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40"/>
  </p:notesMasterIdLst>
  <p:sldIdLst>
    <p:sldId id="256" r:id="rId3"/>
    <p:sldId id="267" r:id="rId4"/>
    <p:sldId id="266" r:id="rId5"/>
    <p:sldId id="269" r:id="rId6"/>
    <p:sldId id="280" r:id="rId7"/>
    <p:sldId id="279" r:id="rId8"/>
    <p:sldId id="281" r:id="rId9"/>
    <p:sldId id="268" r:id="rId10"/>
    <p:sldId id="282" r:id="rId11"/>
    <p:sldId id="276" r:id="rId12"/>
    <p:sldId id="270" r:id="rId13"/>
    <p:sldId id="271" r:id="rId14"/>
    <p:sldId id="283" r:id="rId15"/>
    <p:sldId id="284" r:id="rId16"/>
    <p:sldId id="286" r:id="rId17"/>
    <p:sldId id="285" r:id="rId18"/>
    <p:sldId id="277" r:id="rId19"/>
    <p:sldId id="287" r:id="rId20"/>
    <p:sldId id="273" r:id="rId21"/>
    <p:sldId id="289" r:id="rId22"/>
    <p:sldId id="292" r:id="rId23"/>
    <p:sldId id="290" r:id="rId24"/>
    <p:sldId id="272" r:id="rId25"/>
    <p:sldId id="278" r:id="rId26"/>
    <p:sldId id="274" r:id="rId27"/>
    <p:sldId id="295" r:id="rId28"/>
    <p:sldId id="293" r:id="rId29"/>
    <p:sldId id="275" r:id="rId30"/>
    <p:sldId id="299" r:id="rId31"/>
    <p:sldId id="298" r:id="rId32"/>
    <p:sldId id="297" r:id="rId33"/>
    <p:sldId id="261" r:id="rId34"/>
    <p:sldId id="300" r:id="rId35"/>
    <p:sldId id="291" r:id="rId36"/>
    <p:sldId id="301" r:id="rId37"/>
    <p:sldId id="302" r:id="rId38"/>
    <p:sldId id="294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689"/>
    <a:srgbClr val="DA3C49"/>
    <a:srgbClr val="258A8F"/>
    <a:srgbClr val="67B1AA"/>
    <a:srgbClr val="79BAB4"/>
    <a:srgbClr val="66B5C9"/>
    <a:srgbClr val="EDB159"/>
    <a:srgbClr val="235787"/>
    <a:srgbClr val="26A9E0"/>
    <a:srgbClr val="2A9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8" autoAdjust="0"/>
    <p:restoredTop sz="96182" autoAdjust="0"/>
  </p:normalViewPr>
  <p:slideViewPr>
    <p:cSldViewPr snapToGrid="0">
      <p:cViewPr varScale="1">
        <p:scale>
          <a:sx n="119" d="100"/>
          <a:sy n="119" d="100"/>
        </p:scale>
        <p:origin x="18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148967" y="2418592"/>
            <a:ext cx="4388530" cy="558799"/>
          </a:xfrm>
        </p:spPr>
        <p:txBody>
          <a:bodyPr anchor="t" anchorCtr="0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303689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148967" y="1130300"/>
            <a:ext cx="4388530" cy="128829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303689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8967" y="3341902"/>
            <a:ext cx="438853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03689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8967" y="3638173"/>
            <a:ext cx="438853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03689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590" y="2193006"/>
            <a:ext cx="5627192" cy="3520559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H="1">
            <a:off x="1148967" y="5700865"/>
            <a:ext cx="9894066" cy="0"/>
          </a:xfrm>
          <a:prstGeom prst="line">
            <a:avLst/>
          </a:prstGeom>
          <a:ln>
            <a:solidFill>
              <a:srgbClr val="3036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 userDrawn="1"/>
        </p:nvSpPr>
        <p:spPr>
          <a:xfrm>
            <a:off x="0" y="0"/>
            <a:ext cx="12192000" cy="2539717"/>
          </a:xfrm>
          <a:prstGeom prst="rect">
            <a:avLst/>
          </a:prstGeom>
          <a:solidFill>
            <a:srgbClr val="DA3C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2492959"/>
            <a:ext cx="12192000" cy="442578"/>
          </a:xfrm>
          <a:prstGeom prst="rect">
            <a:avLst/>
          </a:prstGeom>
          <a:solidFill>
            <a:srgbClr val="303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82696" y="3271666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82696" y="1561343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3866" y="562118"/>
            <a:ext cx="3096737" cy="19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137478" y="3040014"/>
            <a:ext cx="3917045" cy="1153597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rgbClr val="303689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137477" y="4251833"/>
            <a:ext cx="391704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rgbClr val="303689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137477" y="4567467"/>
            <a:ext cx="391704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rgbClr val="303689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7632" y="1102592"/>
            <a:ext cx="3096737" cy="19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69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95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0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75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7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中文翻译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48967" y="1130300"/>
            <a:ext cx="5505538" cy="128829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Office PLUS </a:t>
            </a:r>
            <a:br>
              <a:rPr lang="en-US" altLang="zh-CN" dirty="0">
                <a:solidFill>
                  <a:srgbClr val="C00000"/>
                </a:solidFill>
              </a:rPr>
            </a:br>
            <a:r>
              <a:rPr lang="en-US" altLang="zh-CN" dirty="0">
                <a:solidFill>
                  <a:srgbClr val="C00000"/>
                </a:solidFill>
              </a:rPr>
              <a:t>PowerPoint template.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汇报人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熊梦军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95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A5DCE-8306-48FA-825E-1CF4BEB0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2BE76D-8BFF-4848-974F-08661DF5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5" name="edada4e3-3d5b-4186-a3d8-c12d5a13f0a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FF0619F-F653-4572-A14A-84611C2584E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39863"/>
            <a:ext cx="10850563" cy="4797425"/>
            <a:chOff x="669925" y="1439863"/>
            <a:chExt cx="10850563" cy="4797425"/>
          </a:xfrm>
        </p:grpSpPr>
        <p:sp>
          <p:nvSpPr>
            <p:cNvPr id="6" name="iš1ídê">
              <a:extLst>
                <a:ext uri="{FF2B5EF4-FFF2-40B4-BE49-F238E27FC236}">
                  <a16:creationId xmlns:a16="http://schemas.microsoft.com/office/drawing/2014/main" id="{5D851A96-555C-4396-898B-CBCC84D88041}"/>
                </a:ext>
              </a:extLst>
            </p:cNvPr>
            <p:cNvSpPr/>
            <p:nvPr/>
          </p:nvSpPr>
          <p:spPr bwMode="auto">
            <a:xfrm>
              <a:off x="2664947" y="1859812"/>
              <a:ext cx="6862107" cy="2930852"/>
            </a:xfrm>
            <a:custGeom>
              <a:avLst/>
              <a:gdLst>
                <a:gd name="connsiteX0" fmla="*/ 0 w 5371286"/>
                <a:gd name="connsiteY0" fmla="*/ 0 h 2294112"/>
                <a:gd name="connsiteX1" fmla="*/ 709594 w 5371286"/>
                <a:gd name="connsiteY1" fmla="*/ 0 h 2294112"/>
                <a:gd name="connsiteX2" fmla="*/ 754060 w 5371286"/>
                <a:gd name="connsiteY2" fmla="*/ 172933 h 2294112"/>
                <a:gd name="connsiteX3" fmla="*/ 2685643 w 5371286"/>
                <a:gd name="connsiteY3" fmla="*/ 1594012 h 2294112"/>
                <a:gd name="connsiteX4" fmla="*/ 4617227 w 5371286"/>
                <a:gd name="connsiteY4" fmla="*/ 172933 h 2294112"/>
                <a:gd name="connsiteX5" fmla="*/ 4661693 w 5371286"/>
                <a:gd name="connsiteY5" fmla="*/ 0 h 2294112"/>
                <a:gd name="connsiteX6" fmla="*/ 5371286 w 5371286"/>
                <a:gd name="connsiteY6" fmla="*/ 0 h 2294112"/>
                <a:gd name="connsiteX7" fmla="*/ 5352941 w 5371286"/>
                <a:gd name="connsiteY7" fmla="*/ 120201 h 2294112"/>
                <a:gd name="connsiteX8" fmla="*/ 2685643 w 5371286"/>
                <a:gd name="connsiteY8" fmla="*/ 2294112 h 2294112"/>
                <a:gd name="connsiteX9" fmla="*/ 18345 w 5371286"/>
                <a:gd name="connsiteY9" fmla="*/ 120201 h 229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71286" h="2294112">
                  <a:moveTo>
                    <a:pt x="0" y="0"/>
                  </a:moveTo>
                  <a:lnTo>
                    <a:pt x="709594" y="0"/>
                  </a:lnTo>
                  <a:lnTo>
                    <a:pt x="754060" y="172933"/>
                  </a:lnTo>
                  <a:cubicBezTo>
                    <a:pt x="1010133" y="996234"/>
                    <a:pt x="1778079" y="1594012"/>
                    <a:pt x="2685643" y="1594012"/>
                  </a:cubicBezTo>
                  <a:cubicBezTo>
                    <a:pt x="3593208" y="1594012"/>
                    <a:pt x="4361154" y="996234"/>
                    <a:pt x="4617227" y="172933"/>
                  </a:cubicBezTo>
                  <a:lnTo>
                    <a:pt x="4661693" y="0"/>
                  </a:lnTo>
                  <a:lnTo>
                    <a:pt x="5371286" y="0"/>
                  </a:lnTo>
                  <a:lnTo>
                    <a:pt x="5352941" y="120201"/>
                  </a:lnTo>
                  <a:cubicBezTo>
                    <a:pt x="5099068" y="1360850"/>
                    <a:pt x="4001343" y="2294112"/>
                    <a:pt x="2685643" y="2294112"/>
                  </a:cubicBezTo>
                  <a:cubicBezTo>
                    <a:pt x="1369943" y="2294112"/>
                    <a:pt x="272218" y="1360850"/>
                    <a:pt x="18345" y="12020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sz="2200"/>
            </a:p>
          </p:txBody>
        </p:sp>
        <p:sp>
          <p:nvSpPr>
            <p:cNvPr id="7" name="ïṣ1ídê">
              <a:extLst>
                <a:ext uri="{FF2B5EF4-FFF2-40B4-BE49-F238E27FC236}">
                  <a16:creationId xmlns:a16="http://schemas.microsoft.com/office/drawing/2014/main" id="{459063F1-8F13-4E94-9D3F-70F0485010AE}"/>
                </a:ext>
              </a:extLst>
            </p:cNvPr>
            <p:cNvSpPr/>
            <p:nvPr/>
          </p:nvSpPr>
          <p:spPr bwMode="auto">
            <a:xfrm>
              <a:off x="669925" y="1439863"/>
              <a:ext cx="10850563" cy="1403995"/>
            </a:xfrm>
            <a:prstGeom prst="rect">
              <a:avLst/>
            </a:prstGeom>
            <a:blipFill>
              <a:blip r:embed="rId3"/>
              <a:stretch>
                <a:fillRect t="-168874" b="-165846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8" name="ïšľiḓè">
              <a:extLst>
                <a:ext uri="{FF2B5EF4-FFF2-40B4-BE49-F238E27FC236}">
                  <a16:creationId xmlns:a16="http://schemas.microsoft.com/office/drawing/2014/main" id="{131DBA76-F026-450A-A3D4-8A0B26EF959E}"/>
                </a:ext>
              </a:extLst>
            </p:cNvPr>
            <p:cNvSpPr/>
            <p:nvPr/>
          </p:nvSpPr>
          <p:spPr>
            <a:xfrm>
              <a:off x="1397000" y="2410532"/>
              <a:ext cx="805944" cy="80594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  <a:miter lim="800000"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77"/>
              <a:endParaRPr sz="1400" b="1" kern="0">
                <a:solidFill>
                  <a:schemeClr val="tx1"/>
                </a:solidFill>
              </a:endParaRPr>
            </a:p>
          </p:txBody>
        </p:sp>
        <p:sp>
          <p:nvSpPr>
            <p:cNvPr id="9" name="ï$ļiḓè">
              <a:extLst>
                <a:ext uri="{FF2B5EF4-FFF2-40B4-BE49-F238E27FC236}">
                  <a16:creationId xmlns:a16="http://schemas.microsoft.com/office/drawing/2014/main" id="{D8EE4D53-428F-4F80-A075-A1DA17D71A2A}"/>
                </a:ext>
              </a:extLst>
            </p:cNvPr>
            <p:cNvSpPr/>
            <p:nvPr/>
          </p:nvSpPr>
          <p:spPr>
            <a:xfrm>
              <a:off x="1632367" y="2662823"/>
              <a:ext cx="335214" cy="301357"/>
            </a:xfrm>
            <a:custGeom>
              <a:avLst/>
              <a:gdLst>
                <a:gd name="connsiteX0" fmla="*/ 467190 w 607145"/>
                <a:gd name="connsiteY0" fmla="*/ 392521 h 545824"/>
                <a:gd name="connsiteX1" fmla="*/ 464501 w 607145"/>
                <a:gd name="connsiteY1" fmla="*/ 395206 h 545824"/>
                <a:gd name="connsiteX2" fmla="*/ 464501 w 607145"/>
                <a:gd name="connsiteY2" fmla="*/ 450916 h 545824"/>
                <a:gd name="connsiteX3" fmla="*/ 467190 w 607145"/>
                <a:gd name="connsiteY3" fmla="*/ 453601 h 545824"/>
                <a:gd name="connsiteX4" fmla="*/ 534949 w 607145"/>
                <a:gd name="connsiteY4" fmla="*/ 453601 h 545824"/>
                <a:gd name="connsiteX5" fmla="*/ 537638 w 607145"/>
                <a:gd name="connsiteY5" fmla="*/ 450916 h 545824"/>
                <a:gd name="connsiteX6" fmla="*/ 537638 w 607145"/>
                <a:gd name="connsiteY6" fmla="*/ 395206 h 545824"/>
                <a:gd name="connsiteX7" fmla="*/ 534949 w 607145"/>
                <a:gd name="connsiteY7" fmla="*/ 392521 h 545824"/>
                <a:gd name="connsiteX8" fmla="*/ 72196 w 607145"/>
                <a:gd name="connsiteY8" fmla="*/ 392521 h 545824"/>
                <a:gd name="connsiteX9" fmla="*/ 69507 w 607145"/>
                <a:gd name="connsiteY9" fmla="*/ 395206 h 545824"/>
                <a:gd name="connsiteX10" fmla="*/ 69507 w 607145"/>
                <a:gd name="connsiteY10" fmla="*/ 450916 h 545824"/>
                <a:gd name="connsiteX11" fmla="*/ 72196 w 607145"/>
                <a:gd name="connsiteY11" fmla="*/ 453601 h 545824"/>
                <a:gd name="connsiteX12" fmla="*/ 139955 w 607145"/>
                <a:gd name="connsiteY12" fmla="*/ 453601 h 545824"/>
                <a:gd name="connsiteX13" fmla="*/ 142644 w 607145"/>
                <a:gd name="connsiteY13" fmla="*/ 450916 h 545824"/>
                <a:gd name="connsiteX14" fmla="*/ 142644 w 607145"/>
                <a:gd name="connsiteY14" fmla="*/ 395206 h 545824"/>
                <a:gd name="connsiteX15" fmla="*/ 139955 w 607145"/>
                <a:gd name="connsiteY15" fmla="*/ 392521 h 545824"/>
                <a:gd name="connsiteX16" fmla="*/ 467190 w 607145"/>
                <a:gd name="connsiteY16" fmla="*/ 281235 h 545824"/>
                <a:gd name="connsiteX17" fmla="*/ 464501 w 607145"/>
                <a:gd name="connsiteY17" fmla="*/ 283920 h 545824"/>
                <a:gd name="connsiteX18" fmla="*/ 464501 w 607145"/>
                <a:gd name="connsiteY18" fmla="*/ 339630 h 545824"/>
                <a:gd name="connsiteX19" fmla="*/ 467190 w 607145"/>
                <a:gd name="connsiteY19" fmla="*/ 342315 h 545824"/>
                <a:gd name="connsiteX20" fmla="*/ 534949 w 607145"/>
                <a:gd name="connsiteY20" fmla="*/ 342315 h 545824"/>
                <a:gd name="connsiteX21" fmla="*/ 537638 w 607145"/>
                <a:gd name="connsiteY21" fmla="*/ 339630 h 545824"/>
                <a:gd name="connsiteX22" fmla="*/ 537638 w 607145"/>
                <a:gd name="connsiteY22" fmla="*/ 283920 h 545824"/>
                <a:gd name="connsiteX23" fmla="*/ 534949 w 607145"/>
                <a:gd name="connsiteY23" fmla="*/ 281235 h 545824"/>
                <a:gd name="connsiteX24" fmla="*/ 72196 w 607145"/>
                <a:gd name="connsiteY24" fmla="*/ 281235 h 545824"/>
                <a:gd name="connsiteX25" fmla="*/ 69507 w 607145"/>
                <a:gd name="connsiteY25" fmla="*/ 283920 h 545824"/>
                <a:gd name="connsiteX26" fmla="*/ 69507 w 607145"/>
                <a:gd name="connsiteY26" fmla="*/ 339630 h 545824"/>
                <a:gd name="connsiteX27" fmla="*/ 72196 w 607145"/>
                <a:gd name="connsiteY27" fmla="*/ 342315 h 545824"/>
                <a:gd name="connsiteX28" fmla="*/ 139955 w 607145"/>
                <a:gd name="connsiteY28" fmla="*/ 342315 h 545824"/>
                <a:gd name="connsiteX29" fmla="*/ 142644 w 607145"/>
                <a:gd name="connsiteY29" fmla="*/ 339630 h 545824"/>
                <a:gd name="connsiteX30" fmla="*/ 142644 w 607145"/>
                <a:gd name="connsiteY30" fmla="*/ 283920 h 545824"/>
                <a:gd name="connsiteX31" fmla="*/ 139955 w 607145"/>
                <a:gd name="connsiteY31" fmla="*/ 281235 h 545824"/>
                <a:gd name="connsiteX32" fmla="*/ 467190 w 607145"/>
                <a:gd name="connsiteY32" fmla="*/ 170084 h 545824"/>
                <a:gd name="connsiteX33" fmla="*/ 464501 w 607145"/>
                <a:gd name="connsiteY33" fmla="*/ 172768 h 545824"/>
                <a:gd name="connsiteX34" fmla="*/ 464501 w 607145"/>
                <a:gd name="connsiteY34" fmla="*/ 228478 h 545824"/>
                <a:gd name="connsiteX35" fmla="*/ 467190 w 607145"/>
                <a:gd name="connsiteY35" fmla="*/ 231163 h 545824"/>
                <a:gd name="connsiteX36" fmla="*/ 534949 w 607145"/>
                <a:gd name="connsiteY36" fmla="*/ 231163 h 545824"/>
                <a:gd name="connsiteX37" fmla="*/ 537638 w 607145"/>
                <a:gd name="connsiteY37" fmla="*/ 228478 h 545824"/>
                <a:gd name="connsiteX38" fmla="*/ 537638 w 607145"/>
                <a:gd name="connsiteY38" fmla="*/ 172768 h 545824"/>
                <a:gd name="connsiteX39" fmla="*/ 534949 w 607145"/>
                <a:gd name="connsiteY39" fmla="*/ 170084 h 545824"/>
                <a:gd name="connsiteX40" fmla="*/ 72196 w 607145"/>
                <a:gd name="connsiteY40" fmla="*/ 170084 h 545824"/>
                <a:gd name="connsiteX41" fmla="*/ 69507 w 607145"/>
                <a:gd name="connsiteY41" fmla="*/ 172768 h 545824"/>
                <a:gd name="connsiteX42" fmla="*/ 69507 w 607145"/>
                <a:gd name="connsiteY42" fmla="*/ 228478 h 545824"/>
                <a:gd name="connsiteX43" fmla="*/ 72196 w 607145"/>
                <a:gd name="connsiteY43" fmla="*/ 231163 h 545824"/>
                <a:gd name="connsiteX44" fmla="*/ 139955 w 607145"/>
                <a:gd name="connsiteY44" fmla="*/ 231163 h 545824"/>
                <a:gd name="connsiteX45" fmla="*/ 142644 w 607145"/>
                <a:gd name="connsiteY45" fmla="*/ 228478 h 545824"/>
                <a:gd name="connsiteX46" fmla="*/ 142644 w 607145"/>
                <a:gd name="connsiteY46" fmla="*/ 172768 h 545824"/>
                <a:gd name="connsiteX47" fmla="*/ 139955 w 607145"/>
                <a:gd name="connsiteY47" fmla="*/ 170084 h 545824"/>
                <a:gd name="connsiteX48" fmla="*/ 291732 w 607145"/>
                <a:gd name="connsiteY48" fmla="*/ 97310 h 545824"/>
                <a:gd name="connsiteX49" fmla="*/ 312576 w 607145"/>
                <a:gd name="connsiteY49" fmla="*/ 97310 h 545824"/>
                <a:gd name="connsiteX50" fmla="*/ 317821 w 607145"/>
                <a:gd name="connsiteY50" fmla="*/ 102412 h 545824"/>
                <a:gd name="connsiteX51" fmla="*/ 317821 w 607145"/>
                <a:gd name="connsiteY51" fmla="*/ 113285 h 545824"/>
                <a:gd name="connsiteX52" fmla="*/ 348616 w 607145"/>
                <a:gd name="connsiteY52" fmla="*/ 124025 h 545824"/>
                <a:gd name="connsiteX53" fmla="*/ 350095 w 607145"/>
                <a:gd name="connsiteY53" fmla="*/ 131274 h 545824"/>
                <a:gd name="connsiteX54" fmla="*/ 338799 w 607145"/>
                <a:gd name="connsiteY54" fmla="*/ 148860 h 545824"/>
                <a:gd name="connsiteX55" fmla="*/ 331537 w 607145"/>
                <a:gd name="connsiteY55" fmla="*/ 150337 h 545824"/>
                <a:gd name="connsiteX56" fmla="*/ 306793 w 607145"/>
                <a:gd name="connsiteY56" fmla="*/ 143759 h 545824"/>
                <a:gd name="connsiteX57" fmla="*/ 282587 w 607145"/>
                <a:gd name="connsiteY57" fmla="*/ 155841 h 545824"/>
                <a:gd name="connsiteX58" fmla="*/ 309752 w 607145"/>
                <a:gd name="connsiteY58" fmla="*/ 175441 h 545824"/>
                <a:gd name="connsiteX59" fmla="*/ 357357 w 607145"/>
                <a:gd name="connsiteY59" fmla="*/ 222695 h 545824"/>
                <a:gd name="connsiteX60" fmla="*/ 317821 w 607145"/>
                <a:gd name="connsiteY60" fmla="*/ 263774 h 545824"/>
                <a:gd name="connsiteX61" fmla="*/ 317821 w 607145"/>
                <a:gd name="connsiteY61" fmla="*/ 275051 h 545824"/>
                <a:gd name="connsiteX62" fmla="*/ 312576 w 607145"/>
                <a:gd name="connsiteY62" fmla="*/ 280286 h 545824"/>
                <a:gd name="connsiteX63" fmla="*/ 291732 w 607145"/>
                <a:gd name="connsiteY63" fmla="*/ 280286 h 545824"/>
                <a:gd name="connsiteX64" fmla="*/ 286487 w 607145"/>
                <a:gd name="connsiteY64" fmla="*/ 275051 h 545824"/>
                <a:gd name="connsiteX65" fmla="*/ 286487 w 607145"/>
                <a:gd name="connsiteY65" fmla="*/ 263103 h 545824"/>
                <a:gd name="connsiteX66" fmla="*/ 251254 w 607145"/>
                <a:gd name="connsiteY66" fmla="*/ 243772 h 545824"/>
                <a:gd name="connsiteX67" fmla="*/ 251389 w 607145"/>
                <a:gd name="connsiteY67" fmla="*/ 236388 h 545824"/>
                <a:gd name="connsiteX68" fmla="*/ 266585 w 607145"/>
                <a:gd name="connsiteY68" fmla="*/ 222024 h 545824"/>
                <a:gd name="connsiteX69" fmla="*/ 270350 w 607145"/>
                <a:gd name="connsiteY69" fmla="*/ 220547 h 545824"/>
                <a:gd name="connsiteX70" fmla="*/ 273981 w 607145"/>
                <a:gd name="connsiteY70" fmla="*/ 222292 h 545824"/>
                <a:gd name="connsiteX71" fmla="*/ 302894 w 607145"/>
                <a:gd name="connsiteY71" fmla="*/ 233837 h 545824"/>
                <a:gd name="connsiteX72" fmla="*/ 326024 w 607145"/>
                <a:gd name="connsiteY72" fmla="*/ 222561 h 545824"/>
                <a:gd name="connsiteX73" fmla="*/ 300607 w 607145"/>
                <a:gd name="connsiteY73" fmla="*/ 205378 h 545824"/>
                <a:gd name="connsiteX74" fmla="*/ 251254 w 607145"/>
                <a:gd name="connsiteY74" fmla="*/ 155841 h 545824"/>
                <a:gd name="connsiteX75" fmla="*/ 286487 w 607145"/>
                <a:gd name="connsiteY75" fmla="*/ 115031 h 545824"/>
                <a:gd name="connsiteX76" fmla="*/ 286487 w 607145"/>
                <a:gd name="connsiteY76" fmla="*/ 102412 h 545824"/>
                <a:gd name="connsiteX77" fmla="*/ 291732 w 607145"/>
                <a:gd name="connsiteY77" fmla="*/ 97310 h 545824"/>
                <a:gd name="connsiteX78" fmla="*/ 303572 w 607145"/>
                <a:gd name="connsiteY78" fmla="*/ 26848 h 545824"/>
                <a:gd name="connsiteX79" fmla="*/ 208118 w 607145"/>
                <a:gd name="connsiteY79" fmla="*/ 36111 h 545824"/>
                <a:gd name="connsiteX80" fmla="*/ 208118 w 607145"/>
                <a:gd name="connsiteY80" fmla="*/ 518976 h 545824"/>
                <a:gd name="connsiteX81" fmla="*/ 255442 w 607145"/>
                <a:gd name="connsiteY81" fmla="*/ 518976 h 545824"/>
                <a:gd name="connsiteX82" fmla="*/ 255442 w 607145"/>
                <a:gd name="connsiteY82" fmla="*/ 359766 h 545824"/>
                <a:gd name="connsiteX83" fmla="*/ 264450 w 607145"/>
                <a:gd name="connsiteY83" fmla="*/ 350772 h 545824"/>
                <a:gd name="connsiteX84" fmla="*/ 342830 w 607145"/>
                <a:gd name="connsiteY84" fmla="*/ 350772 h 545824"/>
                <a:gd name="connsiteX85" fmla="*/ 351703 w 607145"/>
                <a:gd name="connsiteY85" fmla="*/ 359766 h 545824"/>
                <a:gd name="connsiteX86" fmla="*/ 351703 w 607145"/>
                <a:gd name="connsiteY86" fmla="*/ 518976 h 545824"/>
                <a:gd name="connsiteX87" fmla="*/ 399162 w 607145"/>
                <a:gd name="connsiteY87" fmla="*/ 518976 h 545824"/>
                <a:gd name="connsiteX88" fmla="*/ 399162 w 607145"/>
                <a:gd name="connsiteY88" fmla="*/ 36111 h 545824"/>
                <a:gd name="connsiteX89" fmla="*/ 303572 w 607145"/>
                <a:gd name="connsiteY89" fmla="*/ 26848 h 545824"/>
                <a:gd name="connsiteX90" fmla="*/ 303572 w 607145"/>
                <a:gd name="connsiteY90" fmla="*/ 0 h 545824"/>
                <a:gd name="connsiteX91" fmla="*/ 415295 w 607145"/>
                <a:gd name="connsiteY91" fmla="*/ 11947 h 545824"/>
                <a:gd name="connsiteX92" fmla="*/ 418925 w 607145"/>
                <a:gd name="connsiteY92" fmla="*/ 12753 h 545824"/>
                <a:gd name="connsiteX93" fmla="*/ 426050 w 607145"/>
                <a:gd name="connsiteY93" fmla="*/ 21478 h 545824"/>
                <a:gd name="connsiteX94" fmla="*/ 426050 w 607145"/>
                <a:gd name="connsiteY94" fmla="*/ 94237 h 545824"/>
                <a:gd name="connsiteX95" fmla="*/ 503355 w 607145"/>
                <a:gd name="connsiteY95" fmla="*/ 87391 h 545824"/>
                <a:gd name="connsiteX96" fmla="*/ 596524 w 607145"/>
                <a:gd name="connsiteY96" fmla="*/ 97459 h 545824"/>
                <a:gd name="connsiteX97" fmla="*/ 600154 w 607145"/>
                <a:gd name="connsiteY97" fmla="*/ 98130 h 545824"/>
                <a:gd name="connsiteX98" fmla="*/ 607145 w 607145"/>
                <a:gd name="connsiteY98" fmla="*/ 106856 h 545824"/>
                <a:gd name="connsiteX99" fmla="*/ 607145 w 607145"/>
                <a:gd name="connsiteY99" fmla="*/ 536964 h 545824"/>
                <a:gd name="connsiteX100" fmla="*/ 598272 w 607145"/>
                <a:gd name="connsiteY100" fmla="*/ 545824 h 545824"/>
                <a:gd name="connsiteX101" fmla="*/ 412606 w 607145"/>
                <a:gd name="connsiteY101" fmla="*/ 545824 h 545824"/>
                <a:gd name="connsiteX102" fmla="*/ 9008 w 607145"/>
                <a:gd name="connsiteY102" fmla="*/ 545824 h 545824"/>
                <a:gd name="connsiteX103" fmla="*/ 0 w 607145"/>
                <a:gd name="connsiteY103" fmla="*/ 536964 h 545824"/>
                <a:gd name="connsiteX104" fmla="*/ 0 w 607145"/>
                <a:gd name="connsiteY104" fmla="*/ 106856 h 545824"/>
                <a:gd name="connsiteX105" fmla="*/ 7125 w 607145"/>
                <a:gd name="connsiteY105" fmla="*/ 98130 h 545824"/>
                <a:gd name="connsiteX106" fmla="*/ 10621 w 607145"/>
                <a:gd name="connsiteY106" fmla="*/ 97459 h 545824"/>
                <a:gd name="connsiteX107" fmla="*/ 103925 w 607145"/>
                <a:gd name="connsiteY107" fmla="*/ 87391 h 545824"/>
                <a:gd name="connsiteX108" fmla="*/ 181229 w 607145"/>
                <a:gd name="connsiteY108" fmla="*/ 94237 h 545824"/>
                <a:gd name="connsiteX109" fmla="*/ 181229 w 607145"/>
                <a:gd name="connsiteY109" fmla="*/ 21478 h 545824"/>
                <a:gd name="connsiteX110" fmla="*/ 188355 w 607145"/>
                <a:gd name="connsiteY110" fmla="*/ 12753 h 545824"/>
                <a:gd name="connsiteX111" fmla="*/ 191850 w 607145"/>
                <a:gd name="connsiteY111" fmla="*/ 11947 h 545824"/>
                <a:gd name="connsiteX112" fmla="*/ 303572 w 607145"/>
                <a:gd name="connsiteY112" fmla="*/ 0 h 54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607145" h="545824">
                  <a:moveTo>
                    <a:pt x="467190" y="392521"/>
                  </a:moveTo>
                  <a:cubicBezTo>
                    <a:pt x="465711" y="392521"/>
                    <a:pt x="464501" y="393729"/>
                    <a:pt x="464501" y="395206"/>
                  </a:cubicBezTo>
                  <a:lnTo>
                    <a:pt x="464501" y="450916"/>
                  </a:lnTo>
                  <a:cubicBezTo>
                    <a:pt x="464501" y="452392"/>
                    <a:pt x="465711" y="453601"/>
                    <a:pt x="467190" y="453601"/>
                  </a:cubicBezTo>
                  <a:lnTo>
                    <a:pt x="534949" y="453601"/>
                  </a:lnTo>
                  <a:cubicBezTo>
                    <a:pt x="536428" y="453601"/>
                    <a:pt x="537638" y="452392"/>
                    <a:pt x="537638" y="450916"/>
                  </a:cubicBezTo>
                  <a:lnTo>
                    <a:pt x="537638" y="395206"/>
                  </a:lnTo>
                  <a:cubicBezTo>
                    <a:pt x="537638" y="393729"/>
                    <a:pt x="536428" y="392521"/>
                    <a:pt x="534949" y="392521"/>
                  </a:cubicBezTo>
                  <a:close/>
                  <a:moveTo>
                    <a:pt x="72196" y="392521"/>
                  </a:moveTo>
                  <a:cubicBezTo>
                    <a:pt x="70717" y="392521"/>
                    <a:pt x="69507" y="393729"/>
                    <a:pt x="69507" y="395206"/>
                  </a:cubicBezTo>
                  <a:lnTo>
                    <a:pt x="69507" y="450916"/>
                  </a:lnTo>
                  <a:cubicBezTo>
                    <a:pt x="69507" y="452392"/>
                    <a:pt x="70717" y="453601"/>
                    <a:pt x="72196" y="453601"/>
                  </a:cubicBezTo>
                  <a:lnTo>
                    <a:pt x="139955" y="453601"/>
                  </a:lnTo>
                  <a:cubicBezTo>
                    <a:pt x="141434" y="453601"/>
                    <a:pt x="142644" y="452392"/>
                    <a:pt x="142644" y="450916"/>
                  </a:cubicBezTo>
                  <a:lnTo>
                    <a:pt x="142644" y="395206"/>
                  </a:lnTo>
                  <a:cubicBezTo>
                    <a:pt x="142644" y="393729"/>
                    <a:pt x="141434" y="392521"/>
                    <a:pt x="139955" y="392521"/>
                  </a:cubicBezTo>
                  <a:close/>
                  <a:moveTo>
                    <a:pt x="467190" y="281235"/>
                  </a:moveTo>
                  <a:cubicBezTo>
                    <a:pt x="465711" y="281235"/>
                    <a:pt x="464501" y="282443"/>
                    <a:pt x="464501" y="283920"/>
                  </a:cubicBezTo>
                  <a:lnTo>
                    <a:pt x="464501" y="339630"/>
                  </a:lnTo>
                  <a:cubicBezTo>
                    <a:pt x="464501" y="341107"/>
                    <a:pt x="465711" y="342315"/>
                    <a:pt x="467190" y="342315"/>
                  </a:cubicBezTo>
                  <a:lnTo>
                    <a:pt x="534949" y="342315"/>
                  </a:lnTo>
                  <a:cubicBezTo>
                    <a:pt x="536428" y="342315"/>
                    <a:pt x="537638" y="341107"/>
                    <a:pt x="537638" y="339630"/>
                  </a:cubicBezTo>
                  <a:lnTo>
                    <a:pt x="537638" y="283920"/>
                  </a:lnTo>
                  <a:cubicBezTo>
                    <a:pt x="537638" y="282443"/>
                    <a:pt x="536428" y="281235"/>
                    <a:pt x="534949" y="281235"/>
                  </a:cubicBezTo>
                  <a:close/>
                  <a:moveTo>
                    <a:pt x="72196" y="281235"/>
                  </a:moveTo>
                  <a:cubicBezTo>
                    <a:pt x="70717" y="281235"/>
                    <a:pt x="69507" y="282443"/>
                    <a:pt x="69507" y="283920"/>
                  </a:cubicBezTo>
                  <a:lnTo>
                    <a:pt x="69507" y="339630"/>
                  </a:lnTo>
                  <a:cubicBezTo>
                    <a:pt x="69507" y="341107"/>
                    <a:pt x="70717" y="342315"/>
                    <a:pt x="72196" y="342315"/>
                  </a:cubicBezTo>
                  <a:lnTo>
                    <a:pt x="139955" y="342315"/>
                  </a:lnTo>
                  <a:cubicBezTo>
                    <a:pt x="141434" y="342315"/>
                    <a:pt x="142644" y="341107"/>
                    <a:pt x="142644" y="339630"/>
                  </a:cubicBezTo>
                  <a:lnTo>
                    <a:pt x="142644" y="283920"/>
                  </a:lnTo>
                  <a:cubicBezTo>
                    <a:pt x="142644" y="282443"/>
                    <a:pt x="141434" y="281235"/>
                    <a:pt x="139955" y="281235"/>
                  </a:cubicBezTo>
                  <a:close/>
                  <a:moveTo>
                    <a:pt x="467190" y="170084"/>
                  </a:moveTo>
                  <a:cubicBezTo>
                    <a:pt x="465711" y="170084"/>
                    <a:pt x="464501" y="171292"/>
                    <a:pt x="464501" y="172768"/>
                  </a:cubicBezTo>
                  <a:lnTo>
                    <a:pt x="464501" y="228478"/>
                  </a:lnTo>
                  <a:cubicBezTo>
                    <a:pt x="464501" y="229955"/>
                    <a:pt x="465711" y="231163"/>
                    <a:pt x="467190" y="231163"/>
                  </a:cubicBezTo>
                  <a:lnTo>
                    <a:pt x="534949" y="231163"/>
                  </a:lnTo>
                  <a:cubicBezTo>
                    <a:pt x="536428" y="231163"/>
                    <a:pt x="537638" y="229955"/>
                    <a:pt x="537638" y="228478"/>
                  </a:cubicBezTo>
                  <a:lnTo>
                    <a:pt x="537638" y="172768"/>
                  </a:lnTo>
                  <a:cubicBezTo>
                    <a:pt x="537638" y="171292"/>
                    <a:pt x="536428" y="170084"/>
                    <a:pt x="534949" y="170084"/>
                  </a:cubicBezTo>
                  <a:close/>
                  <a:moveTo>
                    <a:pt x="72196" y="170084"/>
                  </a:moveTo>
                  <a:cubicBezTo>
                    <a:pt x="70717" y="170084"/>
                    <a:pt x="69507" y="171292"/>
                    <a:pt x="69507" y="172768"/>
                  </a:cubicBezTo>
                  <a:lnTo>
                    <a:pt x="69507" y="228478"/>
                  </a:lnTo>
                  <a:cubicBezTo>
                    <a:pt x="69507" y="229955"/>
                    <a:pt x="70717" y="231163"/>
                    <a:pt x="72196" y="231163"/>
                  </a:cubicBezTo>
                  <a:lnTo>
                    <a:pt x="139955" y="231163"/>
                  </a:lnTo>
                  <a:cubicBezTo>
                    <a:pt x="141434" y="231163"/>
                    <a:pt x="142644" y="229955"/>
                    <a:pt x="142644" y="228478"/>
                  </a:cubicBezTo>
                  <a:lnTo>
                    <a:pt x="142644" y="172768"/>
                  </a:lnTo>
                  <a:cubicBezTo>
                    <a:pt x="142644" y="171292"/>
                    <a:pt x="141434" y="170084"/>
                    <a:pt x="139955" y="170084"/>
                  </a:cubicBezTo>
                  <a:close/>
                  <a:moveTo>
                    <a:pt x="291732" y="97310"/>
                  </a:moveTo>
                  <a:lnTo>
                    <a:pt x="312576" y="97310"/>
                  </a:lnTo>
                  <a:cubicBezTo>
                    <a:pt x="315534" y="97310"/>
                    <a:pt x="317821" y="99592"/>
                    <a:pt x="317821" y="102412"/>
                  </a:cubicBezTo>
                  <a:lnTo>
                    <a:pt x="317821" y="113285"/>
                  </a:lnTo>
                  <a:cubicBezTo>
                    <a:pt x="329251" y="114896"/>
                    <a:pt x="340278" y="118655"/>
                    <a:pt x="348616" y="124025"/>
                  </a:cubicBezTo>
                  <a:cubicBezTo>
                    <a:pt x="351037" y="125636"/>
                    <a:pt x="351709" y="128858"/>
                    <a:pt x="350095" y="131274"/>
                  </a:cubicBezTo>
                  <a:lnTo>
                    <a:pt x="338799" y="148860"/>
                  </a:lnTo>
                  <a:cubicBezTo>
                    <a:pt x="337320" y="151277"/>
                    <a:pt x="334092" y="151948"/>
                    <a:pt x="331537" y="150337"/>
                  </a:cubicBezTo>
                  <a:cubicBezTo>
                    <a:pt x="325620" y="146444"/>
                    <a:pt x="315400" y="143759"/>
                    <a:pt x="306793" y="143759"/>
                  </a:cubicBezTo>
                  <a:cubicBezTo>
                    <a:pt x="297783" y="143759"/>
                    <a:pt x="282587" y="146310"/>
                    <a:pt x="282587" y="155841"/>
                  </a:cubicBezTo>
                  <a:cubicBezTo>
                    <a:pt x="282587" y="165238"/>
                    <a:pt x="287429" y="168594"/>
                    <a:pt x="309752" y="175441"/>
                  </a:cubicBezTo>
                  <a:cubicBezTo>
                    <a:pt x="328848" y="181213"/>
                    <a:pt x="357626" y="189939"/>
                    <a:pt x="357357" y="222695"/>
                  </a:cubicBezTo>
                  <a:cubicBezTo>
                    <a:pt x="357357" y="243503"/>
                    <a:pt x="342027" y="259210"/>
                    <a:pt x="317821" y="263774"/>
                  </a:cubicBezTo>
                  <a:lnTo>
                    <a:pt x="317821" y="275051"/>
                  </a:lnTo>
                  <a:cubicBezTo>
                    <a:pt x="317821" y="278004"/>
                    <a:pt x="315534" y="280286"/>
                    <a:pt x="312576" y="280286"/>
                  </a:cubicBezTo>
                  <a:lnTo>
                    <a:pt x="291732" y="280286"/>
                  </a:lnTo>
                  <a:cubicBezTo>
                    <a:pt x="288773" y="280286"/>
                    <a:pt x="286487" y="278004"/>
                    <a:pt x="286487" y="275051"/>
                  </a:cubicBezTo>
                  <a:lnTo>
                    <a:pt x="286487" y="263103"/>
                  </a:lnTo>
                  <a:cubicBezTo>
                    <a:pt x="272771" y="260015"/>
                    <a:pt x="260130" y="253034"/>
                    <a:pt x="251254" y="243772"/>
                  </a:cubicBezTo>
                  <a:cubicBezTo>
                    <a:pt x="249237" y="241624"/>
                    <a:pt x="249371" y="238402"/>
                    <a:pt x="251389" y="236388"/>
                  </a:cubicBezTo>
                  <a:lnTo>
                    <a:pt x="266585" y="222024"/>
                  </a:lnTo>
                  <a:cubicBezTo>
                    <a:pt x="267660" y="221084"/>
                    <a:pt x="269005" y="220547"/>
                    <a:pt x="270350" y="220547"/>
                  </a:cubicBezTo>
                  <a:cubicBezTo>
                    <a:pt x="271695" y="220681"/>
                    <a:pt x="273040" y="221218"/>
                    <a:pt x="273981" y="222292"/>
                  </a:cubicBezTo>
                  <a:cubicBezTo>
                    <a:pt x="280436" y="229005"/>
                    <a:pt x="292270" y="233837"/>
                    <a:pt x="302894" y="233837"/>
                  </a:cubicBezTo>
                  <a:cubicBezTo>
                    <a:pt x="311500" y="233837"/>
                    <a:pt x="326024" y="231421"/>
                    <a:pt x="326024" y="222561"/>
                  </a:cubicBezTo>
                  <a:cubicBezTo>
                    <a:pt x="326158" y="214640"/>
                    <a:pt x="321855" y="211821"/>
                    <a:pt x="300607" y="205378"/>
                  </a:cubicBezTo>
                  <a:cubicBezTo>
                    <a:pt x="280974" y="199471"/>
                    <a:pt x="251254" y="190476"/>
                    <a:pt x="251254" y="155841"/>
                  </a:cubicBezTo>
                  <a:cubicBezTo>
                    <a:pt x="251254" y="136107"/>
                    <a:pt x="264567" y="120669"/>
                    <a:pt x="286487" y="115031"/>
                  </a:cubicBezTo>
                  <a:lnTo>
                    <a:pt x="286487" y="102412"/>
                  </a:lnTo>
                  <a:cubicBezTo>
                    <a:pt x="286487" y="99592"/>
                    <a:pt x="288773" y="97310"/>
                    <a:pt x="291732" y="97310"/>
                  </a:cubicBezTo>
                  <a:close/>
                  <a:moveTo>
                    <a:pt x="303572" y="26848"/>
                  </a:moveTo>
                  <a:cubicBezTo>
                    <a:pt x="272113" y="26848"/>
                    <a:pt x="239981" y="29935"/>
                    <a:pt x="208118" y="36111"/>
                  </a:cubicBezTo>
                  <a:lnTo>
                    <a:pt x="208118" y="518976"/>
                  </a:lnTo>
                  <a:lnTo>
                    <a:pt x="255442" y="518976"/>
                  </a:lnTo>
                  <a:lnTo>
                    <a:pt x="255442" y="359766"/>
                  </a:lnTo>
                  <a:cubicBezTo>
                    <a:pt x="255442" y="354799"/>
                    <a:pt x="259475" y="350772"/>
                    <a:pt x="264450" y="350772"/>
                  </a:cubicBezTo>
                  <a:lnTo>
                    <a:pt x="342830" y="350772"/>
                  </a:lnTo>
                  <a:cubicBezTo>
                    <a:pt x="347670" y="350772"/>
                    <a:pt x="351703" y="354799"/>
                    <a:pt x="351703" y="359766"/>
                  </a:cubicBezTo>
                  <a:lnTo>
                    <a:pt x="351703" y="518976"/>
                  </a:lnTo>
                  <a:lnTo>
                    <a:pt x="399162" y="518976"/>
                  </a:lnTo>
                  <a:lnTo>
                    <a:pt x="399162" y="36111"/>
                  </a:lnTo>
                  <a:cubicBezTo>
                    <a:pt x="367164" y="29935"/>
                    <a:pt x="335032" y="26848"/>
                    <a:pt x="303572" y="26848"/>
                  </a:cubicBezTo>
                  <a:close/>
                  <a:moveTo>
                    <a:pt x="303572" y="0"/>
                  </a:moveTo>
                  <a:cubicBezTo>
                    <a:pt x="340813" y="0"/>
                    <a:pt x="377382" y="3893"/>
                    <a:pt x="415295" y="11947"/>
                  </a:cubicBezTo>
                  <a:lnTo>
                    <a:pt x="418925" y="12753"/>
                  </a:lnTo>
                  <a:cubicBezTo>
                    <a:pt x="423092" y="13558"/>
                    <a:pt x="426050" y="17317"/>
                    <a:pt x="426050" y="21478"/>
                  </a:cubicBezTo>
                  <a:lnTo>
                    <a:pt x="426050" y="94237"/>
                  </a:lnTo>
                  <a:cubicBezTo>
                    <a:pt x="451863" y="89807"/>
                    <a:pt x="477811" y="87391"/>
                    <a:pt x="503355" y="87391"/>
                  </a:cubicBezTo>
                  <a:cubicBezTo>
                    <a:pt x="534411" y="87391"/>
                    <a:pt x="564930" y="90747"/>
                    <a:pt x="596524" y="97459"/>
                  </a:cubicBezTo>
                  <a:lnTo>
                    <a:pt x="600154" y="98130"/>
                  </a:lnTo>
                  <a:cubicBezTo>
                    <a:pt x="604187" y="99070"/>
                    <a:pt x="607145" y="102695"/>
                    <a:pt x="607145" y="106856"/>
                  </a:cubicBezTo>
                  <a:lnTo>
                    <a:pt x="607145" y="536964"/>
                  </a:lnTo>
                  <a:cubicBezTo>
                    <a:pt x="607145" y="541797"/>
                    <a:pt x="603246" y="545824"/>
                    <a:pt x="598272" y="545824"/>
                  </a:cubicBezTo>
                  <a:lnTo>
                    <a:pt x="412606" y="545824"/>
                  </a:lnTo>
                  <a:lnTo>
                    <a:pt x="9008" y="545824"/>
                  </a:lnTo>
                  <a:cubicBezTo>
                    <a:pt x="4033" y="545824"/>
                    <a:pt x="0" y="541797"/>
                    <a:pt x="0" y="536964"/>
                  </a:cubicBezTo>
                  <a:lnTo>
                    <a:pt x="0" y="106856"/>
                  </a:lnTo>
                  <a:cubicBezTo>
                    <a:pt x="0" y="102695"/>
                    <a:pt x="2958" y="99070"/>
                    <a:pt x="7125" y="98130"/>
                  </a:cubicBezTo>
                  <a:lnTo>
                    <a:pt x="10621" y="97459"/>
                  </a:lnTo>
                  <a:cubicBezTo>
                    <a:pt x="42350" y="90747"/>
                    <a:pt x="72868" y="87391"/>
                    <a:pt x="103925" y="87391"/>
                  </a:cubicBezTo>
                  <a:cubicBezTo>
                    <a:pt x="129334" y="87391"/>
                    <a:pt x="155416" y="89673"/>
                    <a:pt x="181229" y="94237"/>
                  </a:cubicBezTo>
                  <a:lnTo>
                    <a:pt x="181229" y="21478"/>
                  </a:lnTo>
                  <a:cubicBezTo>
                    <a:pt x="181229" y="17317"/>
                    <a:pt x="184187" y="13558"/>
                    <a:pt x="188355" y="12753"/>
                  </a:cubicBezTo>
                  <a:lnTo>
                    <a:pt x="191850" y="11947"/>
                  </a:lnTo>
                  <a:cubicBezTo>
                    <a:pt x="229763" y="3893"/>
                    <a:pt x="266332" y="0"/>
                    <a:pt x="30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2200"/>
            </a:p>
          </p:txBody>
        </p:sp>
        <p:sp>
          <p:nvSpPr>
            <p:cNvPr id="10" name="iśļïdè">
              <a:extLst>
                <a:ext uri="{FF2B5EF4-FFF2-40B4-BE49-F238E27FC236}">
                  <a16:creationId xmlns:a16="http://schemas.microsoft.com/office/drawing/2014/main" id="{E82D32E5-2507-408D-AE53-4660A08FFAC7}"/>
                </a:ext>
              </a:extLst>
            </p:cNvPr>
            <p:cNvSpPr/>
            <p:nvPr/>
          </p:nvSpPr>
          <p:spPr>
            <a:xfrm>
              <a:off x="4261019" y="3252784"/>
              <a:ext cx="805944" cy="80594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  <a:miter lim="800000"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77"/>
              <a:endParaRPr sz="1400" b="1" kern="0">
                <a:solidFill>
                  <a:schemeClr val="tx1"/>
                </a:solidFill>
              </a:endParaRPr>
            </a:p>
          </p:txBody>
        </p:sp>
        <p:sp>
          <p:nvSpPr>
            <p:cNvPr id="11" name="ïšļîḓê">
              <a:extLst>
                <a:ext uri="{FF2B5EF4-FFF2-40B4-BE49-F238E27FC236}">
                  <a16:creationId xmlns:a16="http://schemas.microsoft.com/office/drawing/2014/main" id="{8D448E75-871F-42AD-AB19-C1DBFFE7BEE5}"/>
                </a:ext>
              </a:extLst>
            </p:cNvPr>
            <p:cNvSpPr/>
            <p:nvPr/>
          </p:nvSpPr>
          <p:spPr>
            <a:xfrm>
              <a:off x="4496386" y="3505073"/>
              <a:ext cx="335214" cy="301357"/>
            </a:xfrm>
            <a:custGeom>
              <a:avLst/>
              <a:gdLst>
                <a:gd name="connsiteX0" fmla="*/ 467190 w 607145"/>
                <a:gd name="connsiteY0" fmla="*/ 392521 h 545824"/>
                <a:gd name="connsiteX1" fmla="*/ 464501 w 607145"/>
                <a:gd name="connsiteY1" fmla="*/ 395206 h 545824"/>
                <a:gd name="connsiteX2" fmla="*/ 464501 w 607145"/>
                <a:gd name="connsiteY2" fmla="*/ 450916 h 545824"/>
                <a:gd name="connsiteX3" fmla="*/ 467190 w 607145"/>
                <a:gd name="connsiteY3" fmla="*/ 453601 h 545824"/>
                <a:gd name="connsiteX4" fmla="*/ 534949 w 607145"/>
                <a:gd name="connsiteY4" fmla="*/ 453601 h 545824"/>
                <a:gd name="connsiteX5" fmla="*/ 537638 w 607145"/>
                <a:gd name="connsiteY5" fmla="*/ 450916 h 545824"/>
                <a:gd name="connsiteX6" fmla="*/ 537638 w 607145"/>
                <a:gd name="connsiteY6" fmla="*/ 395206 h 545824"/>
                <a:gd name="connsiteX7" fmla="*/ 534949 w 607145"/>
                <a:gd name="connsiteY7" fmla="*/ 392521 h 545824"/>
                <a:gd name="connsiteX8" fmla="*/ 72196 w 607145"/>
                <a:gd name="connsiteY8" fmla="*/ 392521 h 545824"/>
                <a:gd name="connsiteX9" fmla="*/ 69507 w 607145"/>
                <a:gd name="connsiteY9" fmla="*/ 395206 h 545824"/>
                <a:gd name="connsiteX10" fmla="*/ 69507 w 607145"/>
                <a:gd name="connsiteY10" fmla="*/ 450916 h 545824"/>
                <a:gd name="connsiteX11" fmla="*/ 72196 w 607145"/>
                <a:gd name="connsiteY11" fmla="*/ 453601 h 545824"/>
                <a:gd name="connsiteX12" fmla="*/ 139955 w 607145"/>
                <a:gd name="connsiteY12" fmla="*/ 453601 h 545824"/>
                <a:gd name="connsiteX13" fmla="*/ 142644 w 607145"/>
                <a:gd name="connsiteY13" fmla="*/ 450916 h 545824"/>
                <a:gd name="connsiteX14" fmla="*/ 142644 w 607145"/>
                <a:gd name="connsiteY14" fmla="*/ 395206 h 545824"/>
                <a:gd name="connsiteX15" fmla="*/ 139955 w 607145"/>
                <a:gd name="connsiteY15" fmla="*/ 392521 h 545824"/>
                <a:gd name="connsiteX16" fmla="*/ 467190 w 607145"/>
                <a:gd name="connsiteY16" fmla="*/ 281235 h 545824"/>
                <a:gd name="connsiteX17" fmla="*/ 464501 w 607145"/>
                <a:gd name="connsiteY17" fmla="*/ 283920 h 545824"/>
                <a:gd name="connsiteX18" fmla="*/ 464501 w 607145"/>
                <a:gd name="connsiteY18" fmla="*/ 339630 h 545824"/>
                <a:gd name="connsiteX19" fmla="*/ 467190 w 607145"/>
                <a:gd name="connsiteY19" fmla="*/ 342315 h 545824"/>
                <a:gd name="connsiteX20" fmla="*/ 534949 w 607145"/>
                <a:gd name="connsiteY20" fmla="*/ 342315 h 545824"/>
                <a:gd name="connsiteX21" fmla="*/ 537638 w 607145"/>
                <a:gd name="connsiteY21" fmla="*/ 339630 h 545824"/>
                <a:gd name="connsiteX22" fmla="*/ 537638 w 607145"/>
                <a:gd name="connsiteY22" fmla="*/ 283920 h 545824"/>
                <a:gd name="connsiteX23" fmla="*/ 534949 w 607145"/>
                <a:gd name="connsiteY23" fmla="*/ 281235 h 545824"/>
                <a:gd name="connsiteX24" fmla="*/ 72196 w 607145"/>
                <a:gd name="connsiteY24" fmla="*/ 281235 h 545824"/>
                <a:gd name="connsiteX25" fmla="*/ 69507 w 607145"/>
                <a:gd name="connsiteY25" fmla="*/ 283920 h 545824"/>
                <a:gd name="connsiteX26" fmla="*/ 69507 w 607145"/>
                <a:gd name="connsiteY26" fmla="*/ 339630 h 545824"/>
                <a:gd name="connsiteX27" fmla="*/ 72196 w 607145"/>
                <a:gd name="connsiteY27" fmla="*/ 342315 h 545824"/>
                <a:gd name="connsiteX28" fmla="*/ 139955 w 607145"/>
                <a:gd name="connsiteY28" fmla="*/ 342315 h 545824"/>
                <a:gd name="connsiteX29" fmla="*/ 142644 w 607145"/>
                <a:gd name="connsiteY29" fmla="*/ 339630 h 545824"/>
                <a:gd name="connsiteX30" fmla="*/ 142644 w 607145"/>
                <a:gd name="connsiteY30" fmla="*/ 283920 h 545824"/>
                <a:gd name="connsiteX31" fmla="*/ 139955 w 607145"/>
                <a:gd name="connsiteY31" fmla="*/ 281235 h 545824"/>
                <a:gd name="connsiteX32" fmla="*/ 467190 w 607145"/>
                <a:gd name="connsiteY32" fmla="*/ 170084 h 545824"/>
                <a:gd name="connsiteX33" fmla="*/ 464501 w 607145"/>
                <a:gd name="connsiteY33" fmla="*/ 172768 h 545824"/>
                <a:gd name="connsiteX34" fmla="*/ 464501 w 607145"/>
                <a:gd name="connsiteY34" fmla="*/ 228478 h 545824"/>
                <a:gd name="connsiteX35" fmla="*/ 467190 w 607145"/>
                <a:gd name="connsiteY35" fmla="*/ 231163 h 545824"/>
                <a:gd name="connsiteX36" fmla="*/ 534949 w 607145"/>
                <a:gd name="connsiteY36" fmla="*/ 231163 h 545824"/>
                <a:gd name="connsiteX37" fmla="*/ 537638 w 607145"/>
                <a:gd name="connsiteY37" fmla="*/ 228478 h 545824"/>
                <a:gd name="connsiteX38" fmla="*/ 537638 w 607145"/>
                <a:gd name="connsiteY38" fmla="*/ 172768 h 545824"/>
                <a:gd name="connsiteX39" fmla="*/ 534949 w 607145"/>
                <a:gd name="connsiteY39" fmla="*/ 170084 h 545824"/>
                <a:gd name="connsiteX40" fmla="*/ 72196 w 607145"/>
                <a:gd name="connsiteY40" fmla="*/ 170084 h 545824"/>
                <a:gd name="connsiteX41" fmla="*/ 69507 w 607145"/>
                <a:gd name="connsiteY41" fmla="*/ 172768 h 545824"/>
                <a:gd name="connsiteX42" fmla="*/ 69507 w 607145"/>
                <a:gd name="connsiteY42" fmla="*/ 228478 h 545824"/>
                <a:gd name="connsiteX43" fmla="*/ 72196 w 607145"/>
                <a:gd name="connsiteY43" fmla="*/ 231163 h 545824"/>
                <a:gd name="connsiteX44" fmla="*/ 139955 w 607145"/>
                <a:gd name="connsiteY44" fmla="*/ 231163 h 545824"/>
                <a:gd name="connsiteX45" fmla="*/ 142644 w 607145"/>
                <a:gd name="connsiteY45" fmla="*/ 228478 h 545824"/>
                <a:gd name="connsiteX46" fmla="*/ 142644 w 607145"/>
                <a:gd name="connsiteY46" fmla="*/ 172768 h 545824"/>
                <a:gd name="connsiteX47" fmla="*/ 139955 w 607145"/>
                <a:gd name="connsiteY47" fmla="*/ 170084 h 545824"/>
                <a:gd name="connsiteX48" fmla="*/ 291732 w 607145"/>
                <a:gd name="connsiteY48" fmla="*/ 97310 h 545824"/>
                <a:gd name="connsiteX49" fmla="*/ 312576 w 607145"/>
                <a:gd name="connsiteY49" fmla="*/ 97310 h 545824"/>
                <a:gd name="connsiteX50" fmla="*/ 317821 w 607145"/>
                <a:gd name="connsiteY50" fmla="*/ 102412 h 545824"/>
                <a:gd name="connsiteX51" fmla="*/ 317821 w 607145"/>
                <a:gd name="connsiteY51" fmla="*/ 113285 h 545824"/>
                <a:gd name="connsiteX52" fmla="*/ 348616 w 607145"/>
                <a:gd name="connsiteY52" fmla="*/ 124025 h 545824"/>
                <a:gd name="connsiteX53" fmla="*/ 350095 w 607145"/>
                <a:gd name="connsiteY53" fmla="*/ 131274 h 545824"/>
                <a:gd name="connsiteX54" fmla="*/ 338799 w 607145"/>
                <a:gd name="connsiteY54" fmla="*/ 148860 h 545824"/>
                <a:gd name="connsiteX55" fmla="*/ 331537 w 607145"/>
                <a:gd name="connsiteY55" fmla="*/ 150337 h 545824"/>
                <a:gd name="connsiteX56" fmla="*/ 306793 w 607145"/>
                <a:gd name="connsiteY56" fmla="*/ 143759 h 545824"/>
                <a:gd name="connsiteX57" fmla="*/ 282587 w 607145"/>
                <a:gd name="connsiteY57" fmla="*/ 155841 h 545824"/>
                <a:gd name="connsiteX58" fmla="*/ 309752 w 607145"/>
                <a:gd name="connsiteY58" fmla="*/ 175441 h 545824"/>
                <a:gd name="connsiteX59" fmla="*/ 357357 w 607145"/>
                <a:gd name="connsiteY59" fmla="*/ 222695 h 545824"/>
                <a:gd name="connsiteX60" fmla="*/ 317821 w 607145"/>
                <a:gd name="connsiteY60" fmla="*/ 263774 h 545824"/>
                <a:gd name="connsiteX61" fmla="*/ 317821 w 607145"/>
                <a:gd name="connsiteY61" fmla="*/ 275051 h 545824"/>
                <a:gd name="connsiteX62" fmla="*/ 312576 w 607145"/>
                <a:gd name="connsiteY62" fmla="*/ 280286 h 545824"/>
                <a:gd name="connsiteX63" fmla="*/ 291732 w 607145"/>
                <a:gd name="connsiteY63" fmla="*/ 280286 h 545824"/>
                <a:gd name="connsiteX64" fmla="*/ 286487 w 607145"/>
                <a:gd name="connsiteY64" fmla="*/ 275051 h 545824"/>
                <a:gd name="connsiteX65" fmla="*/ 286487 w 607145"/>
                <a:gd name="connsiteY65" fmla="*/ 263103 h 545824"/>
                <a:gd name="connsiteX66" fmla="*/ 251254 w 607145"/>
                <a:gd name="connsiteY66" fmla="*/ 243772 h 545824"/>
                <a:gd name="connsiteX67" fmla="*/ 251389 w 607145"/>
                <a:gd name="connsiteY67" fmla="*/ 236388 h 545824"/>
                <a:gd name="connsiteX68" fmla="*/ 266585 w 607145"/>
                <a:gd name="connsiteY68" fmla="*/ 222024 h 545824"/>
                <a:gd name="connsiteX69" fmla="*/ 270350 w 607145"/>
                <a:gd name="connsiteY69" fmla="*/ 220547 h 545824"/>
                <a:gd name="connsiteX70" fmla="*/ 273981 w 607145"/>
                <a:gd name="connsiteY70" fmla="*/ 222292 h 545824"/>
                <a:gd name="connsiteX71" fmla="*/ 302894 w 607145"/>
                <a:gd name="connsiteY71" fmla="*/ 233837 h 545824"/>
                <a:gd name="connsiteX72" fmla="*/ 326024 w 607145"/>
                <a:gd name="connsiteY72" fmla="*/ 222561 h 545824"/>
                <a:gd name="connsiteX73" fmla="*/ 300607 w 607145"/>
                <a:gd name="connsiteY73" fmla="*/ 205378 h 545824"/>
                <a:gd name="connsiteX74" fmla="*/ 251254 w 607145"/>
                <a:gd name="connsiteY74" fmla="*/ 155841 h 545824"/>
                <a:gd name="connsiteX75" fmla="*/ 286487 w 607145"/>
                <a:gd name="connsiteY75" fmla="*/ 115031 h 545824"/>
                <a:gd name="connsiteX76" fmla="*/ 286487 w 607145"/>
                <a:gd name="connsiteY76" fmla="*/ 102412 h 545824"/>
                <a:gd name="connsiteX77" fmla="*/ 291732 w 607145"/>
                <a:gd name="connsiteY77" fmla="*/ 97310 h 545824"/>
                <a:gd name="connsiteX78" fmla="*/ 303572 w 607145"/>
                <a:gd name="connsiteY78" fmla="*/ 26848 h 545824"/>
                <a:gd name="connsiteX79" fmla="*/ 208118 w 607145"/>
                <a:gd name="connsiteY79" fmla="*/ 36111 h 545824"/>
                <a:gd name="connsiteX80" fmla="*/ 208118 w 607145"/>
                <a:gd name="connsiteY80" fmla="*/ 518976 h 545824"/>
                <a:gd name="connsiteX81" fmla="*/ 255442 w 607145"/>
                <a:gd name="connsiteY81" fmla="*/ 518976 h 545824"/>
                <a:gd name="connsiteX82" fmla="*/ 255442 w 607145"/>
                <a:gd name="connsiteY82" fmla="*/ 359766 h 545824"/>
                <a:gd name="connsiteX83" fmla="*/ 264450 w 607145"/>
                <a:gd name="connsiteY83" fmla="*/ 350772 h 545824"/>
                <a:gd name="connsiteX84" fmla="*/ 342830 w 607145"/>
                <a:gd name="connsiteY84" fmla="*/ 350772 h 545824"/>
                <a:gd name="connsiteX85" fmla="*/ 351703 w 607145"/>
                <a:gd name="connsiteY85" fmla="*/ 359766 h 545824"/>
                <a:gd name="connsiteX86" fmla="*/ 351703 w 607145"/>
                <a:gd name="connsiteY86" fmla="*/ 518976 h 545824"/>
                <a:gd name="connsiteX87" fmla="*/ 399162 w 607145"/>
                <a:gd name="connsiteY87" fmla="*/ 518976 h 545824"/>
                <a:gd name="connsiteX88" fmla="*/ 399162 w 607145"/>
                <a:gd name="connsiteY88" fmla="*/ 36111 h 545824"/>
                <a:gd name="connsiteX89" fmla="*/ 303572 w 607145"/>
                <a:gd name="connsiteY89" fmla="*/ 26848 h 545824"/>
                <a:gd name="connsiteX90" fmla="*/ 303572 w 607145"/>
                <a:gd name="connsiteY90" fmla="*/ 0 h 545824"/>
                <a:gd name="connsiteX91" fmla="*/ 415295 w 607145"/>
                <a:gd name="connsiteY91" fmla="*/ 11947 h 545824"/>
                <a:gd name="connsiteX92" fmla="*/ 418925 w 607145"/>
                <a:gd name="connsiteY92" fmla="*/ 12753 h 545824"/>
                <a:gd name="connsiteX93" fmla="*/ 426050 w 607145"/>
                <a:gd name="connsiteY93" fmla="*/ 21478 h 545824"/>
                <a:gd name="connsiteX94" fmla="*/ 426050 w 607145"/>
                <a:gd name="connsiteY94" fmla="*/ 94237 h 545824"/>
                <a:gd name="connsiteX95" fmla="*/ 503355 w 607145"/>
                <a:gd name="connsiteY95" fmla="*/ 87391 h 545824"/>
                <a:gd name="connsiteX96" fmla="*/ 596524 w 607145"/>
                <a:gd name="connsiteY96" fmla="*/ 97459 h 545824"/>
                <a:gd name="connsiteX97" fmla="*/ 600154 w 607145"/>
                <a:gd name="connsiteY97" fmla="*/ 98130 h 545824"/>
                <a:gd name="connsiteX98" fmla="*/ 607145 w 607145"/>
                <a:gd name="connsiteY98" fmla="*/ 106856 h 545824"/>
                <a:gd name="connsiteX99" fmla="*/ 607145 w 607145"/>
                <a:gd name="connsiteY99" fmla="*/ 536964 h 545824"/>
                <a:gd name="connsiteX100" fmla="*/ 598272 w 607145"/>
                <a:gd name="connsiteY100" fmla="*/ 545824 h 545824"/>
                <a:gd name="connsiteX101" fmla="*/ 412606 w 607145"/>
                <a:gd name="connsiteY101" fmla="*/ 545824 h 545824"/>
                <a:gd name="connsiteX102" fmla="*/ 9008 w 607145"/>
                <a:gd name="connsiteY102" fmla="*/ 545824 h 545824"/>
                <a:gd name="connsiteX103" fmla="*/ 0 w 607145"/>
                <a:gd name="connsiteY103" fmla="*/ 536964 h 545824"/>
                <a:gd name="connsiteX104" fmla="*/ 0 w 607145"/>
                <a:gd name="connsiteY104" fmla="*/ 106856 h 545824"/>
                <a:gd name="connsiteX105" fmla="*/ 7125 w 607145"/>
                <a:gd name="connsiteY105" fmla="*/ 98130 h 545824"/>
                <a:gd name="connsiteX106" fmla="*/ 10621 w 607145"/>
                <a:gd name="connsiteY106" fmla="*/ 97459 h 545824"/>
                <a:gd name="connsiteX107" fmla="*/ 103925 w 607145"/>
                <a:gd name="connsiteY107" fmla="*/ 87391 h 545824"/>
                <a:gd name="connsiteX108" fmla="*/ 181229 w 607145"/>
                <a:gd name="connsiteY108" fmla="*/ 94237 h 545824"/>
                <a:gd name="connsiteX109" fmla="*/ 181229 w 607145"/>
                <a:gd name="connsiteY109" fmla="*/ 21478 h 545824"/>
                <a:gd name="connsiteX110" fmla="*/ 188355 w 607145"/>
                <a:gd name="connsiteY110" fmla="*/ 12753 h 545824"/>
                <a:gd name="connsiteX111" fmla="*/ 191850 w 607145"/>
                <a:gd name="connsiteY111" fmla="*/ 11947 h 545824"/>
                <a:gd name="connsiteX112" fmla="*/ 303572 w 607145"/>
                <a:gd name="connsiteY112" fmla="*/ 0 h 54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607145" h="545824">
                  <a:moveTo>
                    <a:pt x="467190" y="392521"/>
                  </a:moveTo>
                  <a:cubicBezTo>
                    <a:pt x="465711" y="392521"/>
                    <a:pt x="464501" y="393729"/>
                    <a:pt x="464501" y="395206"/>
                  </a:cubicBezTo>
                  <a:lnTo>
                    <a:pt x="464501" y="450916"/>
                  </a:lnTo>
                  <a:cubicBezTo>
                    <a:pt x="464501" y="452392"/>
                    <a:pt x="465711" y="453601"/>
                    <a:pt x="467190" y="453601"/>
                  </a:cubicBezTo>
                  <a:lnTo>
                    <a:pt x="534949" y="453601"/>
                  </a:lnTo>
                  <a:cubicBezTo>
                    <a:pt x="536428" y="453601"/>
                    <a:pt x="537638" y="452392"/>
                    <a:pt x="537638" y="450916"/>
                  </a:cubicBezTo>
                  <a:lnTo>
                    <a:pt x="537638" y="395206"/>
                  </a:lnTo>
                  <a:cubicBezTo>
                    <a:pt x="537638" y="393729"/>
                    <a:pt x="536428" y="392521"/>
                    <a:pt x="534949" y="392521"/>
                  </a:cubicBezTo>
                  <a:close/>
                  <a:moveTo>
                    <a:pt x="72196" y="392521"/>
                  </a:moveTo>
                  <a:cubicBezTo>
                    <a:pt x="70717" y="392521"/>
                    <a:pt x="69507" y="393729"/>
                    <a:pt x="69507" y="395206"/>
                  </a:cubicBezTo>
                  <a:lnTo>
                    <a:pt x="69507" y="450916"/>
                  </a:lnTo>
                  <a:cubicBezTo>
                    <a:pt x="69507" y="452392"/>
                    <a:pt x="70717" y="453601"/>
                    <a:pt x="72196" y="453601"/>
                  </a:cubicBezTo>
                  <a:lnTo>
                    <a:pt x="139955" y="453601"/>
                  </a:lnTo>
                  <a:cubicBezTo>
                    <a:pt x="141434" y="453601"/>
                    <a:pt x="142644" y="452392"/>
                    <a:pt x="142644" y="450916"/>
                  </a:cubicBezTo>
                  <a:lnTo>
                    <a:pt x="142644" y="395206"/>
                  </a:lnTo>
                  <a:cubicBezTo>
                    <a:pt x="142644" y="393729"/>
                    <a:pt x="141434" y="392521"/>
                    <a:pt x="139955" y="392521"/>
                  </a:cubicBezTo>
                  <a:close/>
                  <a:moveTo>
                    <a:pt x="467190" y="281235"/>
                  </a:moveTo>
                  <a:cubicBezTo>
                    <a:pt x="465711" y="281235"/>
                    <a:pt x="464501" y="282443"/>
                    <a:pt x="464501" y="283920"/>
                  </a:cubicBezTo>
                  <a:lnTo>
                    <a:pt x="464501" y="339630"/>
                  </a:lnTo>
                  <a:cubicBezTo>
                    <a:pt x="464501" y="341107"/>
                    <a:pt x="465711" y="342315"/>
                    <a:pt x="467190" y="342315"/>
                  </a:cubicBezTo>
                  <a:lnTo>
                    <a:pt x="534949" y="342315"/>
                  </a:lnTo>
                  <a:cubicBezTo>
                    <a:pt x="536428" y="342315"/>
                    <a:pt x="537638" y="341107"/>
                    <a:pt x="537638" y="339630"/>
                  </a:cubicBezTo>
                  <a:lnTo>
                    <a:pt x="537638" y="283920"/>
                  </a:lnTo>
                  <a:cubicBezTo>
                    <a:pt x="537638" y="282443"/>
                    <a:pt x="536428" y="281235"/>
                    <a:pt x="534949" y="281235"/>
                  </a:cubicBezTo>
                  <a:close/>
                  <a:moveTo>
                    <a:pt x="72196" y="281235"/>
                  </a:moveTo>
                  <a:cubicBezTo>
                    <a:pt x="70717" y="281235"/>
                    <a:pt x="69507" y="282443"/>
                    <a:pt x="69507" y="283920"/>
                  </a:cubicBezTo>
                  <a:lnTo>
                    <a:pt x="69507" y="339630"/>
                  </a:lnTo>
                  <a:cubicBezTo>
                    <a:pt x="69507" y="341107"/>
                    <a:pt x="70717" y="342315"/>
                    <a:pt x="72196" y="342315"/>
                  </a:cubicBezTo>
                  <a:lnTo>
                    <a:pt x="139955" y="342315"/>
                  </a:lnTo>
                  <a:cubicBezTo>
                    <a:pt x="141434" y="342315"/>
                    <a:pt x="142644" y="341107"/>
                    <a:pt x="142644" y="339630"/>
                  </a:cubicBezTo>
                  <a:lnTo>
                    <a:pt x="142644" y="283920"/>
                  </a:lnTo>
                  <a:cubicBezTo>
                    <a:pt x="142644" y="282443"/>
                    <a:pt x="141434" y="281235"/>
                    <a:pt x="139955" y="281235"/>
                  </a:cubicBezTo>
                  <a:close/>
                  <a:moveTo>
                    <a:pt x="467190" y="170084"/>
                  </a:moveTo>
                  <a:cubicBezTo>
                    <a:pt x="465711" y="170084"/>
                    <a:pt x="464501" y="171292"/>
                    <a:pt x="464501" y="172768"/>
                  </a:cubicBezTo>
                  <a:lnTo>
                    <a:pt x="464501" y="228478"/>
                  </a:lnTo>
                  <a:cubicBezTo>
                    <a:pt x="464501" y="229955"/>
                    <a:pt x="465711" y="231163"/>
                    <a:pt x="467190" y="231163"/>
                  </a:cubicBezTo>
                  <a:lnTo>
                    <a:pt x="534949" y="231163"/>
                  </a:lnTo>
                  <a:cubicBezTo>
                    <a:pt x="536428" y="231163"/>
                    <a:pt x="537638" y="229955"/>
                    <a:pt x="537638" y="228478"/>
                  </a:cubicBezTo>
                  <a:lnTo>
                    <a:pt x="537638" y="172768"/>
                  </a:lnTo>
                  <a:cubicBezTo>
                    <a:pt x="537638" y="171292"/>
                    <a:pt x="536428" y="170084"/>
                    <a:pt x="534949" y="170084"/>
                  </a:cubicBezTo>
                  <a:close/>
                  <a:moveTo>
                    <a:pt x="72196" y="170084"/>
                  </a:moveTo>
                  <a:cubicBezTo>
                    <a:pt x="70717" y="170084"/>
                    <a:pt x="69507" y="171292"/>
                    <a:pt x="69507" y="172768"/>
                  </a:cubicBezTo>
                  <a:lnTo>
                    <a:pt x="69507" y="228478"/>
                  </a:lnTo>
                  <a:cubicBezTo>
                    <a:pt x="69507" y="229955"/>
                    <a:pt x="70717" y="231163"/>
                    <a:pt x="72196" y="231163"/>
                  </a:cubicBezTo>
                  <a:lnTo>
                    <a:pt x="139955" y="231163"/>
                  </a:lnTo>
                  <a:cubicBezTo>
                    <a:pt x="141434" y="231163"/>
                    <a:pt x="142644" y="229955"/>
                    <a:pt x="142644" y="228478"/>
                  </a:cubicBezTo>
                  <a:lnTo>
                    <a:pt x="142644" y="172768"/>
                  </a:lnTo>
                  <a:cubicBezTo>
                    <a:pt x="142644" y="171292"/>
                    <a:pt x="141434" y="170084"/>
                    <a:pt x="139955" y="170084"/>
                  </a:cubicBezTo>
                  <a:close/>
                  <a:moveTo>
                    <a:pt x="291732" y="97310"/>
                  </a:moveTo>
                  <a:lnTo>
                    <a:pt x="312576" y="97310"/>
                  </a:lnTo>
                  <a:cubicBezTo>
                    <a:pt x="315534" y="97310"/>
                    <a:pt x="317821" y="99592"/>
                    <a:pt x="317821" y="102412"/>
                  </a:cubicBezTo>
                  <a:lnTo>
                    <a:pt x="317821" y="113285"/>
                  </a:lnTo>
                  <a:cubicBezTo>
                    <a:pt x="329251" y="114896"/>
                    <a:pt x="340278" y="118655"/>
                    <a:pt x="348616" y="124025"/>
                  </a:cubicBezTo>
                  <a:cubicBezTo>
                    <a:pt x="351037" y="125636"/>
                    <a:pt x="351709" y="128858"/>
                    <a:pt x="350095" y="131274"/>
                  </a:cubicBezTo>
                  <a:lnTo>
                    <a:pt x="338799" y="148860"/>
                  </a:lnTo>
                  <a:cubicBezTo>
                    <a:pt x="337320" y="151277"/>
                    <a:pt x="334092" y="151948"/>
                    <a:pt x="331537" y="150337"/>
                  </a:cubicBezTo>
                  <a:cubicBezTo>
                    <a:pt x="325620" y="146444"/>
                    <a:pt x="315400" y="143759"/>
                    <a:pt x="306793" y="143759"/>
                  </a:cubicBezTo>
                  <a:cubicBezTo>
                    <a:pt x="297783" y="143759"/>
                    <a:pt x="282587" y="146310"/>
                    <a:pt x="282587" y="155841"/>
                  </a:cubicBezTo>
                  <a:cubicBezTo>
                    <a:pt x="282587" y="165238"/>
                    <a:pt x="287429" y="168594"/>
                    <a:pt x="309752" y="175441"/>
                  </a:cubicBezTo>
                  <a:cubicBezTo>
                    <a:pt x="328848" y="181213"/>
                    <a:pt x="357626" y="189939"/>
                    <a:pt x="357357" y="222695"/>
                  </a:cubicBezTo>
                  <a:cubicBezTo>
                    <a:pt x="357357" y="243503"/>
                    <a:pt x="342027" y="259210"/>
                    <a:pt x="317821" y="263774"/>
                  </a:cubicBezTo>
                  <a:lnTo>
                    <a:pt x="317821" y="275051"/>
                  </a:lnTo>
                  <a:cubicBezTo>
                    <a:pt x="317821" y="278004"/>
                    <a:pt x="315534" y="280286"/>
                    <a:pt x="312576" y="280286"/>
                  </a:cubicBezTo>
                  <a:lnTo>
                    <a:pt x="291732" y="280286"/>
                  </a:lnTo>
                  <a:cubicBezTo>
                    <a:pt x="288773" y="280286"/>
                    <a:pt x="286487" y="278004"/>
                    <a:pt x="286487" y="275051"/>
                  </a:cubicBezTo>
                  <a:lnTo>
                    <a:pt x="286487" y="263103"/>
                  </a:lnTo>
                  <a:cubicBezTo>
                    <a:pt x="272771" y="260015"/>
                    <a:pt x="260130" y="253034"/>
                    <a:pt x="251254" y="243772"/>
                  </a:cubicBezTo>
                  <a:cubicBezTo>
                    <a:pt x="249237" y="241624"/>
                    <a:pt x="249371" y="238402"/>
                    <a:pt x="251389" y="236388"/>
                  </a:cubicBezTo>
                  <a:lnTo>
                    <a:pt x="266585" y="222024"/>
                  </a:lnTo>
                  <a:cubicBezTo>
                    <a:pt x="267660" y="221084"/>
                    <a:pt x="269005" y="220547"/>
                    <a:pt x="270350" y="220547"/>
                  </a:cubicBezTo>
                  <a:cubicBezTo>
                    <a:pt x="271695" y="220681"/>
                    <a:pt x="273040" y="221218"/>
                    <a:pt x="273981" y="222292"/>
                  </a:cubicBezTo>
                  <a:cubicBezTo>
                    <a:pt x="280436" y="229005"/>
                    <a:pt x="292270" y="233837"/>
                    <a:pt x="302894" y="233837"/>
                  </a:cubicBezTo>
                  <a:cubicBezTo>
                    <a:pt x="311500" y="233837"/>
                    <a:pt x="326024" y="231421"/>
                    <a:pt x="326024" y="222561"/>
                  </a:cubicBezTo>
                  <a:cubicBezTo>
                    <a:pt x="326158" y="214640"/>
                    <a:pt x="321855" y="211821"/>
                    <a:pt x="300607" y="205378"/>
                  </a:cubicBezTo>
                  <a:cubicBezTo>
                    <a:pt x="280974" y="199471"/>
                    <a:pt x="251254" y="190476"/>
                    <a:pt x="251254" y="155841"/>
                  </a:cubicBezTo>
                  <a:cubicBezTo>
                    <a:pt x="251254" y="136107"/>
                    <a:pt x="264567" y="120669"/>
                    <a:pt x="286487" y="115031"/>
                  </a:cubicBezTo>
                  <a:lnTo>
                    <a:pt x="286487" y="102412"/>
                  </a:lnTo>
                  <a:cubicBezTo>
                    <a:pt x="286487" y="99592"/>
                    <a:pt x="288773" y="97310"/>
                    <a:pt x="291732" y="97310"/>
                  </a:cubicBezTo>
                  <a:close/>
                  <a:moveTo>
                    <a:pt x="303572" y="26848"/>
                  </a:moveTo>
                  <a:cubicBezTo>
                    <a:pt x="272113" y="26848"/>
                    <a:pt x="239981" y="29935"/>
                    <a:pt x="208118" y="36111"/>
                  </a:cubicBezTo>
                  <a:lnTo>
                    <a:pt x="208118" y="518976"/>
                  </a:lnTo>
                  <a:lnTo>
                    <a:pt x="255442" y="518976"/>
                  </a:lnTo>
                  <a:lnTo>
                    <a:pt x="255442" y="359766"/>
                  </a:lnTo>
                  <a:cubicBezTo>
                    <a:pt x="255442" y="354799"/>
                    <a:pt x="259475" y="350772"/>
                    <a:pt x="264450" y="350772"/>
                  </a:cubicBezTo>
                  <a:lnTo>
                    <a:pt x="342830" y="350772"/>
                  </a:lnTo>
                  <a:cubicBezTo>
                    <a:pt x="347670" y="350772"/>
                    <a:pt x="351703" y="354799"/>
                    <a:pt x="351703" y="359766"/>
                  </a:cubicBezTo>
                  <a:lnTo>
                    <a:pt x="351703" y="518976"/>
                  </a:lnTo>
                  <a:lnTo>
                    <a:pt x="399162" y="518976"/>
                  </a:lnTo>
                  <a:lnTo>
                    <a:pt x="399162" y="36111"/>
                  </a:lnTo>
                  <a:cubicBezTo>
                    <a:pt x="367164" y="29935"/>
                    <a:pt x="335032" y="26848"/>
                    <a:pt x="303572" y="26848"/>
                  </a:cubicBezTo>
                  <a:close/>
                  <a:moveTo>
                    <a:pt x="303572" y="0"/>
                  </a:moveTo>
                  <a:cubicBezTo>
                    <a:pt x="340813" y="0"/>
                    <a:pt x="377382" y="3893"/>
                    <a:pt x="415295" y="11947"/>
                  </a:cubicBezTo>
                  <a:lnTo>
                    <a:pt x="418925" y="12753"/>
                  </a:lnTo>
                  <a:cubicBezTo>
                    <a:pt x="423092" y="13558"/>
                    <a:pt x="426050" y="17317"/>
                    <a:pt x="426050" y="21478"/>
                  </a:cubicBezTo>
                  <a:lnTo>
                    <a:pt x="426050" y="94237"/>
                  </a:lnTo>
                  <a:cubicBezTo>
                    <a:pt x="451863" y="89807"/>
                    <a:pt x="477811" y="87391"/>
                    <a:pt x="503355" y="87391"/>
                  </a:cubicBezTo>
                  <a:cubicBezTo>
                    <a:pt x="534411" y="87391"/>
                    <a:pt x="564930" y="90747"/>
                    <a:pt x="596524" y="97459"/>
                  </a:cubicBezTo>
                  <a:lnTo>
                    <a:pt x="600154" y="98130"/>
                  </a:lnTo>
                  <a:cubicBezTo>
                    <a:pt x="604187" y="99070"/>
                    <a:pt x="607145" y="102695"/>
                    <a:pt x="607145" y="106856"/>
                  </a:cubicBezTo>
                  <a:lnTo>
                    <a:pt x="607145" y="536964"/>
                  </a:lnTo>
                  <a:cubicBezTo>
                    <a:pt x="607145" y="541797"/>
                    <a:pt x="603246" y="545824"/>
                    <a:pt x="598272" y="545824"/>
                  </a:cubicBezTo>
                  <a:lnTo>
                    <a:pt x="412606" y="545824"/>
                  </a:lnTo>
                  <a:lnTo>
                    <a:pt x="9008" y="545824"/>
                  </a:lnTo>
                  <a:cubicBezTo>
                    <a:pt x="4033" y="545824"/>
                    <a:pt x="0" y="541797"/>
                    <a:pt x="0" y="536964"/>
                  </a:cubicBezTo>
                  <a:lnTo>
                    <a:pt x="0" y="106856"/>
                  </a:lnTo>
                  <a:cubicBezTo>
                    <a:pt x="0" y="102695"/>
                    <a:pt x="2958" y="99070"/>
                    <a:pt x="7125" y="98130"/>
                  </a:cubicBezTo>
                  <a:lnTo>
                    <a:pt x="10621" y="97459"/>
                  </a:lnTo>
                  <a:cubicBezTo>
                    <a:pt x="42350" y="90747"/>
                    <a:pt x="72868" y="87391"/>
                    <a:pt x="103925" y="87391"/>
                  </a:cubicBezTo>
                  <a:cubicBezTo>
                    <a:pt x="129334" y="87391"/>
                    <a:pt x="155416" y="89673"/>
                    <a:pt x="181229" y="94237"/>
                  </a:cubicBezTo>
                  <a:lnTo>
                    <a:pt x="181229" y="21478"/>
                  </a:lnTo>
                  <a:cubicBezTo>
                    <a:pt x="181229" y="17317"/>
                    <a:pt x="184187" y="13558"/>
                    <a:pt x="188355" y="12753"/>
                  </a:cubicBezTo>
                  <a:lnTo>
                    <a:pt x="191850" y="11947"/>
                  </a:lnTo>
                  <a:cubicBezTo>
                    <a:pt x="229763" y="3893"/>
                    <a:pt x="266332" y="0"/>
                    <a:pt x="30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2200"/>
            </a:p>
          </p:txBody>
        </p:sp>
        <p:sp>
          <p:nvSpPr>
            <p:cNvPr id="12" name="iṥ1ïḑê">
              <a:extLst>
                <a:ext uri="{FF2B5EF4-FFF2-40B4-BE49-F238E27FC236}">
                  <a16:creationId xmlns:a16="http://schemas.microsoft.com/office/drawing/2014/main" id="{F0A310E8-4090-450D-B444-9C52EE119685}"/>
                </a:ext>
              </a:extLst>
            </p:cNvPr>
            <p:cNvSpPr/>
            <p:nvPr/>
          </p:nvSpPr>
          <p:spPr>
            <a:xfrm>
              <a:off x="7125038" y="3252784"/>
              <a:ext cx="805944" cy="80594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  <a:miter lim="800000"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77"/>
              <a:endParaRPr sz="1400" b="1" kern="0">
                <a:solidFill>
                  <a:schemeClr val="tx1"/>
                </a:solidFill>
              </a:endParaRPr>
            </a:p>
          </p:txBody>
        </p:sp>
        <p:sp>
          <p:nvSpPr>
            <p:cNvPr id="13" name="íSḻîḓé">
              <a:extLst>
                <a:ext uri="{FF2B5EF4-FFF2-40B4-BE49-F238E27FC236}">
                  <a16:creationId xmlns:a16="http://schemas.microsoft.com/office/drawing/2014/main" id="{5D37A7BC-82E3-4566-AB0A-C8BF6351FE5A}"/>
                </a:ext>
              </a:extLst>
            </p:cNvPr>
            <p:cNvSpPr/>
            <p:nvPr/>
          </p:nvSpPr>
          <p:spPr>
            <a:xfrm>
              <a:off x="7360405" y="3505073"/>
              <a:ext cx="335214" cy="301357"/>
            </a:xfrm>
            <a:custGeom>
              <a:avLst/>
              <a:gdLst>
                <a:gd name="connsiteX0" fmla="*/ 467190 w 607145"/>
                <a:gd name="connsiteY0" fmla="*/ 392521 h 545824"/>
                <a:gd name="connsiteX1" fmla="*/ 464501 w 607145"/>
                <a:gd name="connsiteY1" fmla="*/ 395206 h 545824"/>
                <a:gd name="connsiteX2" fmla="*/ 464501 w 607145"/>
                <a:gd name="connsiteY2" fmla="*/ 450916 h 545824"/>
                <a:gd name="connsiteX3" fmla="*/ 467190 w 607145"/>
                <a:gd name="connsiteY3" fmla="*/ 453601 h 545824"/>
                <a:gd name="connsiteX4" fmla="*/ 534949 w 607145"/>
                <a:gd name="connsiteY4" fmla="*/ 453601 h 545824"/>
                <a:gd name="connsiteX5" fmla="*/ 537638 w 607145"/>
                <a:gd name="connsiteY5" fmla="*/ 450916 h 545824"/>
                <a:gd name="connsiteX6" fmla="*/ 537638 w 607145"/>
                <a:gd name="connsiteY6" fmla="*/ 395206 h 545824"/>
                <a:gd name="connsiteX7" fmla="*/ 534949 w 607145"/>
                <a:gd name="connsiteY7" fmla="*/ 392521 h 545824"/>
                <a:gd name="connsiteX8" fmla="*/ 72196 w 607145"/>
                <a:gd name="connsiteY8" fmla="*/ 392521 h 545824"/>
                <a:gd name="connsiteX9" fmla="*/ 69507 w 607145"/>
                <a:gd name="connsiteY9" fmla="*/ 395206 h 545824"/>
                <a:gd name="connsiteX10" fmla="*/ 69507 w 607145"/>
                <a:gd name="connsiteY10" fmla="*/ 450916 h 545824"/>
                <a:gd name="connsiteX11" fmla="*/ 72196 w 607145"/>
                <a:gd name="connsiteY11" fmla="*/ 453601 h 545824"/>
                <a:gd name="connsiteX12" fmla="*/ 139955 w 607145"/>
                <a:gd name="connsiteY12" fmla="*/ 453601 h 545824"/>
                <a:gd name="connsiteX13" fmla="*/ 142644 w 607145"/>
                <a:gd name="connsiteY13" fmla="*/ 450916 h 545824"/>
                <a:gd name="connsiteX14" fmla="*/ 142644 w 607145"/>
                <a:gd name="connsiteY14" fmla="*/ 395206 h 545824"/>
                <a:gd name="connsiteX15" fmla="*/ 139955 w 607145"/>
                <a:gd name="connsiteY15" fmla="*/ 392521 h 545824"/>
                <a:gd name="connsiteX16" fmla="*/ 467190 w 607145"/>
                <a:gd name="connsiteY16" fmla="*/ 281235 h 545824"/>
                <a:gd name="connsiteX17" fmla="*/ 464501 w 607145"/>
                <a:gd name="connsiteY17" fmla="*/ 283920 h 545824"/>
                <a:gd name="connsiteX18" fmla="*/ 464501 w 607145"/>
                <a:gd name="connsiteY18" fmla="*/ 339630 h 545824"/>
                <a:gd name="connsiteX19" fmla="*/ 467190 w 607145"/>
                <a:gd name="connsiteY19" fmla="*/ 342315 h 545824"/>
                <a:gd name="connsiteX20" fmla="*/ 534949 w 607145"/>
                <a:gd name="connsiteY20" fmla="*/ 342315 h 545824"/>
                <a:gd name="connsiteX21" fmla="*/ 537638 w 607145"/>
                <a:gd name="connsiteY21" fmla="*/ 339630 h 545824"/>
                <a:gd name="connsiteX22" fmla="*/ 537638 w 607145"/>
                <a:gd name="connsiteY22" fmla="*/ 283920 h 545824"/>
                <a:gd name="connsiteX23" fmla="*/ 534949 w 607145"/>
                <a:gd name="connsiteY23" fmla="*/ 281235 h 545824"/>
                <a:gd name="connsiteX24" fmla="*/ 72196 w 607145"/>
                <a:gd name="connsiteY24" fmla="*/ 281235 h 545824"/>
                <a:gd name="connsiteX25" fmla="*/ 69507 w 607145"/>
                <a:gd name="connsiteY25" fmla="*/ 283920 h 545824"/>
                <a:gd name="connsiteX26" fmla="*/ 69507 w 607145"/>
                <a:gd name="connsiteY26" fmla="*/ 339630 h 545824"/>
                <a:gd name="connsiteX27" fmla="*/ 72196 w 607145"/>
                <a:gd name="connsiteY27" fmla="*/ 342315 h 545824"/>
                <a:gd name="connsiteX28" fmla="*/ 139955 w 607145"/>
                <a:gd name="connsiteY28" fmla="*/ 342315 h 545824"/>
                <a:gd name="connsiteX29" fmla="*/ 142644 w 607145"/>
                <a:gd name="connsiteY29" fmla="*/ 339630 h 545824"/>
                <a:gd name="connsiteX30" fmla="*/ 142644 w 607145"/>
                <a:gd name="connsiteY30" fmla="*/ 283920 h 545824"/>
                <a:gd name="connsiteX31" fmla="*/ 139955 w 607145"/>
                <a:gd name="connsiteY31" fmla="*/ 281235 h 545824"/>
                <a:gd name="connsiteX32" fmla="*/ 467190 w 607145"/>
                <a:gd name="connsiteY32" fmla="*/ 170084 h 545824"/>
                <a:gd name="connsiteX33" fmla="*/ 464501 w 607145"/>
                <a:gd name="connsiteY33" fmla="*/ 172768 h 545824"/>
                <a:gd name="connsiteX34" fmla="*/ 464501 w 607145"/>
                <a:gd name="connsiteY34" fmla="*/ 228478 h 545824"/>
                <a:gd name="connsiteX35" fmla="*/ 467190 w 607145"/>
                <a:gd name="connsiteY35" fmla="*/ 231163 h 545824"/>
                <a:gd name="connsiteX36" fmla="*/ 534949 w 607145"/>
                <a:gd name="connsiteY36" fmla="*/ 231163 h 545824"/>
                <a:gd name="connsiteX37" fmla="*/ 537638 w 607145"/>
                <a:gd name="connsiteY37" fmla="*/ 228478 h 545824"/>
                <a:gd name="connsiteX38" fmla="*/ 537638 w 607145"/>
                <a:gd name="connsiteY38" fmla="*/ 172768 h 545824"/>
                <a:gd name="connsiteX39" fmla="*/ 534949 w 607145"/>
                <a:gd name="connsiteY39" fmla="*/ 170084 h 545824"/>
                <a:gd name="connsiteX40" fmla="*/ 72196 w 607145"/>
                <a:gd name="connsiteY40" fmla="*/ 170084 h 545824"/>
                <a:gd name="connsiteX41" fmla="*/ 69507 w 607145"/>
                <a:gd name="connsiteY41" fmla="*/ 172768 h 545824"/>
                <a:gd name="connsiteX42" fmla="*/ 69507 w 607145"/>
                <a:gd name="connsiteY42" fmla="*/ 228478 h 545824"/>
                <a:gd name="connsiteX43" fmla="*/ 72196 w 607145"/>
                <a:gd name="connsiteY43" fmla="*/ 231163 h 545824"/>
                <a:gd name="connsiteX44" fmla="*/ 139955 w 607145"/>
                <a:gd name="connsiteY44" fmla="*/ 231163 h 545824"/>
                <a:gd name="connsiteX45" fmla="*/ 142644 w 607145"/>
                <a:gd name="connsiteY45" fmla="*/ 228478 h 545824"/>
                <a:gd name="connsiteX46" fmla="*/ 142644 w 607145"/>
                <a:gd name="connsiteY46" fmla="*/ 172768 h 545824"/>
                <a:gd name="connsiteX47" fmla="*/ 139955 w 607145"/>
                <a:gd name="connsiteY47" fmla="*/ 170084 h 545824"/>
                <a:gd name="connsiteX48" fmla="*/ 291732 w 607145"/>
                <a:gd name="connsiteY48" fmla="*/ 97310 h 545824"/>
                <a:gd name="connsiteX49" fmla="*/ 312576 w 607145"/>
                <a:gd name="connsiteY49" fmla="*/ 97310 h 545824"/>
                <a:gd name="connsiteX50" fmla="*/ 317821 w 607145"/>
                <a:gd name="connsiteY50" fmla="*/ 102412 h 545824"/>
                <a:gd name="connsiteX51" fmla="*/ 317821 w 607145"/>
                <a:gd name="connsiteY51" fmla="*/ 113285 h 545824"/>
                <a:gd name="connsiteX52" fmla="*/ 348616 w 607145"/>
                <a:gd name="connsiteY52" fmla="*/ 124025 h 545824"/>
                <a:gd name="connsiteX53" fmla="*/ 350095 w 607145"/>
                <a:gd name="connsiteY53" fmla="*/ 131274 h 545824"/>
                <a:gd name="connsiteX54" fmla="*/ 338799 w 607145"/>
                <a:gd name="connsiteY54" fmla="*/ 148860 h 545824"/>
                <a:gd name="connsiteX55" fmla="*/ 331537 w 607145"/>
                <a:gd name="connsiteY55" fmla="*/ 150337 h 545824"/>
                <a:gd name="connsiteX56" fmla="*/ 306793 w 607145"/>
                <a:gd name="connsiteY56" fmla="*/ 143759 h 545824"/>
                <a:gd name="connsiteX57" fmla="*/ 282587 w 607145"/>
                <a:gd name="connsiteY57" fmla="*/ 155841 h 545824"/>
                <a:gd name="connsiteX58" fmla="*/ 309752 w 607145"/>
                <a:gd name="connsiteY58" fmla="*/ 175441 h 545824"/>
                <a:gd name="connsiteX59" fmla="*/ 357357 w 607145"/>
                <a:gd name="connsiteY59" fmla="*/ 222695 h 545824"/>
                <a:gd name="connsiteX60" fmla="*/ 317821 w 607145"/>
                <a:gd name="connsiteY60" fmla="*/ 263774 h 545824"/>
                <a:gd name="connsiteX61" fmla="*/ 317821 w 607145"/>
                <a:gd name="connsiteY61" fmla="*/ 275051 h 545824"/>
                <a:gd name="connsiteX62" fmla="*/ 312576 w 607145"/>
                <a:gd name="connsiteY62" fmla="*/ 280286 h 545824"/>
                <a:gd name="connsiteX63" fmla="*/ 291732 w 607145"/>
                <a:gd name="connsiteY63" fmla="*/ 280286 h 545824"/>
                <a:gd name="connsiteX64" fmla="*/ 286487 w 607145"/>
                <a:gd name="connsiteY64" fmla="*/ 275051 h 545824"/>
                <a:gd name="connsiteX65" fmla="*/ 286487 w 607145"/>
                <a:gd name="connsiteY65" fmla="*/ 263103 h 545824"/>
                <a:gd name="connsiteX66" fmla="*/ 251254 w 607145"/>
                <a:gd name="connsiteY66" fmla="*/ 243772 h 545824"/>
                <a:gd name="connsiteX67" fmla="*/ 251389 w 607145"/>
                <a:gd name="connsiteY67" fmla="*/ 236388 h 545824"/>
                <a:gd name="connsiteX68" fmla="*/ 266585 w 607145"/>
                <a:gd name="connsiteY68" fmla="*/ 222024 h 545824"/>
                <a:gd name="connsiteX69" fmla="*/ 270350 w 607145"/>
                <a:gd name="connsiteY69" fmla="*/ 220547 h 545824"/>
                <a:gd name="connsiteX70" fmla="*/ 273981 w 607145"/>
                <a:gd name="connsiteY70" fmla="*/ 222292 h 545824"/>
                <a:gd name="connsiteX71" fmla="*/ 302894 w 607145"/>
                <a:gd name="connsiteY71" fmla="*/ 233837 h 545824"/>
                <a:gd name="connsiteX72" fmla="*/ 326024 w 607145"/>
                <a:gd name="connsiteY72" fmla="*/ 222561 h 545824"/>
                <a:gd name="connsiteX73" fmla="*/ 300607 w 607145"/>
                <a:gd name="connsiteY73" fmla="*/ 205378 h 545824"/>
                <a:gd name="connsiteX74" fmla="*/ 251254 w 607145"/>
                <a:gd name="connsiteY74" fmla="*/ 155841 h 545824"/>
                <a:gd name="connsiteX75" fmla="*/ 286487 w 607145"/>
                <a:gd name="connsiteY75" fmla="*/ 115031 h 545824"/>
                <a:gd name="connsiteX76" fmla="*/ 286487 w 607145"/>
                <a:gd name="connsiteY76" fmla="*/ 102412 h 545824"/>
                <a:gd name="connsiteX77" fmla="*/ 291732 w 607145"/>
                <a:gd name="connsiteY77" fmla="*/ 97310 h 545824"/>
                <a:gd name="connsiteX78" fmla="*/ 303572 w 607145"/>
                <a:gd name="connsiteY78" fmla="*/ 26848 h 545824"/>
                <a:gd name="connsiteX79" fmla="*/ 208118 w 607145"/>
                <a:gd name="connsiteY79" fmla="*/ 36111 h 545824"/>
                <a:gd name="connsiteX80" fmla="*/ 208118 w 607145"/>
                <a:gd name="connsiteY80" fmla="*/ 518976 h 545824"/>
                <a:gd name="connsiteX81" fmla="*/ 255442 w 607145"/>
                <a:gd name="connsiteY81" fmla="*/ 518976 h 545824"/>
                <a:gd name="connsiteX82" fmla="*/ 255442 w 607145"/>
                <a:gd name="connsiteY82" fmla="*/ 359766 h 545824"/>
                <a:gd name="connsiteX83" fmla="*/ 264450 w 607145"/>
                <a:gd name="connsiteY83" fmla="*/ 350772 h 545824"/>
                <a:gd name="connsiteX84" fmla="*/ 342830 w 607145"/>
                <a:gd name="connsiteY84" fmla="*/ 350772 h 545824"/>
                <a:gd name="connsiteX85" fmla="*/ 351703 w 607145"/>
                <a:gd name="connsiteY85" fmla="*/ 359766 h 545824"/>
                <a:gd name="connsiteX86" fmla="*/ 351703 w 607145"/>
                <a:gd name="connsiteY86" fmla="*/ 518976 h 545824"/>
                <a:gd name="connsiteX87" fmla="*/ 399162 w 607145"/>
                <a:gd name="connsiteY87" fmla="*/ 518976 h 545824"/>
                <a:gd name="connsiteX88" fmla="*/ 399162 w 607145"/>
                <a:gd name="connsiteY88" fmla="*/ 36111 h 545824"/>
                <a:gd name="connsiteX89" fmla="*/ 303572 w 607145"/>
                <a:gd name="connsiteY89" fmla="*/ 26848 h 545824"/>
                <a:gd name="connsiteX90" fmla="*/ 303572 w 607145"/>
                <a:gd name="connsiteY90" fmla="*/ 0 h 545824"/>
                <a:gd name="connsiteX91" fmla="*/ 415295 w 607145"/>
                <a:gd name="connsiteY91" fmla="*/ 11947 h 545824"/>
                <a:gd name="connsiteX92" fmla="*/ 418925 w 607145"/>
                <a:gd name="connsiteY92" fmla="*/ 12753 h 545824"/>
                <a:gd name="connsiteX93" fmla="*/ 426050 w 607145"/>
                <a:gd name="connsiteY93" fmla="*/ 21478 h 545824"/>
                <a:gd name="connsiteX94" fmla="*/ 426050 w 607145"/>
                <a:gd name="connsiteY94" fmla="*/ 94237 h 545824"/>
                <a:gd name="connsiteX95" fmla="*/ 503355 w 607145"/>
                <a:gd name="connsiteY95" fmla="*/ 87391 h 545824"/>
                <a:gd name="connsiteX96" fmla="*/ 596524 w 607145"/>
                <a:gd name="connsiteY96" fmla="*/ 97459 h 545824"/>
                <a:gd name="connsiteX97" fmla="*/ 600154 w 607145"/>
                <a:gd name="connsiteY97" fmla="*/ 98130 h 545824"/>
                <a:gd name="connsiteX98" fmla="*/ 607145 w 607145"/>
                <a:gd name="connsiteY98" fmla="*/ 106856 h 545824"/>
                <a:gd name="connsiteX99" fmla="*/ 607145 w 607145"/>
                <a:gd name="connsiteY99" fmla="*/ 536964 h 545824"/>
                <a:gd name="connsiteX100" fmla="*/ 598272 w 607145"/>
                <a:gd name="connsiteY100" fmla="*/ 545824 h 545824"/>
                <a:gd name="connsiteX101" fmla="*/ 412606 w 607145"/>
                <a:gd name="connsiteY101" fmla="*/ 545824 h 545824"/>
                <a:gd name="connsiteX102" fmla="*/ 9008 w 607145"/>
                <a:gd name="connsiteY102" fmla="*/ 545824 h 545824"/>
                <a:gd name="connsiteX103" fmla="*/ 0 w 607145"/>
                <a:gd name="connsiteY103" fmla="*/ 536964 h 545824"/>
                <a:gd name="connsiteX104" fmla="*/ 0 w 607145"/>
                <a:gd name="connsiteY104" fmla="*/ 106856 h 545824"/>
                <a:gd name="connsiteX105" fmla="*/ 7125 w 607145"/>
                <a:gd name="connsiteY105" fmla="*/ 98130 h 545824"/>
                <a:gd name="connsiteX106" fmla="*/ 10621 w 607145"/>
                <a:gd name="connsiteY106" fmla="*/ 97459 h 545824"/>
                <a:gd name="connsiteX107" fmla="*/ 103925 w 607145"/>
                <a:gd name="connsiteY107" fmla="*/ 87391 h 545824"/>
                <a:gd name="connsiteX108" fmla="*/ 181229 w 607145"/>
                <a:gd name="connsiteY108" fmla="*/ 94237 h 545824"/>
                <a:gd name="connsiteX109" fmla="*/ 181229 w 607145"/>
                <a:gd name="connsiteY109" fmla="*/ 21478 h 545824"/>
                <a:gd name="connsiteX110" fmla="*/ 188355 w 607145"/>
                <a:gd name="connsiteY110" fmla="*/ 12753 h 545824"/>
                <a:gd name="connsiteX111" fmla="*/ 191850 w 607145"/>
                <a:gd name="connsiteY111" fmla="*/ 11947 h 545824"/>
                <a:gd name="connsiteX112" fmla="*/ 303572 w 607145"/>
                <a:gd name="connsiteY112" fmla="*/ 0 h 54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607145" h="545824">
                  <a:moveTo>
                    <a:pt x="467190" y="392521"/>
                  </a:moveTo>
                  <a:cubicBezTo>
                    <a:pt x="465711" y="392521"/>
                    <a:pt x="464501" y="393729"/>
                    <a:pt x="464501" y="395206"/>
                  </a:cubicBezTo>
                  <a:lnTo>
                    <a:pt x="464501" y="450916"/>
                  </a:lnTo>
                  <a:cubicBezTo>
                    <a:pt x="464501" y="452392"/>
                    <a:pt x="465711" y="453601"/>
                    <a:pt x="467190" y="453601"/>
                  </a:cubicBezTo>
                  <a:lnTo>
                    <a:pt x="534949" y="453601"/>
                  </a:lnTo>
                  <a:cubicBezTo>
                    <a:pt x="536428" y="453601"/>
                    <a:pt x="537638" y="452392"/>
                    <a:pt x="537638" y="450916"/>
                  </a:cubicBezTo>
                  <a:lnTo>
                    <a:pt x="537638" y="395206"/>
                  </a:lnTo>
                  <a:cubicBezTo>
                    <a:pt x="537638" y="393729"/>
                    <a:pt x="536428" y="392521"/>
                    <a:pt x="534949" y="392521"/>
                  </a:cubicBezTo>
                  <a:close/>
                  <a:moveTo>
                    <a:pt x="72196" y="392521"/>
                  </a:moveTo>
                  <a:cubicBezTo>
                    <a:pt x="70717" y="392521"/>
                    <a:pt x="69507" y="393729"/>
                    <a:pt x="69507" y="395206"/>
                  </a:cubicBezTo>
                  <a:lnTo>
                    <a:pt x="69507" y="450916"/>
                  </a:lnTo>
                  <a:cubicBezTo>
                    <a:pt x="69507" y="452392"/>
                    <a:pt x="70717" y="453601"/>
                    <a:pt x="72196" y="453601"/>
                  </a:cubicBezTo>
                  <a:lnTo>
                    <a:pt x="139955" y="453601"/>
                  </a:lnTo>
                  <a:cubicBezTo>
                    <a:pt x="141434" y="453601"/>
                    <a:pt x="142644" y="452392"/>
                    <a:pt x="142644" y="450916"/>
                  </a:cubicBezTo>
                  <a:lnTo>
                    <a:pt x="142644" y="395206"/>
                  </a:lnTo>
                  <a:cubicBezTo>
                    <a:pt x="142644" y="393729"/>
                    <a:pt x="141434" y="392521"/>
                    <a:pt x="139955" y="392521"/>
                  </a:cubicBezTo>
                  <a:close/>
                  <a:moveTo>
                    <a:pt x="467190" y="281235"/>
                  </a:moveTo>
                  <a:cubicBezTo>
                    <a:pt x="465711" y="281235"/>
                    <a:pt x="464501" y="282443"/>
                    <a:pt x="464501" y="283920"/>
                  </a:cubicBezTo>
                  <a:lnTo>
                    <a:pt x="464501" y="339630"/>
                  </a:lnTo>
                  <a:cubicBezTo>
                    <a:pt x="464501" y="341107"/>
                    <a:pt x="465711" y="342315"/>
                    <a:pt x="467190" y="342315"/>
                  </a:cubicBezTo>
                  <a:lnTo>
                    <a:pt x="534949" y="342315"/>
                  </a:lnTo>
                  <a:cubicBezTo>
                    <a:pt x="536428" y="342315"/>
                    <a:pt x="537638" y="341107"/>
                    <a:pt x="537638" y="339630"/>
                  </a:cubicBezTo>
                  <a:lnTo>
                    <a:pt x="537638" y="283920"/>
                  </a:lnTo>
                  <a:cubicBezTo>
                    <a:pt x="537638" y="282443"/>
                    <a:pt x="536428" y="281235"/>
                    <a:pt x="534949" y="281235"/>
                  </a:cubicBezTo>
                  <a:close/>
                  <a:moveTo>
                    <a:pt x="72196" y="281235"/>
                  </a:moveTo>
                  <a:cubicBezTo>
                    <a:pt x="70717" y="281235"/>
                    <a:pt x="69507" y="282443"/>
                    <a:pt x="69507" y="283920"/>
                  </a:cubicBezTo>
                  <a:lnTo>
                    <a:pt x="69507" y="339630"/>
                  </a:lnTo>
                  <a:cubicBezTo>
                    <a:pt x="69507" y="341107"/>
                    <a:pt x="70717" y="342315"/>
                    <a:pt x="72196" y="342315"/>
                  </a:cubicBezTo>
                  <a:lnTo>
                    <a:pt x="139955" y="342315"/>
                  </a:lnTo>
                  <a:cubicBezTo>
                    <a:pt x="141434" y="342315"/>
                    <a:pt x="142644" y="341107"/>
                    <a:pt x="142644" y="339630"/>
                  </a:cubicBezTo>
                  <a:lnTo>
                    <a:pt x="142644" y="283920"/>
                  </a:lnTo>
                  <a:cubicBezTo>
                    <a:pt x="142644" y="282443"/>
                    <a:pt x="141434" y="281235"/>
                    <a:pt x="139955" y="281235"/>
                  </a:cubicBezTo>
                  <a:close/>
                  <a:moveTo>
                    <a:pt x="467190" y="170084"/>
                  </a:moveTo>
                  <a:cubicBezTo>
                    <a:pt x="465711" y="170084"/>
                    <a:pt x="464501" y="171292"/>
                    <a:pt x="464501" y="172768"/>
                  </a:cubicBezTo>
                  <a:lnTo>
                    <a:pt x="464501" y="228478"/>
                  </a:lnTo>
                  <a:cubicBezTo>
                    <a:pt x="464501" y="229955"/>
                    <a:pt x="465711" y="231163"/>
                    <a:pt x="467190" y="231163"/>
                  </a:cubicBezTo>
                  <a:lnTo>
                    <a:pt x="534949" y="231163"/>
                  </a:lnTo>
                  <a:cubicBezTo>
                    <a:pt x="536428" y="231163"/>
                    <a:pt x="537638" y="229955"/>
                    <a:pt x="537638" y="228478"/>
                  </a:cubicBezTo>
                  <a:lnTo>
                    <a:pt x="537638" y="172768"/>
                  </a:lnTo>
                  <a:cubicBezTo>
                    <a:pt x="537638" y="171292"/>
                    <a:pt x="536428" y="170084"/>
                    <a:pt x="534949" y="170084"/>
                  </a:cubicBezTo>
                  <a:close/>
                  <a:moveTo>
                    <a:pt x="72196" y="170084"/>
                  </a:moveTo>
                  <a:cubicBezTo>
                    <a:pt x="70717" y="170084"/>
                    <a:pt x="69507" y="171292"/>
                    <a:pt x="69507" y="172768"/>
                  </a:cubicBezTo>
                  <a:lnTo>
                    <a:pt x="69507" y="228478"/>
                  </a:lnTo>
                  <a:cubicBezTo>
                    <a:pt x="69507" y="229955"/>
                    <a:pt x="70717" y="231163"/>
                    <a:pt x="72196" y="231163"/>
                  </a:cubicBezTo>
                  <a:lnTo>
                    <a:pt x="139955" y="231163"/>
                  </a:lnTo>
                  <a:cubicBezTo>
                    <a:pt x="141434" y="231163"/>
                    <a:pt x="142644" y="229955"/>
                    <a:pt x="142644" y="228478"/>
                  </a:cubicBezTo>
                  <a:lnTo>
                    <a:pt x="142644" y="172768"/>
                  </a:lnTo>
                  <a:cubicBezTo>
                    <a:pt x="142644" y="171292"/>
                    <a:pt x="141434" y="170084"/>
                    <a:pt x="139955" y="170084"/>
                  </a:cubicBezTo>
                  <a:close/>
                  <a:moveTo>
                    <a:pt x="291732" y="97310"/>
                  </a:moveTo>
                  <a:lnTo>
                    <a:pt x="312576" y="97310"/>
                  </a:lnTo>
                  <a:cubicBezTo>
                    <a:pt x="315534" y="97310"/>
                    <a:pt x="317821" y="99592"/>
                    <a:pt x="317821" y="102412"/>
                  </a:cubicBezTo>
                  <a:lnTo>
                    <a:pt x="317821" y="113285"/>
                  </a:lnTo>
                  <a:cubicBezTo>
                    <a:pt x="329251" y="114896"/>
                    <a:pt x="340278" y="118655"/>
                    <a:pt x="348616" y="124025"/>
                  </a:cubicBezTo>
                  <a:cubicBezTo>
                    <a:pt x="351037" y="125636"/>
                    <a:pt x="351709" y="128858"/>
                    <a:pt x="350095" y="131274"/>
                  </a:cubicBezTo>
                  <a:lnTo>
                    <a:pt x="338799" y="148860"/>
                  </a:lnTo>
                  <a:cubicBezTo>
                    <a:pt x="337320" y="151277"/>
                    <a:pt x="334092" y="151948"/>
                    <a:pt x="331537" y="150337"/>
                  </a:cubicBezTo>
                  <a:cubicBezTo>
                    <a:pt x="325620" y="146444"/>
                    <a:pt x="315400" y="143759"/>
                    <a:pt x="306793" y="143759"/>
                  </a:cubicBezTo>
                  <a:cubicBezTo>
                    <a:pt x="297783" y="143759"/>
                    <a:pt x="282587" y="146310"/>
                    <a:pt x="282587" y="155841"/>
                  </a:cubicBezTo>
                  <a:cubicBezTo>
                    <a:pt x="282587" y="165238"/>
                    <a:pt x="287429" y="168594"/>
                    <a:pt x="309752" y="175441"/>
                  </a:cubicBezTo>
                  <a:cubicBezTo>
                    <a:pt x="328848" y="181213"/>
                    <a:pt x="357626" y="189939"/>
                    <a:pt x="357357" y="222695"/>
                  </a:cubicBezTo>
                  <a:cubicBezTo>
                    <a:pt x="357357" y="243503"/>
                    <a:pt x="342027" y="259210"/>
                    <a:pt x="317821" y="263774"/>
                  </a:cubicBezTo>
                  <a:lnTo>
                    <a:pt x="317821" y="275051"/>
                  </a:lnTo>
                  <a:cubicBezTo>
                    <a:pt x="317821" y="278004"/>
                    <a:pt x="315534" y="280286"/>
                    <a:pt x="312576" y="280286"/>
                  </a:cubicBezTo>
                  <a:lnTo>
                    <a:pt x="291732" y="280286"/>
                  </a:lnTo>
                  <a:cubicBezTo>
                    <a:pt x="288773" y="280286"/>
                    <a:pt x="286487" y="278004"/>
                    <a:pt x="286487" y="275051"/>
                  </a:cubicBezTo>
                  <a:lnTo>
                    <a:pt x="286487" y="263103"/>
                  </a:lnTo>
                  <a:cubicBezTo>
                    <a:pt x="272771" y="260015"/>
                    <a:pt x="260130" y="253034"/>
                    <a:pt x="251254" y="243772"/>
                  </a:cubicBezTo>
                  <a:cubicBezTo>
                    <a:pt x="249237" y="241624"/>
                    <a:pt x="249371" y="238402"/>
                    <a:pt x="251389" y="236388"/>
                  </a:cubicBezTo>
                  <a:lnTo>
                    <a:pt x="266585" y="222024"/>
                  </a:lnTo>
                  <a:cubicBezTo>
                    <a:pt x="267660" y="221084"/>
                    <a:pt x="269005" y="220547"/>
                    <a:pt x="270350" y="220547"/>
                  </a:cubicBezTo>
                  <a:cubicBezTo>
                    <a:pt x="271695" y="220681"/>
                    <a:pt x="273040" y="221218"/>
                    <a:pt x="273981" y="222292"/>
                  </a:cubicBezTo>
                  <a:cubicBezTo>
                    <a:pt x="280436" y="229005"/>
                    <a:pt x="292270" y="233837"/>
                    <a:pt x="302894" y="233837"/>
                  </a:cubicBezTo>
                  <a:cubicBezTo>
                    <a:pt x="311500" y="233837"/>
                    <a:pt x="326024" y="231421"/>
                    <a:pt x="326024" y="222561"/>
                  </a:cubicBezTo>
                  <a:cubicBezTo>
                    <a:pt x="326158" y="214640"/>
                    <a:pt x="321855" y="211821"/>
                    <a:pt x="300607" y="205378"/>
                  </a:cubicBezTo>
                  <a:cubicBezTo>
                    <a:pt x="280974" y="199471"/>
                    <a:pt x="251254" y="190476"/>
                    <a:pt x="251254" y="155841"/>
                  </a:cubicBezTo>
                  <a:cubicBezTo>
                    <a:pt x="251254" y="136107"/>
                    <a:pt x="264567" y="120669"/>
                    <a:pt x="286487" y="115031"/>
                  </a:cubicBezTo>
                  <a:lnTo>
                    <a:pt x="286487" y="102412"/>
                  </a:lnTo>
                  <a:cubicBezTo>
                    <a:pt x="286487" y="99592"/>
                    <a:pt x="288773" y="97310"/>
                    <a:pt x="291732" y="97310"/>
                  </a:cubicBezTo>
                  <a:close/>
                  <a:moveTo>
                    <a:pt x="303572" y="26848"/>
                  </a:moveTo>
                  <a:cubicBezTo>
                    <a:pt x="272113" y="26848"/>
                    <a:pt x="239981" y="29935"/>
                    <a:pt x="208118" y="36111"/>
                  </a:cubicBezTo>
                  <a:lnTo>
                    <a:pt x="208118" y="518976"/>
                  </a:lnTo>
                  <a:lnTo>
                    <a:pt x="255442" y="518976"/>
                  </a:lnTo>
                  <a:lnTo>
                    <a:pt x="255442" y="359766"/>
                  </a:lnTo>
                  <a:cubicBezTo>
                    <a:pt x="255442" y="354799"/>
                    <a:pt x="259475" y="350772"/>
                    <a:pt x="264450" y="350772"/>
                  </a:cubicBezTo>
                  <a:lnTo>
                    <a:pt x="342830" y="350772"/>
                  </a:lnTo>
                  <a:cubicBezTo>
                    <a:pt x="347670" y="350772"/>
                    <a:pt x="351703" y="354799"/>
                    <a:pt x="351703" y="359766"/>
                  </a:cubicBezTo>
                  <a:lnTo>
                    <a:pt x="351703" y="518976"/>
                  </a:lnTo>
                  <a:lnTo>
                    <a:pt x="399162" y="518976"/>
                  </a:lnTo>
                  <a:lnTo>
                    <a:pt x="399162" y="36111"/>
                  </a:lnTo>
                  <a:cubicBezTo>
                    <a:pt x="367164" y="29935"/>
                    <a:pt x="335032" y="26848"/>
                    <a:pt x="303572" y="26848"/>
                  </a:cubicBezTo>
                  <a:close/>
                  <a:moveTo>
                    <a:pt x="303572" y="0"/>
                  </a:moveTo>
                  <a:cubicBezTo>
                    <a:pt x="340813" y="0"/>
                    <a:pt x="377382" y="3893"/>
                    <a:pt x="415295" y="11947"/>
                  </a:cubicBezTo>
                  <a:lnTo>
                    <a:pt x="418925" y="12753"/>
                  </a:lnTo>
                  <a:cubicBezTo>
                    <a:pt x="423092" y="13558"/>
                    <a:pt x="426050" y="17317"/>
                    <a:pt x="426050" y="21478"/>
                  </a:cubicBezTo>
                  <a:lnTo>
                    <a:pt x="426050" y="94237"/>
                  </a:lnTo>
                  <a:cubicBezTo>
                    <a:pt x="451863" y="89807"/>
                    <a:pt x="477811" y="87391"/>
                    <a:pt x="503355" y="87391"/>
                  </a:cubicBezTo>
                  <a:cubicBezTo>
                    <a:pt x="534411" y="87391"/>
                    <a:pt x="564930" y="90747"/>
                    <a:pt x="596524" y="97459"/>
                  </a:cubicBezTo>
                  <a:lnTo>
                    <a:pt x="600154" y="98130"/>
                  </a:lnTo>
                  <a:cubicBezTo>
                    <a:pt x="604187" y="99070"/>
                    <a:pt x="607145" y="102695"/>
                    <a:pt x="607145" y="106856"/>
                  </a:cubicBezTo>
                  <a:lnTo>
                    <a:pt x="607145" y="536964"/>
                  </a:lnTo>
                  <a:cubicBezTo>
                    <a:pt x="607145" y="541797"/>
                    <a:pt x="603246" y="545824"/>
                    <a:pt x="598272" y="545824"/>
                  </a:cubicBezTo>
                  <a:lnTo>
                    <a:pt x="412606" y="545824"/>
                  </a:lnTo>
                  <a:lnTo>
                    <a:pt x="9008" y="545824"/>
                  </a:lnTo>
                  <a:cubicBezTo>
                    <a:pt x="4033" y="545824"/>
                    <a:pt x="0" y="541797"/>
                    <a:pt x="0" y="536964"/>
                  </a:cubicBezTo>
                  <a:lnTo>
                    <a:pt x="0" y="106856"/>
                  </a:lnTo>
                  <a:cubicBezTo>
                    <a:pt x="0" y="102695"/>
                    <a:pt x="2958" y="99070"/>
                    <a:pt x="7125" y="98130"/>
                  </a:cubicBezTo>
                  <a:lnTo>
                    <a:pt x="10621" y="97459"/>
                  </a:lnTo>
                  <a:cubicBezTo>
                    <a:pt x="42350" y="90747"/>
                    <a:pt x="72868" y="87391"/>
                    <a:pt x="103925" y="87391"/>
                  </a:cubicBezTo>
                  <a:cubicBezTo>
                    <a:pt x="129334" y="87391"/>
                    <a:pt x="155416" y="89673"/>
                    <a:pt x="181229" y="94237"/>
                  </a:cubicBezTo>
                  <a:lnTo>
                    <a:pt x="181229" y="21478"/>
                  </a:lnTo>
                  <a:cubicBezTo>
                    <a:pt x="181229" y="17317"/>
                    <a:pt x="184187" y="13558"/>
                    <a:pt x="188355" y="12753"/>
                  </a:cubicBezTo>
                  <a:lnTo>
                    <a:pt x="191850" y="11947"/>
                  </a:lnTo>
                  <a:cubicBezTo>
                    <a:pt x="229763" y="3893"/>
                    <a:pt x="266332" y="0"/>
                    <a:pt x="30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2200"/>
            </a:p>
          </p:txBody>
        </p:sp>
        <p:sp>
          <p:nvSpPr>
            <p:cNvPr id="14" name="îśļiḓè">
              <a:extLst>
                <a:ext uri="{FF2B5EF4-FFF2-40B4-BE49-F238E27FC236}">
                  <a16:creationId xmlns:a16="http://schemas.microsoft.com/office/drawing/2014/main" id="{341A14E5-1475-4035-9AD6-77E8D4FEC7FC}"/>
                </a:ext>
              </a:extLst>
            </p:cNvPr>
            <p:cNvSpPr/>
            <p:nvPr/>
          </p:nvSpPr>
          <p:spPr>
            <a:xfrm>
              <a:off x="9989056" y="2440886"/>
              <a:ext cx="805944" cy="80594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  <a:miter lim="800000"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377"/>
              <a:endParaRPr sz="1400" b="1" kern="0">
                <a:solidFill>
                  <a:schemeClr val="tx1"/>
                </a:solidFill>
              </a:endParaRPr>
            </a:p>
          </p:txBody>
        </p:sp>
        <p:sp>
          <p:nvSpPr>
            <p:cNvPr id="15" name="ïSlîdé">
              <a:extLst>
                <a:ext uri="{FF2B5EF4-FFF2-40B4-BE49-F238E27FC236}">
                  <a16:creationId xmlns:a16="http://schemas.microsoft.com/office/drawing/2014/main" id="{E40AB463-02BF-47EA-947A-3E0FAA0A083B}"/>
                </a:ext>
              </a:extLst>
            </p:cNvPr>
            <p:cNvSpPr/>
            <p:nvPr/>
          </p:nvSpPr>
          <p:spPr>
            <a:xfrm>
              <a:off x="10224423" y="2693175"/>
              <a:ext cx="335214" cy="301357"/>
            </a:xfrm>
            <a:custGeom>
              <a:avLst/>
              <a:gdLst>
                <a:gd name="connsiteX0" fmla="*/ 467190 w 607145"/>
                <a:gd name="connsiteY0" fmla="*/ 392521 h 545824"/>
                <a:gd name="connsiteX1" fmla="*/ 464501 w 607145"/>
                <a:gd name="connsiteY1" fmla="*/ 395206 h 545824"/>
                <a:gd name="connsiteX2" fmla="*/ 464501 w 607145"/>
                <a:gd name="connsiteY2" fmla="*/ 450916 h 545824"/>
                <a:gd name="connsiteX3" fmla="*/ 467190 w 607145"/>
                <a:gd name="connsiteY3" fmla="*/ 453601 h 545824"/>
                <a:gd name="connsiteX4" fmla="*/ 534949 w 607145"/>
                <a:gd name="connsiteY4" fmla="*/ 453601 h 545824"/>
                <a:gd name="connsiteX5" fmla="*/ 537638 w 607145"/>
                <a:gd name="connsiteY5" fmla="*/ 450916 h 545824"/>
                <a:gd name="connsiteX6" fmla="*/ 537638 w 607145"/>
                <a:gd name="connsiteY6" fmla="*/ 395206 h 545824"/>
                <a:gd name="connsiteX7" fmla="*/ 534949 w 607145"/>
                <a:gd name="connsiteY7" fmla="*/ 392521 h 545824"/>
                <a:gd name="connsiteX8" fmla="*/ 72196 w 607145"/>
                <a:gd name="connsiteY8" fmla="*/ 392521 h 545824"/>
                <a:gd name="connsiteX9" fmla="*/ 69507 w 607145"/>
                <a:gd name="connsiteY9" fmla="*/ 395206 h 545824"/>
                <a:gd name="connsiteX10" fmla="*/ 69507 w 607145"/>
                <a:gd name="connsiteY10" fmla="*/ 450916 h 545824"/>
                <a:gd name="connsiteX11" fmla="*/ 72196 w 607145"/>
                <a:gd name="connsiteY11" fmla="*/ 453601 h 545824"/>
                <a:gd name="connsiteX12" fmla="*/ 139955 w 607145"/>
                <a:gd name="connsiteY12" fmla="*/ 453601 h 545824"/>
                <a:gd name="connsiteX13" fmla="*/ 142644 w 607145"/>
                <a:gd name="connsiteY13" fmla="*/ 450916 h 545824"/>
                <a:gd name="connsiteX14" fmla="*/ 142644 w 607145"/>
                <a:gd name="connsiteY14" fmla="*/ 395206 h 545824"/>
                <a:gd name="connsiteX15" fmla="*/ 139955 w 607145"/>
                <a:gd name="connsiteY15" fmla="*/ 392521 h 545824"/>
                <a:gd name="connsiteX16" fmla="*/ 467190 w 607145"/>
                <a:gd name="connsiteY16" fmla="*/ 281235 h 545824"/>
                <a:gd name="connsiteX17" fmla="*/ 464501 w 607145"/>
                <a:gd name="connsiteY17" fmla="*/ 283920 h 545824"/>
                <a:gd name="connsiteX18" fmla="*/ 464501 w 607145"/>
                <a:gd name="connsiteY18" fmla="*/ 339630 h 545824"/>
                <a:gd name="connsiteX19" fmla="*/ 467190 w 607145"/>
                <a:gd name="connsiteY19" fmla="*/ 342315 h 545824"/>
                <a:gd name="connsiteX20" fmla="*/ 534949 w 607145"/>
                <a:gd name="connsiteY20" fmla="*/ 342315 h 545824"/>
                <a:gd name="connsiteX21" fmla="*/ 537638 w 607145"/>
                <a:gd name="connsiteY21" fmla="*/ 339630 h 545824"/>
                <a:gd name="connsiteX22" fmla="*/ 537638 w 607145"/>
                <a:gd name="connsiteY22" fmla="*/ 283920 h 545824"/>
                <a:gd name="connsiteX23" fmla="*/ 534949 w 607145"/>
                <a:gd name="connsiteY23" fmla="*/ 281235 h 545824"/>
                <a:gd name="connsiteX24" fmla="*/ 72196 w 607145"/>
                <a:gd name="connsiteY24" fmla="*/ 281235 h 545824"/>
                <a:gd name="connsiteX25" fmla="*/ 69507 w 607145"/>
                <a:gd name="connsiteY25" fmla="*/ 283920 h 545824"/>
                <a:gd name="connsiteX26" fmla="*/ 69507 w 607145"/>
                <a:gd name="connsiteY26" fmla="*/ 339630 h 545824"/>
                <a:gd name="connsiteX27" fmla="*/ 72196 w 607145"/>
                <a:gd name="connsiteY27" fmla="*/ 342315 h 545824"/>
                <a:gd name="connsiteX28" fmla="*/ 139955 w 607145"/>
                <a:gd name="connsiteY28" fmla="*/ 342315 h 545824"/>
                <a:gd name="connsiteX29" fmla="*/ 142644 w 607145"/>
                <a:gd name="connsiteY29" fmla="*/ 339630 h 545824"/>
                <a:gd name="connsiteX30" fmla="*/ 142644 w 607145"/>
                <a:gd name="connsiteY30" fmla="*/ 283920 h 545824"/>
                <a:gd name="connsiteX31" fmla="*/ 139955 w 607145"/>
                <a:gd name="connsiteY31" fmla="*/ 281235 h 545824"/>
                <a:gd name="connsiteX32" fmla="*/ 467190 w 607145"/>
                <a:gd name="connsiteY32" fmla="*/ 170084 h 545824"/>
                <a:gd name="connsiteX33" fmla="*/ 464501 w 607145"/>
                <a:gd name="connsiteY33" fmla="*/ 172768 h 545824"/>
                <a:gd name="connsiteX34" fmla="*/ 464501 w 607145"/>
                <a:gd name="connsiteY34" fmla="*/ 228478 h 545824"/>
                <a:gd name="connsiteX35" fmla="*/ 467190 w 607145"/>
                <a:gd name="connsiteY35" fmla="*/ 231163 h 545824"/>
                <a:gd name="connsiteX36" fmla="*/ 534949 w 607145"/>
                <a:gd name="connsiteY36" fmla="*/ 231163 h 545824"/>
                <a:gd name="connsiteX37" fmla="*/ 537638 w 607145"/>
                <a:gd name="connsiteY37" fmla="*/ 228478 h 545824"/>
                <a:gd name="connsiteX38" fmla="*/ 537638 w 607145"/>
                <a:gd name="connsiteY38" fmla="*/ 172768 h 545824"/>
                <a:gd name="connsiteX39" fmla="*/ 534949 w 607145"/>
                <a:gd name="connsiteY39" fmla="*/ 170084 h 545824"/>
                <a:gd name="connsiteX40" fmla="*/ 72196 w 607145"/>
                <a:gd name="connsiteY40" fmla="*/ 170084 h 545824"/>
                <a:gd name="connsiteX41" fmla="*/ 69507 w 607145"/>
                <a:gd name="connsiteY41" fmla="*/ 172768 h 545824"/>
                <a:gd name="connsiteX42" fmla="*/ 69507 w 607145"/>
                <a:gd name="connsiteY42" fmla="*/ 228478 h 545824"/>
                <a:gd name="connsiteX43" fmla="*/ 72196 w 607145"/>
                <a:gd name="connsiteY43" fmla="*/ 231163 h 545824"/>
                <a:gd name="connsiteX44" fmla="*/ 139955 w 607145"/>
                <a:gd name="connsiteY44" fmla="*/ 231163 h 545824"/>
                <a:gd name="connsiteX45" fmla="*/ 142644 w 607145"/>
                <a:gd name="connsiteY45" fmla="*/ 228478 h 545824"/>
                <a:gd name="connsiteX46" fmla="*/ 142644 w 607145"/>
                <a:gd name="connsiteY46" fmla="*/ 172768 h 545824"/>
                <a:gd name="connsiteX47" fmla="*/ 139955 w 607145"/>
                <a:gd name="connsiteY47" fmla="*/ 170084 h 545824"/>
                <a:gd name="connsiteX48" fmla="*/ 291732 w 607145"/>
                <a:gd name="connsiteY48" fmla="*/ 97310 h 545824"/>
                <a:gd name="connsiteX49" fmla="*/ 312576 w 607145"/>
                <a:gd name="connsiteY49" fmla="*/ 97310 h 545824"/>
                <a:gd name="connsiteX50" fmla="*/ 317821 w 607145"/>
                <a:gd name="connsiteY50" fmla="*/ 102412 h 545824"/>
                <a:gd name="connsiteX51" fmla="*/ 317821 w 607145"/>
                <a:gd name="connsiteY51" fmla="*/ 113285 h 545824"/>
                <a:gd name="connsiteX52" fmla="*/ 348616 w 607145"/>
                <a:gd name="connsiteY52" fmla="*/ 124025 h 545824"/>
                <a:gd name="connsiteX53" fmla="*/ 350095 w 607145"/>
                <a:gd name="connsiteY53" fmla="*/ 131274 h 545824"/>
                <a:gd name="connsiteX54" fmla="*/ 338799 w 607145"/>
                <a:gd name="connsiteY54" fmla="*/ 148860 h 545824"/>
                <a:gd name="connsiteX55" fmla="*/ 331537 w 607145"/>
                <a:gd name="connsiteY55" fmla="*/ 150337 h 545824"/>
                <a:gd name="connsiteX56" fmla="*/ 306793 w 607145"/>
                <a:gd name="connsiteY56" fmla="*/ 143759 h 545824"/>
                <a:gd name="connsiteX57" fmla="*/ 282587 w 607145"/>
                <a:gd name="connsiteY57" fmla="*/ 155841 h 545824"/>
                <a:gd name="connsiteX58" fmla="*/ 309752 w 607145"/>
                <a:gd name="connsiteY58" fmla="*/ 175441 h 545824"/>
                <a:gd name="connsiteX59" fmla="*/ 357357 w 607145"/>
                <a:gd name="connsiteY59" fmla="*/ 222695 h 545824"/>
                <a:gd name="connsiteX60" fmla="*/ 317821 w 607145"/>
                <a:gd name="connsiteY60" fmla="*/ 263774 h 545824"/>
                <a:gd name="connsiteX61" fmla="*/ 317821 w 607145"/>
                <a:gd name="connsiteY61" fmla="*/ 275051 h 545824"/>
                <a:gd name="connsiteX62" fmla="*/ 312576 w 607145"/>
                <a:gd name="connsiteY62" fmla="*/ 280286 h 545824"/>
                <a:gd name="connsiteX63" fmla="*/ 291732 w 607145"/>
                <a:gd name="connsiteY63" fmla="*/ 280286 h 545824"/>
                <a:gd name="connsiteX64" fmla="*/ 286487 w 607145"/>
                <a:gd name="connsiteY64" fmla="*/ 275051 h 545824"/>
                <a:gd name="connsiteX65" fmla="*/ 286487 w 607145"/>
                <a:gd name="connsiteY65" fmla="*/ 263103 h 545824"/>
                <a:gd name="connsiteX66" fmla="*/ 251254 w 607145"/>
                <a:gd name="connsiteY66" fmla="*/ 243772 h 545824"/>
                <a:gd name="connsiteX67" fmla="*/ 251389 w 607145"/>
                <a:gd name="connsiteY67" fmla="*/ 236388 h 545824"/>
                <a:gd name="connsiteX68" fmla="*/ 266585 w 607145"/>
                <a:gd name="connsiteY68" fmla="*/ 222024 h 545824"/>
                <a:gd name="connsiteX69" fmla="*/ 270350 w 607145"/>
                <a:gd name="connsiteY69" fmla="*/ 220547 h 545824"/>
                <a:gd name="connsiteX70" fmla="*/ 273981 w 607145"/>
                <a:gd name="connsiteY70" fmla="*/ 222292 h 545824"/>
                <a:gd name="connsiteX71" fmla="*/ 302894 w 607145"/>
                <a:gd name="connsiteY71" fmla="*/ 233837 h 545824"/>
                <a:gd name="connsiteX72" fmla="*/ 326024 w 607145"/>
                <a:gd name="connsiteY72" fmla="*/ 222561 h 545824"/>
                <a:gd name="connsiteX73" fmla="*/ 300607 w 607145"/>
                <a:gd name="connsiteY73" fmla="*/ 205378 h 545824"/>
                <a:gd name="connsiteX74" fmla="*/ 251254 w 607145"/>
                <a:gd name="connsiteY74" fmla="*/ 155841 h 545824"/>
                <a:gd name="connsiteX75" fmla="*/ 286487 w 607145"/>
                <a:gd name="connsiteY75" fmla="*/ 115031 h 545824"/>
                <a:gd name="connsiteX76" fmla="*/ 286487 w 607145"/>
                <a:gd name="connsiteY76" fmla="*/ 102412 h 545824"/>
                <a:gd name="connsiteX77" fmla="*/ 291732 w 607145"/>
                <a:gd name="connsiteY77" fmla="*/ 97310 h 545824"/>
                <a:gd name="connsiteX78" fmla="*/ 303572 w 607145"/>
                <a:gd name="connsiteY78" fmla="*/ 26848 h 545824"/>
                <a:gd name="connsiteX79" fmla="*/ 208118 w 607145"/>
                <a:gd name="connsiteY79" fmla="*/ 36111 h 545824"/>
                <a:gd name="connsiteX80" fmla="*/ 208118 w 607145"/>
                <a:gd name="connsiteY80" fmla="*/ 518976 h 545824"/>
                <a:gd name="connsiteX81" fmla="*/ 255442 w 607145"/>
                <a:gd name="connsiteY81" fmla="*/ 518976 h 545824"/>
                <a:gd name="connsiteX82" fmla="*/ 255442 w 607145"/>
                <a:gd name="connsiteY82" fmla="*/ 359766 h 545824"/>
                <a:gd name="connsiteX83" fmla="*/ 264450 w 607145"/>
                <a:gd name="connsiteY83" fmla="*/ 350772 h 545824"/>
                <a:gd name="connsiteX84" fmla="*/ 342830 w 607145"/>
                <a:gd name="connsiteY84" fmla="*/ 350772 h 545824"/>
                <a:gd name="connsiteX85" fmla="*/ 351703 w 607145"/>
                <a:gd name="connsiteY85" fmla="*/ 359766 h 545824"/>
                <a:gd name="connsiteX86" fmla="*/ 351703 w 607145"/>
                <a:gd name="connsiteY86" fmla="*/ 518976 h 545824"/>
                <a:gd name="connsiteX87" fmla="*/ 399162 w 607145"/>
                <a:gd name="connsiteY87" fmla="*/ 518976 h 545824"/>
                <a:gd name="connsiteX88" fmla="*/ 399162 w 607145"/>
                <a:gd name="connsiteY88" fmla="*/ 36111 h 545824"/>
                <a:gd name="connsiteX89" fmla="*/ 303572 w 607145"/>
                <a:gd name="connsiteY89" fmla="*/ 26848 h 545824"/>
                <a:gd name="connsiteX90" fmla="*/ 303572 w 607145"/>
                <a:gd name="connsiteY90" fmla="*/ 0 h 545824"/>
                <a:gd name="connsiteX91" fmla="*/ 415295 w 607145"/>
                <a:gd name="connsiteY91" fmla="*/ 11947 h 545824"/>
                <a:gd name="connsiteX92" fmla="*/ 418925 w 607145"/>
                <a:gd name="connsiteY92" fmla="*/ 12753 h 545824"/>
                <a:gd name="connsiteX93" fmla="*/ 426050 w 607145"/>
                <a:gd name="connsiteY93" fmla="*/ 21478 h 545824"/>
                <a:gd name="connsiteX94" fmla="*/ 426050 w 607145"/>
                <a:gd name="connsiteY94" fmla="*/ 94237 h 545824"/>
                <a:gd name="connsiteX95" fmla="*/ 503355 w 607145"/>
                <a:gd name="connsiteY95" fmla="*/ 87391 h 545824"/>
                <a:gd name="connsiteX96" fmla="*/ 596524 w 607145"/>
                <a:gd name="connsiteY96" fmla="*/ 97459 h 545824"/>
                <a:gd name="connsiteX97" fmla="*/ 600154 w 607145"/>
                <a:gd name="connsiteY97" fmla="*/ 98130 h 545824"/>
                <a:gd name="connsiteX98" fmla="*/ 607145 w 607145"/>
                <a:gd name="connsiteY98" fmla="*/ 106856 h 545824"/>
                <a:gd name="connsiteX99" fmla="*/ 607145 w 607145"/>
                <a:gd name="connsiteY99" fmla="*/ 536964 h 545824"/>
                <a:gd name="connsiteX100" fmla="*/ 598272 w 607145"/>
                <a:gd name="connsiteY100" fmla="*/ 545824 h 545824"/>
                <a:gd name="connsiteX101" fmla="*/ 412606 w 607145"/>
                <a:gd name="connsiteY101" fmla="*/ 545824 h 545824"/>
                <a:gd name="connsiteX102" fmla="*/ 9008 w 607145"/>
                <a:gd name="connsiteY102" fmla="*/ 545824 h 545824"/>
                <a:gd name="connsiteX103" fmla="*/ 0 w 607145"/>
                <a:gd name="connsiteY103" fmla="*/ 536964 h 545824"/>
                <a:gd name="connsiteX104" fmla="*/ 0 w 607145"/>
                <a:gd name="connsiteY104" fmla="*/ 106856 h 545824"/>
                <a:gd name="connsiteX105" fmla="*/ 7125 w 607145"/>
                <a:gd name="connsiteY105" fmla="*/ 98130 h 545824"/>
                <a:gd name="connsiteX106" fmla="*/ 10621 w 607145"/>
                <a:gd name="connsiteY106" fmla="*/ 97459 h 545824"/>
                <a:gd name="connsiteX107" fmla="*/ 103925 w 607145"/>
                <a:gd name="connsiteY107" fmla="*/ 87391 h 545824"/>
                <a:gd name="connsiteX108" fmla="*/ 181229 w 607145"/>
                <a:gd name="connsiteY108" fmla="*/ 94237 h 545824"/>
                <a:gd name="connsiteX109" fmla="*/ 181229 w 607145"/>
                <a:gd name="connsiteY109" fmla="*/ 21478 h 545824"/>
                <a:gd name="connsiteX110" fmla="*/ 188355 w 607145"/>
                <a:gd name="connsiteY110" fmla="*/ 12753 h 545824"/>
                <a:gd name="connsiteX111" fmla="*/ 191850 w 607145"/>
                <a:gd name="connsiteY111" fmla="*/ 11947 h 545824"/>
                <a:gd name="connsiteX112" fmla="*/ 303572 w 607145"/>
                <a:gd name="connsiteY112" fmla="*/ 0 h 54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607145" h="545824">
                  <a:moveTo>
                    <a:pt x="467190" y="392521"/>
                  </a:moveTo>
                  <a:cubicBezTo>
                    <a:pt x="465711" y="392521"/>
                    <a:pt x="464501" y="393729"/>
                    <a:pt x="464501" y="395206"/>
                  </a:cubicBezTo>
                  <a:lnTo>
                    <a:pt x="464501" y="450916"/>
                  </a:lnTo>
                  <a:cubicBezTo>
                    <a:pt x="464501" y="452392"/>
                    <a:pt x="465711" y="453601"/>
                    <a:pt x="467190" y="453601"/>
                  </a:cubicBezTo>
                  <a:lnTo>
                    <a:pt x="534949" y="453601"/>
                  </a:lnTo>
                  <a:cubicBezTo>
                    <a:pt x="536428" y="453601"/>
                    <a:pt x="537638" y="452392"/>
                    <a:pt x="537638" y="450916"/>
                  </a:cubicBezTo>
                  <a:lnTo>
                    <a:pt x="537638" y="395206"/>
                  </a:lnTo>
                  <a:cubicBezTo>
                    <a:pt x="537638" y="393729"/>
                    <a:pt x="536428" y="392521"/>
                    <a:pt x="534949" y="392521"/>
                  </a:cubicBezTo>
                  <a:close/>
                  <a:moveTo>
                    <a:pt x="72196" y="392521"/>
                  </a:moveTo>
                  <a:cubicBezTo>
                    <a:pt x="70717" y="392521"/>
                    <a:pt x="69507" y="393729"/>
                    <a:pt x="69507" y="395206"/>
                  </a:cubicBezTo>
                  <a:lnTo>
                    <a:pt x="69507" y="450916"/>
                  </a:lnTo>
                  <a:cubicBezTo>
                    <a:pt x="69507" y="452392"/>
                    <a:pt x="70717" y="453601"/>
                    <a:pt x="72196" y="453601"/>
                  </a:cubicBezTo>
                  <a:lnTo>
                    <a:pt x="139955" y="453601"/>
                  </a:lnTo>
                  <a:cubicBezTo>
                    <a:pt x="141434" y="453601"/>
                    <a:pt x="142644" y="452392"/>
                    <a:pt x="142644" y="450916"/>
                  </a:cubicBezTo>
                  <a:lnTo>
                    <a:pt x="142644" y="395206"/>
                  </a:lnTo>
                  <a:cubicBezTo>
                    <a:pt x="142644" y="393729"/>
                    <a:pt x="141434" y="392521"/>
                    <a:pt x="139955" y="392521"/>
                  </a:cubicBezTo>
                  <a:close/>
                  <a:moveTo>
                    <a:pt x="467190" y="281235"/>
                  </a:moveTo>
                  <a:cubicBezTo>
                    <a:pt x="465711" y="281235"/>
                    <a:pt x="464501" y="282443"/>
                    <a:pt x="464501" y="283920"/>
                  </a:cubicBezTo>
                  <a:lnTo>
                    <a:pt x="464501" y="339630"/>
                  </a:lnTo>
                  <a:cubicBezTo>
                    <a:pt x="464501" y="341107"/>
                    <a:pt x="465711" y="342315"/>
                    <a:pt x="467190" y="342315"/>
                  </a:cubicBezTo>
                  <a:lnTo>
                    <a:pt x="534949" y="342315"/>
                  </a:lnTo>
                  <a:cubicBezTo>
                    <a:pt x="536428" y="342315"/>
                    <a:pt x="537638" y="341107"/>
                    <a:pt x="537638" y="339630"/>
                  </a:cubicBezTo>
                  <a:lnTo>
                    <a:pt x="537638" y="283920"/>
                  </a:lnTo>
                  <a:cubicBezTo>
                    <a:pt x="537638" y="282443"/>
                    <a:pt x="536428" y="281235"/>
                    <a:pt x="534949" y="281235"/>
                  </a:cubicBezTo>
                  <a:close/>
                  <a:moveTo>
                    <a:pt x="72196" y="281235"/>
                  </a:moveTo>
                  <a:cubicBezTo>
                    <a:pt x="70717" y="281235"/>
                    <a:pt x="69507" y="282443"/>
                    <a:pt x="69507" y="283920"/>
                  </a:cubicBezTo>
                  <a:lnTo>
                    <a:pt x="69507" y="339630"/>
                  </a:lnTo>
                  <a:cubicBezTo>
                    <a:pt x="69507" y="341107"/>
                    <a:pt x="70717" y="342315"/>
                    <a:pt x="72196" y="342315"/>
                  </a:cubicBezTo>
                  <a:lnTo>
                    <a:pt x="139955" y="342315"/>
                  </a:lnTo>
                  <a:cubicBezTo>
                    <a:pt x="141434" y="342315"/>
                    <a:pt x="142644" y="341107"/>
                    <a:pt x="142644" y="339630"/>
                  </a:cubicBezTo>
                  <a:lnTo>
                    <a:pt x="142644" y="283920"/>
                  </a:lnTo>
                  <a:cubicBezTo>
                    <a:pt x="142644" y="282443"/>
                    <a:pt x="141434" y="281235"/>
                    <a:pt x="139955" y="281235"/>
                  </a:cubicBezTo>
                  <a:close/>
                  <a:moveTo>
                    <a:pt x="467190" y="170084"/>
                  </a:moveTo>
                  <a:cubicBezTo>
                    <a:pt x="465711" y="170084"/>
                    <a:pt x="464501" y="171292"/>
                    <a:pt x="464501" y="172768"/>
                  </a:cubicBezTo>
                  <a:lnTo>
                    <a:pt x="464501" y="228478"/>
                  </a:lnTo>
                  <a:cubicBezTo>
                    <a:pt x="464501" y="229955"/>
                    <a:pt x="465711" y="231163"/>
                    <a:pt x="467190" y="231163"/>
                  </a:cubicBezTo>
                  <a:lnTo>
                    <a:pt x="534949" y="231163"/>
                  </a:lnTo>
                  <a:cubicBezTo>
                    <a:pt x="536428" y="231163"/>
                    <a:pt x="537638" y="229955"/>
                    <a:pt x="537638" y="228478"/>
                  </a:cubicBezTo>
                  <a:lnTo>
                    <a:pt x="537638" y="172768"/>
                  </a:lnTo>
                  <a:cubicBezTo>
                    <a:pt x="537638" y="171292"/>
                    <a:pt x="536428" y="170084"/>
                    <a:pt x="534949" y="170084"/>
                  </a:cubicBezTo>
                  <a:close/>
                  <a:moveTo>
                    <a:pt x="72196" y="170084"/>
                  </a:moveTo>
                  <a:cubicBezTo>
                    <a:pt x="70717" y="170084"/>
                    <a:pt x="69507" y="171292"/>
                    <a:pt x="69507" y="172768"/>
                  </a:cubicBezTo>
                  <a:lnTo>
                    <a:pt x="69507" y="228478"/>
                  </a:lnTo>
                  <a:cubicBezTo>
                    <a:pt x="69507" y="229955"/>
                    <a:pt x="70717" y="231163"/>
                    <a:pt x="72196" y="231163"/>
                  </a:cubicBezTo>
                  <a:lnTo>
                    <a:pt x="139955" y="231163"/>
                  </a:lnTo>
                  <a:cubicBezTo>
                    <a:pt x="141434" y="231163"/>
                    <a:pt x="142644" y="229955"/>
                    <a:pt x="142644" y="228478"/>
                  </a:cubicBezTo>
                  <a:lnTo>
                    <a:pt x="142644" y="172768"/>
                  </a:lnTo>
                  <a:cubicBezTo>
                    <a:pt x="142644" y="171292"/>
                    <a:pt x="141434" y="170084"/>
                    <a:pt x="139955" y="170084"/>
                  </a:cubicBezTo>
                  <a:close/>
                  <a:moveTo>
                    <a:pt x="291732" y="97310"/>
                  </a:moveTo>
                  <a:lnTo>
                    <a:pt x="312576" y="97310"/>
                  </a:lnTo>
                  <a:cubicBezTo>
                    <a:pt x="315534" y="97310"/>
                    <a:pt x="317821" y="99592"/>
                    <a:pt x="317821" y="102412"/>
                  </a:cubicBezTo>
                  <a:lnTo>
                    <a:pt x="317821" y="113285"/>
                  </a:lnTo>
                  <a:cubicBezTo>
                    <a:pt x="329251" y="114896"/>
                    <a:pt x="340278" y="118655"/>
                    <a:pt x="348616" y="124025"/>
                  </a:cubicBezTo>
                  <a:cubicBezTo>
                    <a:pt x="351037" y="125636"/>
                    <a:pt x="351709" y="128858"/>
                    <a:pt x="350095" y="131274"/>
                  </a:cubicBezTo>
                  <a:lnTo>
                    <a:pt x="338799" y="148860"/>
                  </a:lnTo>
                  <a:cubicBezTo>
                    <a:pt x="337320" y="151277"/>
                    <a:pt x="334092" y="151948"/>
                    <a:pt x="331537" y="150337"/>
                  </a:cubicBezTo>
                  <a:cubicBezTo>
                    <a:pt x="325620" y="146444"/>
                    <a:pt x="315400" y="143759"/>
                    <a:pt x="306793" y="143759"/>
                  </a:cubicBezTo>
                  <a:cubicBezTo>
                    <a:pt x="297783" y="143759"/>
                    <a:pt x="282587" y="146310"/>
                    <a:pt x="282587" y="155841"/>
                  </a:cubicBezTo>
                  <a:cubicBezTo>
                    <a:pt x="282587" y="165238"/>
                    <a:pt x="287429" y="168594"/>
                    <a:pt x="309752" y="175441"/>
                  </a:cubicBezTo>
                  <a:cubicBezTo>
                    <a:pt x="328848" y="181213"/>
                    <a:pt x="357626" y="189939"/>
                    <a:pt x="357357" y="222695"/>
                  </a:cubicBezTo>
                  <a:cubicBezTo>
                    <a:pt x="357357" y="243503"/>
                    <a:pt x="342027" y="259210"/>
                    <a:pt x="317821" y="263774"/>
                  </a:cubicBezTo>
                  <a:lnTo>
                    <a:pt x="317821" y="275051"/>
                  </a:lnTo>
                  <a:cubicBezTo>
                    <a:pt x="317821" y="278004"/>
                    <a:pt x="315534" y="280286"/>
                    <a:pt x="312576" y="280286"/>
                  </a:cubicBezTo>
                  <a:lnTo>
                    <a:pt x="291732" y="280286"/>
                  </a:lnTo>
                  <a:cubicBezTo>
                    <a:pt x="288773" y="280286"/>
                    <a:pt x="286487" y="278004"/>
                    <a:pt x="286487" y="275051"/>
                  </a:cubicBezTo>
                  <a:lnTo>
                    <a:pt x="286487" y="263103"/>
                  </a:lnTo>
                  <a:cubicBezTo>
                    <a:pt x="272771" y="260015"/>
                    <a:pt x="260130" y="253034"/>
                    <a:pt x="251254" y="243772"/>
                  </a:cubicBezTo>
                  <a:cubicBezTo>
                    <a:pt x="249237" y="241624"/>
                    <a:pt x="249371" y="238402"/>
                    <a:pt x="251389" y="236388"/>
                  </a:cubicBezTo>
                  <a:lnTo>
                    <a:pt x="266585" y="222024"/>
                  </a:lnTo>
                  <a:cubicBezTo>
                    <a:pt x="267660" y="221084"/>
                    <a:pt x="269005" y="220547"/>
                    <a:pt x="270350" y="220547"/>
                  </a:cubicBezTo>
                  <a:cubicBezTo>
                    <a:pt x="271695" y="220681"/>
                    <a:pt x="273040" y="221218"/>
                    <a:pt x="273981" y="222292"/>
                  </a:cubicBezTo>
                  <a:cubicBezTo>
                    <a:pt x="280436" y="229005"/>
                    <a:pt x="292270" y="233837"/>
                    <a:pt x="302894" y="233837"/>
                  </a:cubicBezTo>
                  <a:cubicBezTo>
                    <a:pt x="311500" y="233837"/>
                    <a:pt x="326024" y="231421"/>
                    <a:pt x="326024" y="222561"/>
                  </a:cubicBezTo>
                  <a:cubicBezTo>
                    <a:pt x="326158" y="214640"/>
                    <a:pt x="321855" y="211821"/>
                    <a:pt x="300607" y="205378"/>
                  </a:cubicBezTo>
                  <a:cubicBezTo>
                    <a:pt x="280974" y="199471"/>
                    <a:pt x="251254" y="190476"/>
                    <a:pt x="251254" y="155841"/>
                  </a:cubicBezTo>
                  <a:cubicBezTo>
                    <a:pt x="251254" y="136107"/>
                    <a:pt x="264567" y="120669"/>
                    <a:pt x="286487" y="115031"/>
                  </a:cubicBezTo>
                  <a:lnTo>
                    <a:pt x="286487" y="102412"/>
                  </a:lnTo>
                  <a:cubicBezTo>
                    <a:pt x="286487" y="99592"/>
                    <a:pt x="288773" y="97310"/>
                    <a:pt x="291732" y="97310"/>
                  </a:cubicBezTo>
                  <a:close/>
                  <a:moveTo>
                    <a:pt x="303572" y="26848"/>
                  </a:moveTo>
                  <a:cubicBezTo>
                    <a:pt x="272113" y="26848"/>
                    <a:pt x="239981" y="29935"/>
                    <a:pt x="208118" y="36111"/>
                  </a:cubicBezTo>
                  <a:lnTo>
                    <a:pt x="208118" y="518976"/>
                  </a:lnTo>
                  <a:lnTo>
                    <a:pt x="255442" y="518976"/>
                  </a:lnTo>
                  <a:lnTo>
                    <a:pt x="255442" y="359766"/>
                  </a:lnTo>
                  <a:cubicBezTo>
                    <a:pt x="255442" y="354799"/>
                    <a:pt x="259475" y="350772"/>
                    <a:pt x="264450" y="350772"/>
                  </a:cubicBezTo>
                  <a:lnTo>
                    <a:pt x="342830" y="350772"/>
                  </a:lnTo>
                  <a:cubicBezTo>
                    <a:pt x="347670" y="350772"/>
                    <a:pt x="351703" y="354799"/>
                    <a:pt x="351703" y="359766"/>
                  </a:cubicBezTo>
                  <a:lnTo>
                    <a:pt x="351703" y="518976"/>
                  </a:lnTo>
                  <a:lnTo>
                    <a:pt x="399162" y="518976"/>
                  </a:lnTo>
                  <a:lnTo>
                    <a:pt x="399162" y="36111"/>
                  </a:lnTo>
                  <a:cubicBezTo>
                    <a:pt x="367164" y="29935"/>
                    <a:pt x="335032" y="26848"/>
                    <a:pt x="303572" y="26848"/>
                  </a:cubicBezTo>
                  <a:close/>
                  <a:moveTo>
                    <a:pt x="303572" y="0"/>
                  </a:moveTo>
                  <a:cubicBezTo>
                    <a:pt x="340813" y="0"/>
                    <a:pt x="377382" y="3893"/>
                    <a:pt x="415295" y="11947"/>
                  </a:cubicBezTo>
                  <a:lnTo>
                    <a:pt x="418925" y="12753"/>
                  </a:lnTo>
                  <a:cubicBezTo>
                    <a:pt x="423092" y="13558"/>
                    <a:pt x="426050" y="17317"/>
                    <a:pt x="426050" y="21478"/>
                  </a:cubicBezTo>
                  <a:lnTo>
                    <a:pt x="426050" y="94237"/>
                  </a:lnTo>
                  <a:cubicBezTo>
                    <a:pt x="451863" y="89807"/>
                    <a:pt x="477811" y="87391"/>
                    <a:pt x="503355" y="87391"/>
                  </a:cubicBezTo>
                  <a:cubicBezTo>
                    <a:pt x="534411" y="87391"/>
                    <a:pt x="564930" y="90747"/>
                    <a:pt x="596524" y="97459"/>
                  </a:cubicBezTo>
                  <a:lnTo>
                    <a:pt x="600154" y="98130"/>
                  </a:lnTo>
                  <a:cubicBezTo>
                    <a:pt x="604187" y="99070"/>
                    <a:pt x="607145" y="102695"/>
                    <a:pt x="607145" y="106856"/>
                  </a:cubicBezTo>
                  <a:lnTo>
                    <a:pt x="607145" y="536964"/>
                  </a:lnTo>
                  <a:cubicBezTo>
                    <a:pt x="607145" y="541797"/>
                    <a:pt x="603246" y="545824"/>
                    <a:pt x="598272" y="545824"/>
                  </a:cubicBezTo>
                  <a:lnTo>
                    <a:pt x="412606" y="545824"/>
                  </a:lnTo>
                  <a:lnTo>
                    <a:pt x="9008" y="545824"/>
                  </a:lnTo>
                  <a:cubicBezTo>
                    <a:pt x="4033" y="545824"/>
                    <a:pt x="0" y="541797"/>
                    <a:pt x="0" y="536964"/>
                  </a:cubicBezTo>
                  <a:lnTo>
                    <a:pt x="0" y="106856"/>
                  </a:lnTo>
                  <a:cubicBezTo>
                    <a:pt x="0" y="102695"/>
                    <a:pt x="2958" y="99070"/>
                    <a:pt x="7125" y="98130"/>
                  </a:cubicBezTo>
                  <a:lnTo>
                    <a:pt x="10621" y="97459"/>
                  </a:lnTo>
                  <a:cubicBezTo>
                    <a:pt x="42350" y="90747"/>
                    <a:pt x="72868" y="87391"/>
                    <a:pt x="103925" y="87391"/>
                  </a:cubicBezTo>
                  <a:cubicBezTo>
                    <a:pt x="129334" y="87391"/>
                    <a:pt x="155416" y="89673"/>
                    <a:pt x="181229" y="94237"/>
                  </a:cubicBezTo>
                  <a:lnTo>
                    <a:pt x="181229" y="21478"/>
                  </a:lnTo>
                  <a:cubicBezTo>
                    <a:pt x="181229" y="17317"/>
                    <a:pt x="184187" y="13558"/>
                    <a:pt x="188355" y="12753"/>
                  </a:cubicBezTo>
                  <a:lnTo>
                    <a:pt x="191850" y="11947"/>
                  </a:lnTo>
                  <a:cubicBezTo>
                    <a:pt x="229763" y="3893"/>
                    <a:pt x="266332" y="0"/>
                    <a:pt x="303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sz="2200"/>
            </a:p>
          </p:txBody>
        </p:sp>
        <p:sp>
          <p:nvSpPr>
            <p:cNvPr id="16" name="íSļîḍe">
              <a:extLst>
                <a:ext uri="{FF2B5EF4-FFF2-40B4-BE49-F238E27FC236}">
                  <a16:creationId xmlns:a16="http://schemas.microsoft.com/office/drawing/2014/main" id="{A468CAC4-46A9-466C-8063-807DD13C0E23}"/>
                </a:ext>
              </a:extLst>
            </p:cNvPr>
            <p:cNvSpPr/>
            <p:nvPr/>
          </p:nvSpPr>
          <p:spPr>
            <a:xfrm>
              <a:off x="4425983" y="4334736"/>
              <a:ext cx="192446" cy="192446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200"/>
            </a:p>
          </p:txBody>
        </p:sp>
        <p:sp>
          <p:nvSpPr>
            <p:cNvPr id="17" name="ís1îde">
              <a:extLst>
                <a:ext uri="{FF2B5EF4-FFF2-40B4-BE49-F238E27FC236}">
                  <a16:creationId xmlns:a16="http://schemas.microsoft.com/office/drawing/2014/main" id="{8720009F-B57F-419C-891B-7B0F71BA5F5D}"/>
                </a:ext>
              </a:extLst>
            </p:cNvPr>
            <p:cNvSpPr/>
            <p:nvPr/>
          </p:nvSpPr>
          <p:spPr>
            <a:xfrm>
              <a:off x="7635908" y="4334736"/>
              <a:ext cx="192446" cy="192446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sz="2200"/>
            </a:p>
          </p:txBody>
        </p:sp>
        <p:sp>
          <p:nvSpPr>
            <p:cNvPr id="18" name="íşļïḑé">
              <a:extLst>
                <a:ext uri="{FF2B5EF4-FFF2-40B4-BE49-F238E27FC236}">
                  <a16:creationId xmlns:a16="http://schemas.microsoft.com/office/drawing/2014/main" id="{56E9A2D9-B00C-4BA1-AD41-744F8E289870}"/>
                </a:ext>
              </a:extLst>
            </p:cNvPr>
            <p:cNvSpPr/>
            <p:nvPr/>
          </p:nvSpPr>
          <p:spPr bwMode="auto">
            <a:xfrm>
              <a:off x="715320" y="3994199"/>
              <a:ext cx="2169304" cy="695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Supporting text here</a:t>
              </a: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Supporting text here</a:t>
              </a:r>
              <a:endParaRPr lang="en-US" altLang="zh-CN" sz="1100" dirty="0"/>
            </a:p>
          </p:txBody>
        </p:sp>
        <p:sp>
          <p:nvSpPr>
            <p:cNvPr id="19" name="îṣľïḋê">
              <a:extLst>
                <a:ext uri="{FF2B5EF4-FFF2-40B4-BE49-F238E27FC236}">
                  <a16:creationId xmlns:a16="http://schemas.microsoft.com/office/drawing/2014/main" id="{98D8EC93-2A74-45BD-BE4C-8CA664E6D593}"/>
                </a:ext>
              </a:extLst>
            </p:cNvPr>
            <p:cNvSpPr txBox="1"/>
            <p:nvPr/>
          </p:nvSpPr>
          <p:spPr bwMode="auto">
            <a:xfrm>
              <a:off x="715320" y="3563938"/>
              <a:ext cx="216930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 b="1"/>
                <a:t>Text Here</a:t>
              </a:r>
              <a:endParaRPr lang="en-US" altLang="zh-CN" sz="1600" b="1" dirty="0"/>
            </a:p>
          </p:txBody>
        </p:sp>
        <p:sp>
          <p:nvSpPr>
            <p:cNvPr id="20" name="ïŝ1iďê">
              <a:extLst>
                <a:ext uri="{FF2B5EF4-FFF2-40B4-BE49-F238E27FC236}">
                  <a16:creationId xmlns:a16="http://schemas.microsoft.com/office/drawing/2014/main" id="{8C4BE2C4-4AB9-47BE-81FB-535EDD34386A}"/>
                </a:ext>
              </a:extLst>
            </p:cNvPr>
            <p:cNvSpPr/>
            <p:nvPr/>
          </p:nvSpPr>
          <p:spPr bwMode="auto">
            <a:xfrm>
              <a:off x="3437554" y="5074860"/>
              <a:ext cx="2169304" cy="695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</a:t>
              </a: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</a:t>
              </a:r>
            </a:p>
          </p:txBody>
        </p:sp>
        <p:sp>
          <p:nvSpPr>
            <p:cNvPr id="21" name="îṩļíḓé">
              <a:extLst>
                <a:ext uri="{FF2B5EF4-FFF2-40B4-BE49-F238E27FC236}">
                  <a16:creationId xmlns:a16="http://schemas.microsoft.com/office/drawing/2014/main" id="{6C49201C-14A9-49D6-8660-1B4C813E1604}"/>
                </a:ext>
              </a:extLst>
            </p:cNvPr>
            <p:cNvSpPr txBox="1"/>
            <p:nvPr/>
          </p:nvSpPr>
          <p:spPr bwMode="auto">
            <a:xfrm>
              <a:off x="3437554" y="4644599"/>
              <a:ext cx="216930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 b="1"/>
                <a:t>Text Here</a:t>
              </a:r>
              <a:endParaRPr lang="en-US" altLang="zh-CN" sz="1600" b="1" dirty="0"/>
            </a:p>
          </p:txBody>
        </p:sp>
        <p:sp>
          <p:nvSpPr>
            <p:cNvPr id="22" name="iṧļîḋé">
              <a:extLst>
                <a:ext uri="{FF2B5EF4-FFF2-40B4-BE49-F238E27FC236}">
                  <a16:creationId xmlns:a16="http://schemas.microsoft.com/office/drawing/2014/main" id="{F9B2A84A-789F-431A-B355-A0B20797F076}"/>
                </a:ext>
              </a:extLst>
            </p:cNvPr>
            <p:cNvSpPr/>
            <p:nvPr/>
          </p:nvSpPr>
          <p:spPr bwMode="auto">
            <a:xfrm>
              <a:off x="6647479" y="5074860"/>
              <a:ext cx="2169304" cy="695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Supporting text here</a:t>
              </a: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Supporting text here</a:t>
              </a:r>
              <a:endParaRPr lang="en-US" altLang="zh-CN" sz="1100" dirty="0"/>
            </a:p>
          </p:txBody>
        </p:sp>
        <p:sp>
          <p:nvSpPr>
            <p:cNvPr id="23" name="îşlíďê">
              <a:extLst>
                <a:ext uri="{FF2B5EF4-FFF2-40B4-BE49-F238E27FC236}">
                  <a16:creationId xmlns:a16="http://schemas.microsoft.com/office/drawing/2014/main" id="{104F78F6-9E2C-4256-9256-BFD3EEFB8800}"/>
                </a:ext>
              </a:extLst>
            </p:cNvPr>
            <p:cNvSpPr txBox="1"/>
            <p:nvPr/>
          </p:nvSpPr>
          <p:spPr bwMode="auto">
            <a:xfrm>
              <a:off x="6647479" y="4644599"/>
              <a:ext cx="216930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 b="1"/>
                <a:t>Text Here</a:t>
              </a:r>
              <a:endParaRPr lang="en-US" altLang="zh-CN" sz="1600" b="1" dirty="0"/>
            </a:p>
          </p:txBody>
        </p:sp>
        <p:sp>
          <p:nvSpPr>
            <p:cNvPr id="24" name="ïšľíďè">
              <a:extLst>
                <a:ext uri="{FF2B5EF4-FFF2-40B4-BE49-F238E27FC236}">
                  <a16:creationId xmlns:a16="http://schemas.microsoft.com/office/drawing/2014/main" id="{26BA8CF8-420C-47E4-A37F-3C2682082C4E}"/>
                </a:ext>
              </a:extLst>
            </p:cNvPr>
            <p:cNvSpPr/>
            <p:nvPr/>
          </p:nvSpPr>
          <p:spPr bwMode="auto">
            <a:xfrm>
              <a:off x="9307376" y="3994199"/>
              <a:ext cx="2169304" cy="695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Supporting text here</a:t>
              </a:r>
            </a:p>
            <a:p>
              <a:pPr marL="172800" indent="-172800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/>
                <a:t>Supporting text here</a:t>
              </a:r>
              <a:endParaRPr lang="en-US" altLang="zh-CN" sz="1100" dirty="0"/>
            </a:p>
          </p:txBody>
        </p:sp>
        <p:sp>
          <p:nvSpPr>
            <p:cNvPr id="25" name="iṩḷïḓê">
              <a:extLst>
                <a:ext uri="{FF2B5EF4-FFF2-40B4-BE49-F238E27FC236}">
                  <a16:creationId xmlns:a16="http://schemas.microsoft.com/office/drawing/2014/main" id="{BE2FD67D-0D42-40DF-AE42-7ED55580BF02}"/>
                </a:ext>
              </a:extLst>
            </p:cNvPr>
            <p:cNvSpPr txBox="1"/>
            <p:nvPr/>
          </p:nvSpPr>
          <p:spPr bwMode="auto">
            <a:xfrm>
              <a:off x="9307376" y="3563938"/>
              <a:ext cx="2169304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 b="1"/>
                <a:t>Text Here</a:t>
              </a:r>
              <a:endParaRPr lang="en-US" altLang="zh-CN" sz="1600" b="1" dirty="0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7695DFD-E626-4FE5-ADED-1F496B0F2CC6}"/>
                </a:ext>
              </a:extLst>
            </p:cNvPr>
            <p:cNvCxnSpPr/>
            <p:nvPr/>
          </p:nvCxnSpPr>
          <p:spPr>
            <a:xfrm>
              <a:off x="2999656" y="3563938"/>
              <a:ext cx="0" cy="267335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1CA6B65-6A27-4EB2-859C-A6847847B8E3}"/>
                </a:ext>
              </a:extLst>
            </p:cNvPr>
            <p:cNvCxnSpPr/>
            <p:nvPr/>
          </p:nvCxnSpPr>
          <p:spPr>
            <a:xfrm>
              <a:off x="6038850" y="4860082"/>
              <a:ext cx="0" cy="137720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217D9A3-4AC0-4F3C-8DAD-DF7E05D9570B}"/>
                </a:ext>
              </a:extLst>
            </p:cNvPr>
            <p:cNvCxnSpPr/>
            <p:nvPr/>
          </p:nvCxnSpPr>
          <p:spPr>
            <a:xfrm>
              <a:off x="8976320" y="3563938"/>
              <a:ext cx="0" cy="267335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334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76032-DAA6-4CA2-9CD3-DF9DCD04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ED7A4B-3E91-444C-8C96-DE937839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5" name="e95bfbee-61f5-4e10-872f-40431f5aec1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EDA2779-A672-4C05-854A-505480B093B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39863"/>
            <a:ext cx="10852873" cy="4797975"/>
            <a:chOff x="669925" y="1439863"/>
            <a:chExt cx="10852873" cy="4797975"/>
          </a:xfrm>
        </p:grpSpPr>
        <p:sp>
          <p:nvSpPr>
            <p:cNvPr id="6" name="iś1îḑè">
              <a:extLst>
                <a:ext uri="{FF2B5EF4-FFF2-40B4-BE49-F238E27FC236}">
                  <a16:creationId xmlns:a16="http://schemas.microsoft.com/office/drawing/2014/main" id="{2789883F-2A47-4ED9-BCA1-B3092C932E2E}"/>
                </a:ext>
              </a:extLst>
            </p:cNvPr>
            <p:cNvSpPr/>
            <p:nvPr/>
          </p:nvSpPr>
          <p:spPr>
            <a:xfrm>
              <a:off x="669925" y="1439863"/>
              <a:ext cx="10852873" cy="1082256"/>
            </a:xfrm>
            <a:prstGeom prst="rect">
              <a:avLst/>
            </a:prstGeom>
            <a:blipFill>
              <a:blip r:embed="rId3"/>
              <a:stretch>
                <a:fillRect t="-287603" b="-280931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dirty="0"/>
            </a:p>
          </p:txBody>
        </p:sp>
        <p:sp>
          <p:nvSpPr>
            <p:cNvPr id="7" name="ïŝļidé">
              <a:extLst>
                <a:ext uri="{FF2B5EF4-FFF2-40B4-BE49-F238E27FC236}">
                  <a16:creationId xmlns:a16="http://schemas.microsoft.com/office/drawing/2014/main" id="{E76AC8DB-A498-4926-8BDA-E4FE152FFD00}"/>
                </a:ext>
              </a:extLst>
            </p:cNvPr>
            <p:cNvSpPr/>
            <p:nvPr/>
          </p:nvSpPr>
          <p:spPr>
            <a:xfrm>
              <a:off x="1481476" y="1439863"/>
              <a:ext cx="1617062" cy="1082256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>
              <a:noAutofit/>
            </a:bodyPr>
            <a:lstStyle/>
            <a:p>
              <a:pPr algn="r"/>
              <a:r>
                <a:rPr lang="en-US" altLang="zh-CN" sz="1400" b="1" dirty="0"/>
                <a:t>Text here</a:t>
              </a:r>
            </a:p>
          </p:txBody>
        </p:sp>
        <p:sp>
          <p:nvSpPr>
            <p:cNvPr id="8" name="iṧḷide">
              <a:extLst>
                <a:ext uri="{FF2B5EF4-FFF2-40B4-BE49-F238E27FC236}">
                  <a16:creationId xmlns:a16="http://schemas.microsoft.com/office/drawing/2014/main" id="{E561120F-409C-4103-9947-BC8094781EDF}"/>
                </a:ext>
              </a:extLst>
            </p:cNvPr>
            <p:cNvSpPr/>
            <p:nvPr/>
          </p:nvSpPr>
          <p:spPr>
            <a:xfrm>
              <a:off x="2446295" y="3151225"/>
              <a:ext cx="636837" cy="482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r"/>
              <a:r>
                <a:rPr lang="en-US" altLang="zh-CN" sz="2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iş1iḑe">
              <a:extLst>
                <a:ext uri="{FF2B5EF4-FFF2-40B4-BE49-F238E27FC236}">
                  <a16:creationId xmlns:a16="http://schemas.microsoft.com/office/drawing/2014/main" id="{E76AC8DB-A498-4926-8BDA-E4FE152FFD00}"/>
                </a:ext>
              </a:extLst>
            </p:cNvPr>
            <p:cNvSpPr/>
            <p:nvPr/>
          </p:nvSpPr>
          <p:spPr>
            <a:xfrm>
              <a:off x="2675390" y="2711154"/>
              <a:ext cx="399831" cy="289236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sz="1600"/>
            </a:p>
          </p:txBody>
        </p:sp>
        <p:sp>
          <p:nvSpPr>
            <p:cNvPr id="10" name="îṧḷïḍe">
              <a:extLst>
                <a:ext uri="{FF2B5EF4-FFF2-40B4-BE49-F238E27FC236}">
                  <a16:creationId xmlns:a16="http://schemas.microsoft.com/office/drawing/2014/main" id="{A5CA3B44-34F5-40D3-AF90-F89894E1DDC3}"/>
                </a:ext>
              </a:extLst>
            </p:cNvPr>
            <p:cNvSpPr/>
            <p:nvPr/>
          </p:nvSpPr>
          <p:spPr bwMode="auto">
            <a:xfrm>
              <a:off x="682708" y="3631089"/>
              <a:ext cx="2415695" cy="260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80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  <a:p>
              <a:pPr marL="17280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</a:t>
              </a:r>
            </a:p>
            <a:p>
              <a:pPr marL="285744" indent="-285744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/>
            </a:p>
          </p:txBody>
        </p:sp>
        <p:sp>
          <p:nvSpPr>
            <p:cNvPr id="11" name="îsľîďè">
              <a:extLst>
                <a:ext uri="{FF2B5EF4-FFF2-40B4-BE49-F238E27FC236}">
                  <a16:creationId xmlns:a16="http://schemas.microsoft.com/office/drawing/2014/main" id="{22E8E24C-061F-4647-B24C-713113411074}"/>
                </a:ext>
              </a:extLst>
            </p:cNvPr>
            <p:cNvSpPr/>
            <p:nvPr/>
          </p:nvSpPr>
          <p:spPr>
            <a:xfrm>
              <a:off x="4350278" y="1439863"/>
              <a:ext cx="1617062" cy="1082256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>
              <a:noAutofit/>
            </a:bodyPr>
            <a:lstStyle/>
            <a:p>
              <a:pPr algn="r"/>
              <a:r>
                <a:rPr lang="en-US" altLang="zh-CN" sz="1400" b="1"/>
                <a:t>Text here</a:t>
              </a:r>
              <a:endParaRPr lang="en-US" altLang="zh-CN" sz="1400" b="1" dirty="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5190527-5881-434E-9F77-24C0E2A5D63A}"/>
                </a:ext>
              </a:extLst>
            </p:cNvPr>
            <p:cNvCxnSpPr>
              <a:cxnSpLocks/>
            </p:cNvCxnSpPr>
            <p:nvPr/>
          </p:nvCxnSpPr>
          <p:spPr>
            <a:xfrm>
              <a:off x="5967340" y="2522119"/>
              <a:ext cx="33971" cy="371517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ṥļiḍê">
              <a:extLst>
                <a:ext uri="{FF2B5EF4-FFF2-40B4-BE49-F238E27FC236}">
                  <a16:creationId xmlns:a16="http://schemas.microsoft.com/office/drawing/2014/main" id="{99D28587-4679-4907-8FD7-B39E1FE2E19B}"/>
                </a:ext>
              </a:extLst>
            </p:cNvPr>
            <p:cNvSpPr/>
            <p:nvPr/>
          </p:nvSpPr>
          <p:spPr>
            <a:xfrm>
              <a:off x="5309621" y="3151225"/>
              <a:ext cx="636837" cy="482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r"/>
              <a:r>
                <a:rPr lang="en-US" altLang="zh-CN" sz="2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isľiďe">
              <a:extLst>
                <a:ext uri="{FF2B5EF4-FFF2-40B4-BE49-F238E27FC236}">
                  <a16:creationId xmlns:a16="http://schemas.microsoft.com/office/drawing/2014/main" id="{22E8E24C-061F-4647-B24C-713113411074}"/>
                </a:ext>
              </a:extLst>
            </p:cNvPr>
            <p:cNvSpPr/>
            <p:nvPr/>
          </p:nvSpPr>
          <p:spPr>
            <a:xfrm>
              <a:off x="5544192" y="2711154"/>
              <a:ext cx="399831" cy="289236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sz="1600"/>
            </a:p>
          </p:txBody>
        </p:sp>
        <p:sp>
          <p:nvSpPr>
            <p:cNvPr id="15" name="išḷïḑe">
              <a:extLst>
                <a:ext uri="{FF2B5EF4-FFF2-40B4-BE49-F238E27FC236}">
                  <a16:creationId xmlns:a16="http://schemas.microsoft.com/office/drawing/2014/main" id="{9BD0210F-985C-4E6E-A73D-178DC9DC6014}"/>
                </a:ext>
              </a:extLst>
            </p:cNvPr>
            <p:cNvSpPr/>
            <p:nvPr/>
          </p:nvSpPr>
          <p:spPr bwMode="auto">
            <a:xfrm>
              <a:off x="3648018" y="3631089"/>
              <a:ext cx="2319322" cy="260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</a:pPr>
              <a:endParaRPr lang="en-US" altLang="zh-CN" sz="1000" dirty="0">
                <a:solidFill>
                  <a:srgbClr val="000000"/>
                </a:solidFill>
              </a:endParaRP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</p:txBody>
        </p:sp>
        <p:sp>
          <p:nvSpPr>
            <p:cNvPr id="16" name="íšļidê">
              <a:extLst>
                <a:ext uri="{FF2B5EF4-FFF2-40B4-BE49-F238E27FC236}">
                  <a16:creationId xmlns:a16="http://schemas.microsoft.com/office/drawing/2014/main" id="{171258AE-412E-4B2A-8709-CA0B6440CABD}"/>
                </a:ext>
              </a:extLst>
            </p:cNvPr>
            <p:cNvSpPr/>
            <p:nvPr/>
          </p:nvSpPr>
          <p:spPr>
            <a:xfrm>
              <a:off x="7239952" y="1439863"/>
              <a:ext cx="1513312" cy="1082256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>
              <a:noAutofit/>
            </a:bodyPr>
            <a:lstStyle/>
            <a:p>
              <a:pPr algn="r"/>
              <a:r>
                <a:rPr lang="en-US" altLang="zh-CN" sz="1400" b="1"/>
                <a:t>Text here</a:t>
              </a:r>
              <a:endParaRPr lang="en-US" altLang="zh-CN" sz="1400" b="1" dirty="0"/>
            </a:p>
          </p:txBody>
        </p:sp>
        <p:sp>
          <p:nvSpPr>
            <p:cNvPr id="17" name="îşlîḍe">
              <a:extLst>
                <a:ext uri="{FF2B5EF4-FFF2-40B4-BE49-F238E27FC236}">
                  <a16:creationId xmlns:a16="http://schemas.microsoft.com/office/drawing/2014/main" id="{63EF5BD4-7C04-40BE-A3EE-4E175906DD65}"/>
                </a:ext>
              </a:extLst>
            </p:cNvPr>
            <p:cNvSpPr/>
            <p:nvPr/>
          </p:nvSpPr>
          <p:spPr bwMode="auto">
            <a:xfrm>
              <a:off x="6440929" y="3631089"/>
              <a:ext cx="2312333" cy="260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</a:pPr>
              <a:endParaRPr lang="en-US" altLang="zh-CN" sz="1000" dirty="0">
                <a:solidFill>
                  <a:srgbClr val="000000"/>
                </a:solidFill>
              </a:endParaRP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</a:pPr>
              <a:endParaRPr lang="en-US" altLang="zh-CN" sz="1000" dirty="0">
                <a:solidFill>
                  <a:srgbClr val="000000"/>
                </a:solidFill>
              </a:endParaRP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</p:txBody>
        </p:sp>
        <p:sp>
          <p:nvSpPr>
            <p:cNvPr id="18" name="íṡḻíḋè">
              <a:extLst>
                <a:ext uri="{FF2B5EF4-FFF2-40B4-BE49-F238E27FC236}">
                  <a16:creationId xmlns:a16="http://schemas.microsoft.com/office/drawing/2014/main" id="{5A1637B7-49B6-40C7-92E1-F078233220A9}"/>
                </a:ext>
              </a:extLst>
            </p:cNvPr>
            <p:cNvSpPr/>
            <p:nvPr/>
          </p:nvSpPr>
          <p:spPr>
            <a:xfrm>
              <a:off x="8120777" y="3151225"/>
              <a:ext cx="636837" cy="482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r"/>
              <a:r>
                <a:rPr lang="en-US" altLang="zh-CN" sz="2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" name="îsļiďè">
              <a:extLst>
                <a:ext uri="{FF2B5EF4-FFF2-40B4-BE49-F238E27FC236}">
                  <a16:creationId xmlns:a16="http://schemas.microsoft.com/office/drawing/2014/main" id="{E1983787-339D-45F4-8F0A-06266CDB0ECC}"/>
                </a:ext>
              </a:extLst>
            </p:cNvPr>
            <p:cNvSpPr/>
            <p:nvPr/>
          </p:nvSpPr>
          <p:spPr>
            <a:xfrm>
              <a:off x="8312518" y="2711154"/>
              <a:ext cx="399831" cy="289236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sz="1600"/>
            </a:p>
          </p:txBody>
        </p:sp>
        <p:sp>
          <p:nvSpPr>
            <p:cNvPr id="20" name="îṩḻîḓè">
              <a:extLst>
                <a:ext uri="{FF2B5EF4-FFF2-40B4-BE49-F238E27FC236}">
                  <a16:creationId xmlns:a16="http://schemas.microsoft.com/office/drawing/2014/main" id="{A7A964AA-FD6F-4659-8CF1-E14C7BDA1D20}"/>
                </a:ext>
              </a:extLst>
            </p:cNvPr>
            <p:cNvSpPr/>
            <p:nvPr/>
          </p:nvSpPr>
          <p:spPr>
            <a:xfrm>
              <a:off x="10007176" y="1439863"/>
              <a:ext cx="1513312" cy="1082256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b">
              <a:noAutofit/>
            </a:bodyPr>
            <a:lstStyle/>
            <a:p>
              <a:pPr algn="r"/>
              <a:r>
                <a:rPr lang="en-US" altLang="zh-CN" sz="1400" b="1"/>
                <a:t>Text here</a:t>
              </a:r>
              <a:endParaRPr lang="en-US" altLang="zh-CN" sz="1400" b="1" dirty="0"/>
            </a:p>
          </p:txBody>
        </p:sp>
        <p:sp>
          <p:nvSpPr>
            <p:cNvPr id="21" name="íŝļiḍê">
              <a:extLst>
                <a:ext uri="{FF2B5EF4-FFF2-40B4-BE49-F238E27FC236}">
                  <a16:creationId xmlns:a16="http://schemas.microsoft.com/office/drawing/2014/main" id="{BF241BE9-7AD8-4D6A-8101-459FBDE052D8}"/>
                </a:ext>
              </a:extLst>
            </p:cNvPr>
            <p:cNvSpPr/>
            <p:nvPr/>
          </p:nvSpPr>
          <p:spPr bwMode="auto">
            <a:xfrm>
              <a:off x="9208153" y="3631089"/>
              <a:ext cx="2312333" cy="260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</a:pPr>
              <a:endParaRPr lang="en-US" altLang="zh-CN" sz="1000" dirty="0">
                <a:solidFill>
                  <a:srgbClr val="000000"/>
                </a:solidFill>
              </a:endParaRP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</a:pPr>
              <a:endParaRPr lang="en-US" altLang="zh-CN" sz="1000" dirty="0">
                <a:solidFill>
                  <a:srgbClr val="000000"/>
                </a:solidFill>
              </a:endParaRP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>
                <a:solidFill>
                  <a:srgbClr val="000000"/>
                </a:solidFill>
              </a:endParaRP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172800" lvl="0" indent="-172800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285744" lvl="0" indent="-285744" algn="r" defTabSz="60957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zh-CN" sz="1000" dirty="0">
                <a:solidFill>
                  <a:srgbClr val="000000"/>
                </a:solidFill>
              </a:endParaRPr>
            </a:p>
          </p:txBody>
        </p:sp>
        <p:sp>
          <p:nvSpPr>
            <p:cNvPr id="22" name="ïṧļïḑè">
              <a:extLst>
                <a:ext uri="{FF2B5EF4-FFF2-40B4-BE49-F238E27FC236}">
                  <a16:creationId xmlns:a16="http://schemas.microsoft.com/office/drawing/2014/main" id="{568CCA19-03EE-4CB3-8D74-98F66A5F5889}"/>
                </a:ext>
              </a:extLst>
            </p:cNvPr>
            <p:cNvSpPr/>
            <p:nvPr/>
          </p:nvSpPr>
          <p:spPr>
            <a:xfrm>
              <a:off x="10888001" y="3151225"/>
              <a:ext cx="634661" cy="482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/>
            <a:p>
              <a:pPr algn="r"/>
              <a:r>
                <a:rPr lang="en-US" altLang="zh-CN" sz="2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3" name="îŝļíďé">
              <a:extLst>
                <a:ext uri="{FF2B5EF4-FFF2-40B4-BE49-F238E27FC236}">
                  <a16:creationId xmlns:a16="http://schemas.microsoft.com/office/drawing/2014/main" id="{E29451B7-95A5-4005-9EA2-4BF7A2730310}"/>
                </a:ext>
              </a:extLst>
            </p:cNvPr>
            <p:cNvSpPr/>
            <p:nvPr/>
          </p:nvSpPr>
          <p:spPr>
            <a:xfrm>
              <a:off x="11079742" y="2711154"/>
              <a:ext cx="399831" cy="289236"/>
            </a:xfrm>
            <a:custGeom>
              <a:avLst/>
              <a:gdLst>
                <a:gd name="connsiteX0" fmla="*/ 0 w 608697"/>
                <a:gd name="connsiteY0" fmla="*/ 384511 h 440328"/>
                <a:gd name="connsiteX1" fmla="*/ 273317 w 608697"/>
                <a:gd name="connsiteY1" fmla="*/ 384511 h 440328"/>
                <a:gd name="connsiteX2" fmla="*/ 273317 w 608697"/>
                <a:gd name="connsiteY2" fmla="*/ 415512 h 440328"/>
                <a:gd name="connsiteX3" fmla="*/ 335380 w 608697"/>
                <a:gd name="connsiteY3" fmla="*/ 415512 h 440328"/>
                <a:gd name="connsiteX4" fmla="*/ 335380 w 608697"/>
                <a:gd name="connsiteY4" fmla="*/ 384511 h 440328"/>
                <a:gd name="connsiteX5" fmla="*/ 608697 w 608697"/>
                <a:gd name="connsiteY5" fmla="*/ 384511 h 440328"/>
                <a:gd name="connsiteX6" fmla="*/ 608697 w 608697"/>
                <a:gd name="connsiteY6" fmla="*/ 415512 h 440328"/>
                <a:gd name="connsiteX7" fmla="*/ 583857 w 608697"/>
                <a:gd name="connsiteY7" fmla="*/ 440328 h 440328"/>
                <a:gd name="connsiteX8" fmla="*/ 24840 w 608697"/>
                <a:gd name="connsiteY8" fmla="*/ 440328 h 440328"/>
                <a:gd name="connsiteX9" fmla="*/ 0 w 608697"/>
                <a:gd name="connsiteY9" fmla="*/ 415512 h 440328"/>
                <a:gd name="connsiteX10" fmla="*/ 216210 w 608697"/>
                <a:gd name="connsiteY10" fmla="*/ 86798 h 440328"/>
                <a:gd name="connsiteX11" fmla="*/ 269323 w 608697"/>
                <a:gd name="connsiteY11" fmla="*/ 179836 h 440328"/>
                <a:gd name="connsiteX12" fmla="*/ 236052 w 608697"/>
                <a:gd name="connsiteY12" fmla="*/ 179836 h 440328"/>
                <a:gd name="connsiteX13" fmla="*/ 236052 w 608697"/>
                <a:gd name="connsiteY13" fmla="*/ 210824 h 440328"/>
                <a:gd name="connsiteX14" fmla="*/ 285734 w 608697"/>
                <a:gd name="connsiteY14" fmla="*/ 210824 h 440328"/>
                <a:gd name="connsiteX15" fmla="*/ 285734 w 608697"/>
                <a:gd name="connsiteY15" fmla="*/ 235629 h 440328"/>
                <a:gd name="connsiteX16" fmla="*/ 236052 w 608697"/>
                <a:gd name="connsiteY16" fmla="*/ 235629 h 440328"/>
                <a:gd name="connsiteX17" fmla="*/ 236052 w 608697"/>
                <a:gd name="connsiteY17" fmla="*/ 260434 h 440328"/>
                <a:gd name="connsiteX18" fmla="*/ 285734 w 608697"/>
                <a:gd name="connsiteY18" fmla="*/ 260434 h 440328"/>
                <a:gd name="connsiteX19" fmla="*/ 285734 w 608697"/>
                <a:gd name="connsiteY19" fmla="*/ 285239 h 440328"/>
                <a:gd name="connsiteX20" fmla="*/ 323033 w 608697"/>
                <a:gd name="connsiteY20" fmla="*/ 285239 h 440328"/>
                <a:gd name="connsiteX21" fmla="*/ 323033 w 608697"/>
                <a:gd name="connsiteY21" fmla="*/ 260434 h 440328"/>
                <a:gd name="connsiteX22" fmla="*/ 372715 w 608697"/>
                <a:gd name="connsiteY22" fmla="*/ 260434 h 440328"/>
                <a:gd name="connsiteX23" fmla="*/ 372715 w 608697"/>
                <a:gd name="connsiteY23" fmla="*/ 235629 h 440328"/>
                <a:gd name="connsiteX24" fmla="*/ 323033 w 608697"/>
                <a:gd name="connsiteY24" fmla="*/ 235629 h 440328"/>
                <a:gd name="connsiteX25" fmla="*/ 323033 w 608697"/>
                <a:gd name="connsiteY25" fmla="*/ 210824 h 440328"/>
                <a:gd name="connsiteX26" fmla="*/ 372715 w 608697"/>
                <a:gd name="connsiteY26" fmla="*/ 210824 h 440328"/>
                <a:gd name="connsiteX27" fmla="*/ 372715 w 608697"/>
                <a:gd name="connsiteY27" fmla="*/ 179836 h 440328"/>
                <a:gd name="connsiteX28" fmla="*/ 339444 w 608697"/>
                <a:gd name="connsiteY28" fmla="*/ 179836 h 440328"/>
                <a:gd name="connsiteX29" fmla="*/ 392558 w 608697"/>
                <a:gd name="connsiteY29" fmla="*/ 86798 h 440328"/>
                <a:gd name="connsiteX30" fmla="*/ 348993 w 608697"/>
                <a:gd name="connsiteY30" fmla="*/ 86798 h 440328"/>
                <a:gd name="connsiteX31" fmla="*/ 304831 w 608697"/>
                <a:gd name="connsiteY31" fmla="*/ 167396 h 440328"/>
                <a:gd name="connsiteX32" fmla="*/ 303936 w 608697"/>
                <a:gd name="connsiteY32" fmla="*/ 167396 h 440328"/>
                <a:gd name="connsiteX33" fmla="*/ 259849 w 608697"/>
                <a:gd name="connsiteY33" fmla="*/ 86798 h 440328"/>
                <a:gd name="connsiteX34" fmla="*/ 87007 w 608697"/>
                <a:gd name="connsiteY34" fmla="*/ 37188 h 440328"/>
                <a:gd name="connsiteX35" fmla="*/ 521760 w 608697"/>
                <a:gd name="connsiteY35" fmla="*/ 37188 h 440328"/>
                <a:gd name="connsiteX36" fmla="*/ 521760 w 608697"/>
                <a:gd name="connsiteY36" fmla="*/ 322484 h 440328"/>
                <a:gd name="connsiteX37" fmla="*/ 87007 w 608697"/>
                <a:gd name="connsiteY37" fmla="*/ 322484 h 440328"/>
                <a:gd name="connsiteX38" fmla="*/ 74518 w 608697"/>
                <a:gd name="connsiteY38" fmla="*/ 24802 h 440328"/>
                <a:gd name="connsiteX39" fmla="*/ 74518 w 608697"/>
                <a:gd name="connsiteY39" fmla="*/ 334870 h 440328"/>
                <a:gd name="connsiteX40" fmla="*/ 534179 w 608697"/>
                <a:gd name="connsiteY40" fmla="*/ 334870 h 440328"/>
                <a:gd name="connsiteX41" fmla="*/ 534179 w 608697"/>
                <a:gd name="connsiteY41" fmla="*/ 24802 h 440328"/>
                <a:gd name="connsiteX42" fmla="*/ 74518 w 608697"/>
                <a:gd name="connsiteY42" fmla="*/ 0 h 440328"/>
                <a:gd name="connsiteX43" fmla="*/ 534179 w 608697"/>
                <a:gd name="connsiteY43" fmla="*/ 0 h 440328"/>
                <a:gd name="connsiteX44" fmla="*/ 559019 w 608697"/>
                <a:gd name="connsiteY44" fmla="*/ 24802 h 440328"/>
                <a:gd name="connsiteX45" fmla="*/ 559019 w 608697"/>
                <a:gd name="connsiteY45" fmla="*/ 359672 h 440328"/>
                <a:gd name="connsiteX46" fmla="*/ 49678 w 608697"/>
                <a:gd name="connsiteY46" fmla="*/ 359672 h 440328"/>
                <a:gd name="connsiteX47" fmla="*/ 49678 w 608697"/>
                <a:gd name="connsiteY47" fmla="*/ 24802 h 440328"/>
                <a:gd name="connsiteX48" fmla="*/ 74518 w 608697"/>
                <a:gd name="connsiteY48" fmla="*/ 0 h 4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8697" h="440328">
                  <a:moveTo>
                    <a:pt x="0" y="384511"/>
                  </a:moveTo>
                  <a:lnTo>
                    <a:pt x="273317" y="384511"/>
                  </a:lnTo>
                  <a:lnTo>
                    <a:pt x="273317" y="415512"/>
                  </a:lnTo>
                  <a:lnTo>
                    <a:pt x="335380" y="415512"/>
                  </a:lnTo>
                  <a:lnTo>
                    <a:pt x="335380" y="384511"/>
                  </a:lnTo>
                  <a:lnTo>
                    <a:pt x="608697" y="384511"/>
                  </a:lnTo>
                  <a:lnTo>
                    <a:pt x="608697" y="415512"/>
                  </a:lnTo>
                  <a:cubicBezTo>
                    <a:pt x="608697" y="429150"/>
                    <a:pt x="597508" y="440328"/>
                    <a:pt x="583857" y="440328"/>
                  </a:cubicBezTo>
                  <a:lnTo>
                    <a:pt x="24840" y="440328"/>
                  </a:lnTo>
                  <a:cubicBezTo>
                    <a:pt x="11189" y="440328"/>
                    <a:pt x="0" y="429150"/>
                    <a:pt x="0" y="415512"/>
                  </a:cubicBezTo>
                  <a:close/>
                  <a:moveTo>
                    <a:pt x="216210" y="86798"/>
                  </a:moveTo>
                  <a:lnTo>
                    <a:pt x="269323" y="179836"/>
                  </a:lnTo>
                  <a:lnTo>
                    <a:pt x="236052" y="179836"/>
                  </a:lnTo>
                  <a:lnTo>
                    <a:pt x="236052" y="210824"/>
                  </a:lnTo>
                  <a:lnTo>
                    <a:pt x="285734" y="210824"/>
                  </a:lnTo>
                  <a:lnTo>
                    <a:pt x="285734" y="235629"/>
                  </a:lnTo>
                  <a:lnTo>
                    <a:pt x="236052" y="235629"/>
                  </a:lnTo>
                  <a:lnTo>
                    <a:pt x="236052" y="260434"/>
                  </a:lnTo>
                  <a:lnTo>
                    <a:pt x="285734" y="260434"/>
                  </a:lnTo>
                  <a:lnTo>
                    <a:pt x="285734" y="285239"/>
                  </a:lnTo>
                  <a:lnTo>
                    <a:pt x="323033" y="285239"/>
                  </a:lnTo>
                  <a:lnTo>
                    <a:pt x="323033" y="260434"/>
                  </a:lnTo>
                  <a:lnTo>
                    <a:pt x="372715" y="260434"/>
                  </a:lnTo>
                  <a:lnTo>
                    <a:pt x="372715" y="235629"/>
                  </a:lnTo>
                  <a:lnTo>
                    <a:pt x="323033" y="235629"/>
                  </a:lnTo>
                  <a:lnTo>
                    <a:pt x="323033" y="210824"/>
                  </a:lnTo>
                  <a:lnTo>
                    <a:pt x="372715" y="210824"/>
                  </a:lnTo>
                  <a:lnTo>
                    <a:pt x="372715" y="179836"/>
                  </a:lnTo>
                  <a:lnTo>
                    <a:pt x="339444" y="179836"/>
                  </a:lnTo>
                  <a:lnTo>
                    <a:pt x="392558" y="86798"/>
                  </a:lnTo>
                  <a:lnTo>
                    <a:pt x="348993" y="86798"/>
                  </a:lnTo>
                  <a:lnTo>
                    <a:pt x="304831" y="167396"/>
                  </a:lnTo>
                  <a:lnTo>
                    <a:pt x="303936" y="167396"/>
                  </a:lnTo>
                  <a:lnTo>
                    <a:pt x="259849" y="86798"/>
                  </a:lnTo>
                  <a:close/>
                  <a:moveTo>
                    <a:pt x="87007" y="37188"/>
                  </a:moveTo>
                  <a:lnTo>
                    <a:pt x="521760" y="37188"/>
                  </a:lnTo>
                  <a:lnTo>
                    <a:pt x="521760" y="322484"/>
                  </a:lnTo>
                  <a:lnTo>
                    <a:pt x="87007" y="322484"/>
                  </a:lnTo>
                  <a:close/>
                  <a:moveTo>
                    <a:pt x="74518" y="24802"/>
                  </a:moveTo>
                  <a:lnTo>
                    <a:pt x="74518" y="334870"/>
                  </a:lnTo>
                  <a:lnTo>
                    <a:pt x="534179" y="334870"/>
                  </a:lnTo>
                  <a:lnTo>
                    <a:pt x="534179" y="24802"/>
                  </a:lnTo>
                  <a:close/>
                  <a:moveTo>
                    <a:pt x="74518" y="0"/>
                  </a:moveTo>
                  <a:lnTo>
                    <a:pt x="534179" y="0"/>
                  </a:lnTo>
                  <a:cubicBezTo>
                    <a:pt x="547830" y="0"/>
                    <a:pt x="559019" y="11172"/>
                    <a:pt x="559019" y="24802"/>
                  </a:cubicBezTo>
                  <a:lnTo>
                    <a:pt x="559019" y="359672"/>
                  </a:lnTo>
                  <a:lnTo>
                    <a:pt x="49678" y="359672"/>
                  </a:lnTo>
                  <a:lnTo>
                    <a:pt x="49678" y="24802"/>
                  </a:lnTo>
                  <a:cubicBezTo>
                    <a:pt x="49678" y="11172"/>
                    <a:pt x="60867" y="0"/>
                    <a:pt x="74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sz="1600"/>
            </a:p>
          </p:txBody>
        </p:sp>
        <p:grpSp>
          <p:nvGrpSpPr>
            <p:cNvPr id="24" name="išļíḍè">
              <a:extLst>
                <a:ext uri="{FF2B5EF4-FFF2-40B4-BE49-F238E27FC236}">
                  <a16:creationId xmlns:a16="http://schemas.microsoft.com/office/drawing/2014/main" id="{C1009392-CBD1-4707-B50E-599B94B80AA1}"/>
                </a:ext>
              </a:extLst>
            </p:cNvPr>
            <p:cNvGrpSpPr/>
            <p:nvPr/>
          </p:nvGrpSpPr>
          <p:grpSpPr>
            <a:xfrm>
              <a:off x="3098538" y="2522120"/>
              <a:ext cx="8424125" cy="3715718"/>
              <a:chOff x="3098538" y="2522119"/>
              <a:chExt cx="8424125" cy="3923131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EFF109A3-60B8-4A48-8BDD-E7369A250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8538" y="2522119"/>
                <a:ext cx="0" cy="3923131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EA4DD00-C6F0-4A26-B82F-04B3DACD0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35243" y="2522119"/>
                <a:ext cx="15811" cy="392313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A08FD0AF-4CDA-4120-955A-5A0D63B4B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22663" y="2522119"/>
                <a:ext cx="0" cy="3923131"/>
              </a:xfrm>
              <a:prstGeom prst="line">
                <a:avLst/>
              </a:prstGeom>
              <a:solidFill>
                <a:schemeClr val="accent2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2811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63A74-C989-4764-A92F-50740701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C6E60-D689-4FE9-A6E2-ED1CCE09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5" name="5d2671c4-4b60-4ec6-ac50-fbbf60a7048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CCF9FBA-E5AE-4D04-A4B8-A0C5B562144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25538"/>
            <a:ext cx="12192000" cy="5143906"/>
            <a:chOff x="0" y="1125538"/>
            <a:chExt cx="12192000" cy="5143906"/>
          </a:xfrm>
        </p:grpSpPr>
        <p:sp>
          <p:nvSpPr>
            <p:cNvPr id="6" name="îŝḻïḋé">
              <a:extLst>
                <a:ext uri="{FF2B5EF4-FFF2-40B4-BE49-F238E27FC236}">
                  <a16:creationId xmlns:a16="http://schemas.microsoft.com/office/drawing/2014/main" id="{7951CA29-C329-4B6E-B8DC-35660245F02A}"/>
                </a:ext>
              </a:extLst>
            </p:cNvPr>
            <p:cNvSpPr/>
            <p:nvPr/>
          </p:nvSpPr>
          <p:spPr bwMode="auto">
            <a:xfrm>
              <a:off x="10330857" y="4879550"/>
              <a:ext cx="533426" cy="531948"/>
            </a:xfrm>
            <a:custGeom>
              <a:avLst/>
              <a:gdLst>
                <a:gd name="T0" fmla="*/ 150 w 150"/>
                <a:gd name="T1" fmla="*/ 38 h 150"/>
                <a:gd name="T2" fmla="*/ 112 w 150"/>
                <a:gd name="T3" fmla="*/ 0 h 150"/>
                <a:gd name="T4" fmla="*/ 38 w 150"/>
                <a:gd name="T5" fmla="*/ 0 h 150"/>
                <a:gd name="T6" fmla="*/ 0 w 150"/>
                <a:gd name="T7" fmla="*/ 38 h 150"/>
                <a:gd name="T8" fmla="*/ 0 w 150"/>
                <a:gd name="T9" fmla="*/ 112 h 150"/>
                <a:gd name="T10" fmla="*/ 38 w 150"/>
                <a:gd name="T11" fmla="*/ 150 h 150"/>
                <a:gd name="T12" fmla="*/ 112 w 150"/>
                <a:gd name="T13" fmla="*/ 150 h 150"/>
                <a:gd name="T14" fmla="*/ 150 w 150"/>
                <a:gd name="T15" fmla="*/ 112 h 150"/>
                <a:gd name="T16" fmla="*/ 150 w 150"/>
                <a:gd name="T17" fmla="*/ 38 h 150"/>
                <a:gd name="T18" fmla="*/ 90 w 150"/>
                <a:gd name="T19" fmla="*/ 105 h 150"/>
                <a:gd name="T20" fmla="*/ 81 w 150"/>
                <a:gd name="T21" fmla="*/ 117 h 150"/>
                <a:gd name="T22" fmla="*/ 76 w 150"/>
                <a:gd name="T23" fmla="*/ 115 h 150"/>
                <a:gd name="T24" fmla="*/ 74 w 150"/>
                <a:gd name="T25" fmla="*/ 107 h 150"/>
                <a:gd name="T26" fmla="*/ 74 w 150"/>
                <a:gd name="T27" fmla="*/ 54 h 150"/>
                <a:gd name="T28" fmla="*/ 53 w 150"/>
                <a:gd name="T29" fmla="*/ 66 h 150"/>
                <a:gd name="T30" fmla="*/ 49 w 150"/>
                <a:gd name="T31" fmla="*/ 64 h 150"/>
                <a:gd name="T32" fmla="*/ 47 w 150"/>
                <a:gd name="T33" fmla="*/ 59 h 150"/>
                <a:gd name="T34" fmla="*/ 49 w 150"/>
                <a:gd name="T35" fmla="*/ 55 h 150"/>
                <a:gd name="T36" fmla="*/ 55 w 150"/>
                <a:gd name="T37" fmla="*/ 51 h 150"/>
                <a:gd name="T38" fmla="*/ 67 w 150"/>
                <a:gd name="T39" fmla="*/ 44 h 150"/>
                <a:gd name="T40" fmla="*/ 74 w 150"/>
                <a:gd name="T41" fmla="*/ 36 h 150"/>
                <a:gd name="T42" fmla="*/ 79 w 150"/>
                <a:gd name="T43" fmla="*/ 30 h 150"/>
                <a:gd name="T44" fmla="*/ 82 w 150"/>
                <a:gd name="T45" fmla="*/ 29 h 150"/>
                <a:gd name="T46" fmla="*/ 88 w 150"/>
                <a:gd name="T47" fmla="*/ 31 h 150"/>
                <a:gd name="T48" fmla="*/ 90 w 150"/>
                <a:gd name="T49" fmla="*/ 38 h 150"/>
                <a:gd name="T50" fmla="*/ 90 w 150"/>
                <a:gd name="T51" fmla="*/ 105 h 150"/>
                <a:gd name="T52" fmla="*/ 90 w 150"/>
                <a:gd name="T53" fmla="*/ 105 h 150"/>
                <a:gd name="T54" fmla="*/ 90 w 150"/>
                <a:gd name="T55" fmla="*/ 10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0" h="150">
                  <a:moveTo>
                    <a:pt x="150" y="38"/>
                  </a:moveTo>
                  <a:cubicBezTo>
                    <a:pt x="150" y="17"/>
                    <a:pt x="133" y="0"/>
                    <a:pt x="11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3"/>
                    <a:pt x="17" y="150"/>
                    <a:pt x="38" y="150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33" y="150"/>
                    <a:pt x="150" y="133"/>
                    <a:pt x="150" y="112"/>
                  </a:cubicBezTo>
                  <a:lnTo>
                    <a:pt x="150" y="38"/>
                  </a:lnTo>
                  <a:close/>
                  <a:moveTo>
                    <a:pt x="90" y="105"/>
                  </a:moveTo>
                  <a:cubicBezTo>
                    <a:pt x="90" y="113"/>
                    <a:pt x="87" y="117"/>
                    <a:pt x="81" y="117"/>
                  </a:cubicBezTo>
                  <a:cubicBezTo>
                    <a:pt x="79" y="117"/>
                    <a:pt x="77" y="116"/>
                    <a:pt x="76" y="115"/>
                  </a:cubicBezTo>
                  <a:cubicBezTo>
                    <a:pt x="74" y="113"/>
                    <a:pt x="74" y="111"/>
                    <a:pt x="74" y="107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64" y="62"/>
                    <a:pt x="57" y="66"/>
                    <a:pt x="53" y="66"/>
                  </a:cubicBezTo>
                  <a:cubicBezTo>
                    <a:pt x="52" y="66"/>
                    <a:pt x="50" y="65"/>
                    <a:pt x="49" y="64"/>
                  </a:cubicBezTo>
                  <a:cubicBezTo>
                    <a:pt x="48" y="62"/>
                    <a:pt x="47" y="61"/>
                    <a:pt x="47" y="59"/>
                  </a:cubicBezTo>
                  <a:cubicBezTo>
                    <a:pt x="47" y="57"/>
                    <a:pt x="48" y="56"/>
                    <a:pt x="49" y="55"/>
                  </a:cubicBezTo>
                  <a:cubicBezTo>
                    <a:pt x="50" y="54"/>
                    <a:pt x="52" y="52"/>
                    <a:pt x="55" y="51"/>
                  </a:cubicBezTo>
                  <a:cubicBezTo>
                    <a:pt x="60" y="49"/>
                    <a:pt x="64" y="46"/>
                    <a:pt x="67" y="44"/>
                  </a:cubicBezTo>
                  <a:cubicBezTo>
                    <a:pt x="70" y="42"/>
                    <a:pt x="72" y="39"/>
                    <a:pt x="74" y="36"/>
                  </a:cubicBezTo>
                  <a:cubicBezTo>
                    <a:pt x="76" y="33"/>
                    <a:pt x="78" y="31"/>
                    <a:pt x="79" y="30"/>
                  </a:cubicBezTo>
                  <a:cubicBezTo>
                    <a:pt x="79" y="29"/>
                    <a:pt x="80" y="29"/>
                    <a:pt x="82" y="29"/>
                  </a:cubicBezTo>
                  <a:cubicBezTo>
                    <a:pt x="84" y="29"/>
                    <a:pt x="86" y="30"/>
                    <a:pt x="88" y="31"/>
                  </a:cubicBezTo>
                  <a:cubicBezTo>
                    <a:pt x="89" y="33"/>
                    <a:pt x="90" y="35"/>
                    <a:pt x="90" y="38"/>
                  </a:cubicBezTo>
                  <a:lnTo>
                    <a:pt x="90" y="105"/>
                  </a:lnTo>
                  <a:close/>
                  <a:moveTo>
                    <a:pt x="90" y="105"/>
                  </a:moveTo>
                  <a:cubicBezTo>
                    <a:pt x="90" y="105"/>
                    <a:pt x="90" y="105"/>
                    <a:pt x="90" y="10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îṥ1ïďê">
              <a:extLst>
                <a:ext uri="{FF2B5EF4-FFF2-40B4-BE49-F238E27FC236}">
                  <a16:creationId xmlns:a16="http://schemas.microsoft.com/office/drawing/2014/main" id="{16A8DEA4-323F-4AFE-84CF-9BA4E780EC9F}"/>
                </a:ext>
              </a:extLst>
            </p:cNvPr>
            <p:cNvSpPr/>
            <p:nvPr/>
          </p:nvSpPr>
          <p:spPr>
            <a:xfrm>
              <a:off x="0" y="1125538"/>
              <a:ext cx="12192000" cy="3467099"/>
            </a:xfrm>
            <a:prstGeom prst="rect">
              <a:avLst/>
            </a:prstGeom>
            <a:blipFill>
              <a:blip r:embed="rId3"/>
              <a:stretch>
                <a:fillRect t="-67462" b="-6697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" name="îṡlíḍè">
              <a:extLst>
                <a:ext uri="{FF2B5EF4-FFF2-40B4-BE49-F238E27FC236}">
                  <a16:creationId xmlns:a16="http://schemas.microsoft.com/office/drawing/2014/main" id="{0904C758-6568-440F-9FBE-F47F627D6B51}"/>
                </a:ext>
              </a:extLst>
            </p:cNvPr>
            <p:cNvSpPr/>
            <p:nvPr/>
          </p:nvSpPr>
          <p:spPr>
            <a:xfrm>
              <a:off x="1506000" y="3221444"/>
              <a:ext cx="2895600" cy="289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t" anchorCtr="1">
              <a:normAutofit/>
            </a:bodyPr>
            <a:lstStyle/>
            <a:p>
              <a:pPr lvl="0" algn="ctr" defTabSz="914378">
                <a:defRPr/>
              </a:pP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isḷîḑè">
              <a:extLst>
                <a:ext uri="{FF2B5EF4-FFF2-40B4-BE49-F238E27FC236}">
                  <a16:creationId xmlns:a16="http://schemas.microsoft.com/office/drawing/2014/main" id="{C38A5D8F-3CBA-448F-82B5-5D11C88E614D}"/>
                </a:ext>
              </a:extLst>
            </p:cNvPr>
            <p:cNvSpPr txBox="1"/>
            <p:nvPr/>
          </p:nvSpPr>
          <p:spPr>
            <a:xfrm>
              <a:off x="2347705" y="3991457"/>
              <a:ext cx="1212191" cy="70788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80%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9463E1F-2DB5-4DB0-B3DD-52406AE2BC60}"/>
                </a:ext>
              </a:extLst>
            </p:cNvPr>
            <p:cNvCxnSpPr/>
            <p:nvPr/>
          </p:nvCxnSpPr>
          <p:spPr>
            <a:xfrm>
              <a:off x="2362508" y="4699343"/>
              <a:ext cx="11825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ṣlíd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899769" y="478963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  <p:sp>
          <p:nvSpPr>
            <p:cNvPr id="12" name="íṥ1ïḍè">
              <a:extLst>
                <a:ext uri="{FF2B5EF4-FFF2-40B4-BE49-F238E27FC236}">
                  <a16:creationId xmlns:a16="http://schemas.microsoft.com/office/drawing/2014/main" id="{46BE7003-1E17-454F-8428-ACA471D737AD}"/>
                </a:ext>
              </a:extLst>
            </p:cNvPr>
            <p:cNvSpPr/>
            <p:nvPr/>
          </p:nvSpPr>
          <p:spPr bwMode="auto">
            <a:xfrm>
              <a:off x="5342796" y="5226181"/>
              <a:ext cx="4891487" cy="844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</a:t>
              </a:r>
            </a:p>
          </p:txBody>
        </p:sp>
        <p:sp>
          <p:nvSpPr>
            <p:cNvPr id="13" name="íṥḷíḋè">
              <a:extLst>
                <a:ext uri="{FF2B5EF4-FFF2-40B4-BE49-F238E27FC236}">
                  <a16:creationId xmlns:a16="http://schemas.microsoft.com/office/drawing/2014/main" id="{270E8853-447E-4982-8D81-0395979D99FF}"/>
                </a:ext>
              </a:extLst>
            </p:cNvPr>
            <p:cNvSpPr txBox="1"/>
            <p:nvPr/>
          </p:nvSpPr>
          <p:spPr bwMode="auto">
            <a:xfrm>
              <a:off x="5342796" y="4848374"/>
              <a:ext cx="4891487" cy="377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4" name="ïSļîḑê">
              <a:extLst>
                <a:ext uri="{FF2B5EF4-FFF2-40B4-BE49-F238E27FC236}">
                  <a16:creationId xmlns:a16="http://schemas.microsoft.com/office/drawing/2014/main" id="{0EC63F5D-D915-4869-B92B-4E5F9D184759}"/>
                </a:ext>
              </a:extLst>
            </p:cNvPr>
            <p:cNvSpPr/>
            <p:nvPr/>
          </p:nvSpPr>
          <p:spPr>
            <a:xfrm>
              <a:off x="1658400" y="3373844"/>
              <a:ext cx="2895600" cy="2895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t" anchorCtr="1">
              <a:normAutofit/>
            </a:bodyPr>
            <a:lstStyle/>
            <a:p>
              <a:pPr lvl="0" algn="ctr" defTabSz="914378">
                <a:defRPr/>
              </a:pP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íṡ1ïḓê">
              <a:extLst>
                <a:ext uri="{FF2B5EF4-FFF2-40B4-BE49-F238E27FC236}">
                  <a16:creationId xmlns:a16="http://schemas.microsoft.com/office/drawing/2014/main" id="{68519C97-B992-42E7-8D28-3E2A5030250D}"/>
                </a:ext>
              </a:extLst>
            </p:cNvPr>
            <p:cNvSpPr/>
            <p:nvPr/>
          </p:nvSpPr>
          <p:spPr>
            <a:xfrm>
              <a:off x="4182525" y="4307292"/>
              <a:ext cx="742950" cy="7429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s1îḋé">
              <a:extLst>
                <a:ext uri="{FF2B5EF4-FFF2-40B4-BE49-F238E27FC236}">
                  <a16:creationId xmlns:a16="http://schemas.microsoft.com/office/drawing/2014/main" id="{A2FF71A9-37E5-4A0B-B34C-CA6307E5C790}"/>
                </a:ext>
              </a:extLst>
            </p:cNvPr>
            <p:cNvSpPr txBox="1"/>
            <p:nvPr/>
          </p:nvSpPr>
          <p:spPr>
            <a:xfrm>
              <a:off x="2500105" y="4143857"/>
              <a:ext cx="1212191" cy="707886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</a:rPr>
                <a:t>80%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F386BA6-CD8C-4F98-95A7-A50B101CF1FB}"/>
                </a:ext>
              </a:extLst>
            </p:cNvPr>
            <p:cNvCxnSpPr/>
            <p:nvPr/>
          </p:nvCxnSpPr>
          <p:spPr>
            <a:xfrm>
              <a:off x="2514908" y="4851743"/>
              <a:ext cx="11825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śļîḑ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2052169" y="494203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>
                  <a:solidFill>
                    <a:schemeClr val="bg1"/>
                  </a:solidFill>
                </a:rPr>
                <a:t>Copy paste fonts. Choose the only option to retain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124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1A32F-3D39-4025-8528-796BFBCB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9E7055-8264-4EBF-963B-442CD6F3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" name="1e249178-abcd-4c5c-a869-3fa0a730e2e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F803882-BB23-48E8-9E14-2065C2A7E80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6000" y="1319089"/>
            <a:ext cx="10622124" cy="4764912"/>
            <a:chOff x="786000" y="1319089"/>
            <a:chExt cx="10622124" cy="4764912"/>
          </a:xfrm>
        </p:grpSpPr>
        <p:sp>
          <p:nvSpPr>
            <p:cNvPr id="6" name="ïṣḻïḋe">
              <a:extLst>
                <a:ext uri="{FF2B5EF4-FFF2-40B4-BE49-F238E27FC236}">
                  <a16:creationId xmlns:a16="http://schemas.microsoft.com/office/drawing/2014/main" id="{A3050E4B-D85E-4DEE-A1E9-535568CC94B5}"/>
                </a:ext>
              </a:extLst>
            </p:cNvPr>
            <p:cNvSpPr/>
            <p:nvPr/>
          </p:nvSpPr>
          <p:spPr>
            <a:xfrm>
              <a:off x="5952571" y="2267173"/>
              <a:ext cx="912850" cy="912850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slíḍê">
              <a:extLst>
                <a:ext uri="{FF2B5EF4-FFF2-40B4-BE49-F238E27FC236}">
                  <a16:creationId xmlns:a16="http://schemas.microsoft.com/office/drawing/2014/main" id="{78755D38-1ECB-4020-8CD6-1B6D79A52558}"/>
                </a:ext>
              </a:extLst>
            </p:cNvPr>
            <p:cNvSpPr/>
            <p:nvPr/>
          </p:nvSpPr>
          <p:spPr>
            <a:xfrm>
              <a:off x="2879190" y="1319089"/>
              <a:ext cx="2809021" cy="2809021"/>
            </a:xfrm>
            <a:prstGeom prst="ellipse">
              <a:avLst/>
            </a:prstGeom>
            <a:solidFill>
              <a:schemeClr val="accent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ś1íḓè">
              <a:extLst>
                <a:ext uri="{FF2B5EF4-FFF2-40B4-BE49-F238E27FC236}">
                  <a16:creationId xmlns:a16="http://schemas.microsoft.com/office/drawing/2014/main" id="{2FAFB087-C52B-4DA4-8687-346E7A359C3E}"/>
                </a:ext>
              </a:extLst>
            </p:cNvPr>
            <p:cNvSpPr/>
            <p:nvPr/>
          </p:nvSpPr>
          <p:spPr>
            <a:xfrm>
              <a:off x="6503790" y="1319089"/>
              <a:ext cx="2809021" cy="2809021"/>
            </a:xfrm>
            <a:prstGeom prst="ellipse">
              <a:avLst/>
            </a:prstGeom>
            <a:solidFill>
              <a:schemeClr val="accent2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sḻíḓe">
              <a:extLst>
                <a:ext uri="{FF2B5EF4-FFF2-40B4-BE49-F238E27FC236}">
                  <a16:creationId xmlns:a16="http://schemas.microsoft.com/office/drawing/2014/main" id="{601BD704-2F0E-4F99-A00A-46F6D1552857}"/>
                </a:ext>
              </a:extLst>
            </p:cNvPr>
            <p:cNvSpPr/>
            <p:nvPr/>
          </p:nvSpPr>
          <p:spPr>
            <a:xfrm>
              <a:off x="5279183" y="2267173"/>
              <a:ext cx="912850" cy="912850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ṩľïḓê">
              <a:extLst>
                <a:ext uri="{FF2B5EF4-FFF2-40B4-BE49-F238E27FC236}">
                  <a16:creationId xmlns:a16="http://schemas.microsoft.com/office/drawing/2014/main" id="{EA2D24C3-F08E-4416-9505-D7C8388BB339}"/>
                </a:ext>
              </a:extLst>
            </p:cNvPr>
            <p:cNvSpPr/>
            <p:nvPr/>
          </p:nvSpPr>
          <p:spPr>
            <a:xfrm>
              <a:off x="2973983" y="1413507"/>
              <a:ext cx="2619434" cy="2620182"/>
            </a:xfrm>
            <a:prstGeom prst="ellipse">
              <a:avLst/>
            </a:prstGeom>
            <a:blipFill>
              <a:blip r:embed="rId3"/>
              <a:stretch>
                <a:fillRect l="-16767" r="-1660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šḻiďê">
              <a:extLst>
                <a:ext uri="{FF2B5EF4-FFF2-40B4-BE49-F238E27FC236}">
                  <a16:creationId xmlns:a16="http://schemas.microsoft.com/office/drawing/2014/main" id="{167D2FB0-75AB-4DC9-80B0-95C6E68F47AC}"/>
                </a:ext>
              </a:extLst>
            </p:cNvPr>
            <p:cNvSpPr/>
            <p:nvPr/>
          </p:nvSpPr>
          <p:spPr>
            <a:xfrm>
              <a:off x="6598583" y="1413507"/>
              <a:ext cx="2619434" cy="2620182"/>
            </a:xfrm>
            <a:prstGeom prst="ellipse">
              <a:avLst/>
            </a:prstGeom>
            <a:blipFill>
              <a:blip r:embed="rId4"/>
              <a:stretch>
                <a:fillRect l="-39186" r="-3880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iṧľîḋe">
              <a:extLst>
                <a:ext uri="{FF2B5EF4-FFF2-40B4-BE49-F238E27FC236}">
                  <a16:creationId xmlns:a16="http://schemas.microsoft.com/office/drawing/2014/main" id="{DED485C7-20A3-4CB3-AA2D-FB27D8F0B5C3}"/>
                </a:ext>
              </a:extLst>
            </p:cNvPr>
            <p:cNvSpPr/>
            <p:nvPr/>
          </p:nvSpPr>
          <p:spPr>
            <a:xfrm>
              <a:off x="786000" y="4194000"/>
              <a:ext cx="3481550" cy="419601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pPr lvl="0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3" name="ïṥlíḑe">
              <a:extLst>
                <a:ext uri="{FF2B5EF4-FFF2-40B4-BE49-F238E27FC236}">
                  <a16:creationId xmlns:a16="http://schemas.microsoft.com/office/drawing/2014/main" id="{A02C9946-6F29-4BE8-9862-C14B862D1688}"/>
                </a:ext>
              </a:extLst>
            </p:cNvPr>
            <p:cNvSpPr/>
            <p:nvPr/>
          </p:nvSpPr>
          <p:spPr>
            <a:xfrm>
              <a:off x="786000" y="4613600"/>
              <a:ext cx="3481550" cy="1470401"/>
            </a:xfrm>
            <a:prstGeom prst="rect">
              <a:avLst/>
            </a:prstGeom>
          </p:spPr>
          <p:txBody>
            <a:bodyPr wrap="square" lIns="90000" tIns="46800" rIns="90000" bIns="46800" anchor="t" anchorCtr="1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endParaRPr lang="en-US" altLang="zh-CN" sz="1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  <p:sp>
          <p:nvSpPr>
            <p:cNvPr id="14" name="îŝľïḑê">
              <a:extLst>
                <a:ext uri="{FF2B5EF4-FFF2-40B4-BE49-F238E27FC236}">
                  <a16:creationId xmlns:a16="http://schemas.microsoft.com/office/drawing/2014/main" id="{91FB71B0-F55A-41ED-BFE8-DCEE0C4C7837}"/>
                </a:ext>
              </a:extLst>
            </p:cNvPr>
            <p:cNvSpPr/>
            <p:nvPr/>
          </p:nvSpPr>
          <p:spPr>
            <a:xfrm>
              <a:off x="7926574" y="4194000"/>
              <a:ext cx="3481550" cy="419601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pPr lvl="0" algn="r"/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5" name="iṥḻïḑê">
              <a:extLst>
                <a:ext uri="{FF2B5EF4-FFF2-40B4-BE49-F238E27FC236}">
                  <a16:creationId xmlns:a16="http://schemas.microsoft.com/office/drawing/2014/main" id="{6F054A2A-EB2F-4804-9590-17FF70CB4695}"/>
                </a:ext>
              </a:extLst>
            </p:cNvPr>
            <p:cNvSpPr/>
            <p:nvPr/>
          </p:nvSpPr>
          <p:spPr>
            <a:xfrm>
              <a:off x="7926574" y="4613600"/>
              <a:ext cx="3481550" cy="1470401"/>
            </a:xfrm>
            <a:prstGeom prst="rect">
              <a:avLst/>
            </a:prstGeom>
          </p:spPr>
          <p:txBody>
            <a:bodyPr wrap="square" lIns="90000" tIns="46800" rIns="90000" bIns="46800" anchor="t" anchorCtr="1">
              <a:norm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Unified fonts make reading more fluent.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Theme color makes PPT more convenient to change.</a:t>
              </a:r>
            </a:p>
            <a:p>
              <a:pPr algn="r">
                <a:lnSpc>
                  <a:spcPct val="150000"/>
                </a:lnSpc>
              </a:pPr>
              <a:endParaRPr lang="en-US" altLang="zh-CN" sz="1100" dirty="0"/>
            </a:p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Adjust the spacing to adapt to Chinese typesetting, use the reference line in PPT.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28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595F65-3B67-433C-84C3-1ACED27A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6FEADB-A8A1-4EA9-A5FD-739CCDFD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" name="f16a7886-fb0e-4753-9961-040a2dd3de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AD9D7E4-71EB-46E6-9D37-1ECAC0F98A6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3" y="1569864"/>
            <a:ext cx="10850565" cy="3969983"/>
            <a:chOff x="669923" y="1569864"/>
            <a:chExt cx="10850565" cy="3969983"/>
          </a:xfrm>
        </p:grpSpPr>
        <p:grpSp>
          <p:nvGrpSpPr>
            <p:cNvPr id="6" name="îSľíďé">
              <a:extLst>
                <a:ext uri="{FF2B5EF4-FFF2-40B4-BE49-F238E27FC236}">
                  <a16:creationId xmlns:a16="http://schemas.microsoft.com/office/drawing/2014/main" id="{97E97E09-CC58-478D-A208-DAC19A9524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337467" y="1569864"/>
              <a:ext cx="7987746" cy="3969983"/>
              <a:chOff x="1233" y="5"/>
              <a:chExt cx="3496" cy="3200"/>
            </a:xfrm>
          </p:grpSpPr>
          <p:sp>
            <p:nvSpPr>
              <p:cNvPr id="19" name="iSľíḓè">
                <a:extLst>
                  <a:ext uri="{FF2B5EF4-FFF2-40B4-BE49-F238E27FC236}">
                    <a16:creationId xmlns:a16="http://schemas.microsoft.com/office/drawing/2014/main" id="{409926B4-3C7C-45C1-9B0B-F57322DE0D14}"/>
                  </a:ext>
                </a:extLst>
              </p:cNvPr>
              <p:cNvSpPr/>
              <p:nvPr/>
            </p:nvSpPr>
            <p:spPr bwMode="auto">
              <a:xfrm>
                <a:off x="1288" y="115"/>
                <a:ext cx="3191" cy="2984"/>
              </a:xfrm>
              <a:custGeom>
                <a:avLst/>
                <a:gdLst>
                  <a:gd name="T0" fmla="*/ 1023 w 1383"/>
                  <a:gd name="T1" fmla="*/ 77 h 1293"/>
                  <a:gd name="T2" fmla="*/ 1044 w 1383"/>
                  <a:gd name="T3" fmla="*/ 129 h 1293"/>
                  <a:gd name="T4" fmla="*/ 1044 w 1383"/>
                  <a:gd name="T5" fmla="*/ 237 h 1293"/>
                  <a:gd name="T6" fmla="*/ 1023 w 1383"/>
                  <a:gd name="T7" fmla="*/ 289 h 1293"/>
                  <a:gd name="T8" fmla="*/ 974 w 1383"/>
                  <a:gd name="T9" fmla="*/ 310 h 1293"/>
                  <a:gd name="T10" fmla="*/ 392 w 1383"/>
                  <a:gd name="T11" fmla="*/ 310 h 1293"/>
                  <a:gd name="T12" fmla="*/ 318 w 1383"/>
                  <a:gd name="T13" fmla="*/ 343 h 1293"/>
                  <a:gd name="T14" fmla="*/ 287 w 1383"/>
                  <a:gd name="T15" fmla="*/ 421 h 1293"/>
                  <a:gd name="T16" fmla="*/ 287 w 1383"/>
                  <a:gd name="T17" fmla="*/ 562 h 1293"/>
                  <a:gd name="T18" fmla="*/ 318 w 1383"/>
                  <a:gd name="T19" fmla="*/ 640 h 1293"/>
                  <a:gd name="T20" fmla="*/ 392 w 1383"/>
                  <a:gd name="T21" fmla="*/ 673 h 1293"/>
                  <a:gd name="T22" fmla="*/ 699 w 1383"/>
                  <a:gd name="T23" fmla="*/ 673 h 1293"/>
                  <a:gd name="T24" fmla="*/ 748 w 1383"/>
                  <a:gd name="T25" fmla="*/ 694 h 1293"/>
                  <a:gd name="T26" fmla="*/ 769 w 1383"/>
                  <a:gd name="T27" fmla="*/ 747 h 1293"/>
                  <a:gd name="T28" fmla="*/ 769 w 1383"/>
                  <a:gd name="T29" fmla="*/ 857 h 1293"/>
                  <a:gd name="T30" fmla="*/ 748 w 1383"/>
                  <a:gd name="T31" fmla="*/ 909 h 1293"/>
                  <a:gd name="T32" fmla="*/ 699 w 1383"/>
                  <a:gd name="T33" fmla="*/ 931 h 1293"/>
                  <a:gd name="T34" fmla="*/ 255 w 1383"/>
                  <a:gd name="T35" fmla="*/ 931 h 1293"/>
                  <a:gd name="T36" fmla="*/ 180 w 1383"/>
                  <a:gd name="T37" fmla="*/ 963 h 1293"/>
                  <a:gd name="T38" fmla="*/ 149 w 1383"/>
                  <a:gd name="T39" fmla="*/ 1041 h 1293"/>
                  <a:gd name="T40" fmla="*/ 149 w 1383"/>
                  <a:gd name="T41" fmla="*/ 1183 h 1293"/>
                  <a:gd name="T42" fmla="*/ 180 w 1383"/>
                  <a:gd name="T43" fmla="*/ 1261 h 1293"/>
                  <a:gd name="T44" fmla="*/ 255 w 1383"/>
                  <a:gd name="T45" fmla="*/ 1293 h 1293"/>
                  <a:gd name="T46" fmla="*/ 1383 w 1383"/>
                  <a:gd name="T47" fmla="*/ 1293 h 1293"/>
                  <a:gd name="T48" fmla="*/ 1374 w 1383"/>
                  <a:gd name="T49" fmla="*/ 1266 h 1293"/>
                  <a:gd name="T50" fmla="*/ 1383 w 1383"/>
                  <a:gd name="T51" fmla="*/ 1238 h 1293"/>
                  <a:gd name="T52" fmla="*/ 272 w 1383"/>
                  <a:gd name="T53" fmla="*/ 1238 h 1293"/>
                  <a:gd name="T54" fmla="*/ 223 w 1383"/>
                  <a:gd name="T55" fmla="*/ 1216 h 1293"/>
                  <a:gd name="T56" fmla="*/ 202 w 1383"/>
                  <a:gd name="T57" fmla="*/ 1164 h 1293"/>
                  <a:gd name="T58" fmla="*/ 202 w 1383"/>
                  <a:gd name="T59" fmla="*/ 1060 h 1293"/>
                  <a:gd name="T60" fmla="*/ 223 w 1383"/>
                  <a:gd name="T61" fmla="*/ 1008 h 1293"/>
                  <a:gd name="T62" fmla="*/ 272 w 1383"/>
                  <a:gd name="T63" fmla="*/ 986 h 1293"/>
                  <a:gd name="T64" fmla="*/ 716 w 1383"/>
                  <a:gd name="T65" fmla="*/ 986 h 1293"/>
                  <a:gd name="T66" fmla="*/ 791 w 1383"/>
                  <a:gd name="T67" fmla="*/ 954 h 1293"/>
                  <a:gd name="T68" fmla="*/ 822 w 1383"/>
                  <a:gd name="T69" fmla="*/ 876 h 1293"/>
                  <a:gd name="T70" fmla="*/ 822 w 1383"/>
                  <a:gd name="T71" fmla="*/ 728 h 1293"/>
                  <a:gd name="T72" fmla="*/ 791 w 1383"/>
                  <a:gd name="T73" fmla="*/ 650 h 1293"/>
                  <a:gd name="T74" fmla="*/ 716 w 1383"/>
                  <a:gd name="T75" fmla="*/ 617 h 1293"/>
                  <a:gd name="T76" fmla="*/ 401 w 1383"/>
                  <a:gd name="T77" fmla="*/ 617 h 1293"/>
                  <a:gd name="T78" fmla="*/ 351 w 1383"/>
                  <a:gd name="T79" fmla="*/ 596 h 1293"/>
                  <a:gd name="T80" fmla="*/ 331 w 1383"/>
                  <a:gd name="T81" fmla="*/ 544 h 1293"/>
                  <a:gd name="T82" fmla="*/ 331 w 1383"/>
                  <a:gd name="T83" fmla="*/ 439 h 1293"/>
                  <a:gd name="T84" fmla="*/ 351 w 1383"/>
                  <a:gd name="T85" fmla="*/ 387 h 1293"/>
                  <a:gd name="T86" fmla="*/ 401 w 1383"/>
                  <a:gd name="T87" fmla="*/ 366 h 1293"/>
                  <a:gd name="T88" fmla="*/ 991 w 1383"/>
                  <a:gd name="T89" fmla="*/ 366 h 1293"/>
                  <a:gd name="T90" fmla="*/ 1066 w 1383"/>
                  <a:gd name="T91" fmla="*/ 333 h 1293"/>
                  <a:gd name="T92" fmla="*/ 1096 w 1383"/>
                  <a:gd name="T93" fmla="*/ 255 h 1293"/>
                  <a:gd name="T94" fmla="*/ 1096 w 1383"/>
                  <a:gd name="T95" fmla="*/ 111 h 1293"/>
                  <a:gd name="T96" fmla="*/ 1066 w 1383"/>
                  <a:gd name="T97" fmla="*/ 32 h 1293"/>
                  <a:gd name="T98" fmla="*/ 991 w 1383"/>
                  <a:gd name="T99" fmla="*/ 0 h 1293"/>
                  <a:gd name="T100" fmla="*/ 0 w 1383"/>
                  <a:gd name="T101" fmla="*/ 0 h 1293"/>
                  <a:gd name="T102" fmla="*/ 0 w 1383"/>
                  <a:gd name="T103" fmla="*/ 55 h 1293"/>
                  <a:gd name="T104" fmla="*/ 974 w 1383"/>
                  <a:gd name="T105" fmla="*/ 55 h 1293"/>
                  <a:gd name="T106" fmla="*/ 1023 w 1383"/>
                  <a:gd name="T107" fmla="*/ 77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83" h="1293">
                    <a:moveTo>
                      <a:pt x="1023" y="77"/>
                    </a:moveTo>
                    <a:cubicBezTo>
                      <a:pt x="1037" y="91"/>
                      <a:pt x="1044" y="110"/>
                      <a:pt x="1044" y="129"/>
                    </a:cubicBezTo>
                    <a:cubicBezTo>
                      <a:pt x="1044" y="237"/>
                      <a:pt x="1044" y="237"/>
                      <a:pt x="1044" y="237"/>
                    </a:cubicBezTo>
                    <a:cubicBezTo>
                      <a:pt x="1044" y="255"/>
                      <a:pt x="1037" y="274"/>
                      <a:pt x="1023" y="289"/>
                    </a:cubicBezTo>
                    <a:cubicBezTo>
                      <a:pt x="1010" y="303"/>
                      <a:pt x="992" y="310"/>
                      <a:pt x="974" y="310"/>
                    </a:cubicBezTo>
                    <a:cubicBezTo>
                      <a:pt x="392" y="310"/>
                      <a:pt x="392" y="310"/>
                      <a:pt x="392" y="310"/>
                    </a:cubicBezTo>
                    <a:cubicBezTo>
                      <a:pt x="365" y="310"/>
                      <a:pt x="338" y="321"/>
                      <a:pt x="318" y="343"/>
                    </a:cubicBezTo>
                    <a:cubicBezTo>
                      <a:pt x="297" y="364"/>
                      <a:pt x="287" y="393"/>
                      <a:pt x="287" y="421"/>
                    </a:cubicBezTo>
                    <a:cubicBezTo>
                      <a:pt x="287" y="562"/>
                      <a:pt x="287" y="562"/>
                      <a:pt x="287" y="562"/>
                    </a:cubicBezTo>
                    <a:cubicBezTo>
                      <a:pt x="287" y="590"/>
                      <a:pt x="297" y="619"/>
                      <a:pt x="318" y="640"/>
                    </a:cubicBezTo>
                    <a:cubicBezTo>
                      <a:pt x="338" y="662"/>
                      <a:pt x="365" y="673"/>
                      <a:pt x="392" y="673"/>
                    </a:cubicBezTo>
                    <a:cubicBezTo>
                      <a:pt x="699" y="673"/>
                      <a:pt x="699" y="673"/>
                      <a:pt x="699" y="673"/>
                    </a:cubicBezTo>
                    <a:cubicBezTo>
                      <a:pt x="717" y="673"/>
                      <a:pt x="735" y="680"/>
                      <a:pt x="748" y="694"/>
                    </a:cubicBezTo>
                    <a:cubicBezTo>
                      <a:pt x="762" y="709"/>
                      <a:pt x="769" y="728"/>
                      <a:pt x="769" y="747"/>
                    </a:cubicBezTo>
                    <a:cubicBezTo>
                      <a:pt x="769" y="857"/>
                      <a:pt x="769" y="857"/>
                      <a:pt x="769" y="857"/>
                    </a:cubicBezTo>
                    <a:cubicBezTo>
                      <a:pt x="769" y="876"/>
                      <a:pt x="762" y="895"/>
                      <a:pt x="748" y="909"/>
                    </a:cubicBezTo>
                    <a:cubicBezTo>
                      <a:pt x="735" y="924"/>
                      <a:pt x="717" y="931"/>
                      <a:pt x="699" y="931"/>
                    </a:cubicBezTo>
                    <a:cubicBezTo>
                      <a:pt x="255" y="931"/>
                      <a:pt x="255" y="931"/>
                      <a:pt x="255" y="931"/>
                    </a:cubicBezTo>
                    <a:cubicBezTo>
                      <a:pt x="228" y="931"/>
                      <a:pt x="201" y="942"/>
                      <a:pt x="180" y="963"/>
                    </a:cubicBezTo>
                    <a:cubicBezTo>
                      <a:pt x="160" y="985"/>
                      <a:pt x="149" y="1013"/>
                      <a:pt x="149" y="1041"/>
                    </a:cubicBezTo>
                    <a:cubicBezTo>
                      <a:pt x="149" y="1183"/>
                      <a:pt x="149" y="1183"/>
                      <a:pt x="149" y="1183"/>
                    </a:cubicBezTo>
                    <a:cubicBezTo>
                      <a:pt x="149" y="1211"/>
                      <a:pt x="160" y="1239"/>
                      <a:pt x="180" y="1261"/>
                    </a:cubicBezTo>
                    <a:cubicBezTo>
                      <a:pt x="201" y="1283"/>
                      <a:pt x="228" y="1293"/>
                      <a:pt x="255" y="1293"/>
                    </a:cubicBezTo>
                    <a:cubicBezTo>
                      <a:pt x="1383" y="1293"/>
                      <a:pt x="1383" y="1293"/>
                      <a:pt x="1383" y="1293"/>
                    </a:cubicBezTo>
                    <a:cubicBezTo>
                      <a:pt x="1383" y="1293"/>
                      <a:pt x="1374" y="1284"/>
                      <a:pt x="1374" y="1266"/>
                    </a:cubicBezTo>
                    <a:cubicBezTo>
                      <a:pt x="1374" y="1248"/>
                      <a:pt x="1383" y="1238"/>
                      <a:pt x="1383" y="1238"/>
                    </a:cubicBezTo>
                    <a:cubicBezTo>
                      <a:pt x="272" y="1238"/>
                      <a:pt x="272" y="1238"/>
                      <a:pt x="272" y="1238"/>
                    </a:cubicBezTo>
                    <a:cubicBezTo>
                      <a:pt x="254" y="1238"/>
                      <a:pt x="236" y="1231"/>
                      <a:pt x="223" y="1216"/>
                    </a:cubicBezTo>
                    <a:cubicBezTo>
                      <a:pt x="209" y="1202"/>
                      <a:pt x="202" y="1183"/>
                      <a:pt x="202" y="1164"/>
                    </a:cubicBezTo>
                    <a:cubicBezTo>
                      <a:pt x="202" y="1060"/>
                      <a:pt x="202" y="1060"/>
                      <a:pt x="202" y="1060"/>
                    </a:cubicBezTo>
                    <a:cubicBezTo>
                      <a:pt x="202" y="1041"/>
                      <a:pt x="209" y="1022"/>
                      <a:pt x="223" y="1008"/>
                    </a:cubicBezTo>
                    <a:cubicBezTo>
                      <a:pt x="236" y="993"/>
                      <a:pt x="254" y="986"/>
                      <a:pt x="272" y="986"/>
                    </a:cubicBezTo>
                    <a:cubicBezTo>
                      <a:pt x="716" y="986"/>
                      <a:pt x="716" y="986"/>
                      <a:pt x="716" y="986"/>
                    </a:cubicBezTo>
                    <a:cubicBezTo>
                      <a:pt x="743" y="986"/>
                      <a:pt x="770" y="975"/>
                      <a:pt x="791" y="954"/>
                    </a:cubicBezTo>
                    <a:cubicBezTo>
                      <a:pt x="811" y="932"/>
                      <a:pt x="822" y="904"/>
                      <a:pt x="822" y="876"/>
                    </a:cubicBezTo>
                    <a:cubicBezTo>
                      <a:pt x="822" y="728"/>
                      <a:pt x="822" y="728"/>
                      <a:pt x="822" y="728"/>
                    </a:cubicBezTo>
                    <a:cubicBezTo>
                      <a:pt x="822" y="700"/>
                      <a:pt x="811" y="671"/>
                      <a:pt x="791" y="650"/>
                    </a:cubicBezTo>
                    <a:cubicBezTo>
                      <a:pt x="770" y="628"/>
                      <a:pt x="743" y="617"/>
                      <a:pt x="716" y="617"/>
                    </a:cubicBezTo>
                    <a:cubicBezTo>
                      <a:pt x="401" y="617"/>
                      <a:pt x="401" y="617"/>
                      <a:pt x="401" y="617"/>
                    </a:cubicBezTo>
                    <a:cubicBezTo>
                      <a:pt x="383" y="617"/>
                      <a:pt x="365" y="610"/>
                      <a:pt x="351" y="596"/>
                    </a:cubicBezTo>
                    <a:cubicBezTo>
                      <a:pt x="337" y="581"/>
                      <a:pt x="331" y="563"/>
                      <a:pt x="331" y="544"/>
                    </a:cubicBezTo>
                    <a:cubicBezTo>
                      <a:pt x="331" y="439"/>
                      <a:pt x="331" y="439"/>
                      <a:pt x="331" y="439"/>
                    </a:cubicBezTo>
                    <a:cubicBezTo>
                      <a:pt x="331" y="420"/>
                      <a:pt x="337" y="402"/>
                      <a:pt x="351" y="387"/>
                    </a:cubicBezTo>
                    <a:cubicBezTo>
                      <a:pt x="365" y="373"/>
                      <a:pt x="383" y="366"/>
                      <a:pt x="401" y="366"/>
                    </a:cubicBezTo>
                    <a:cubicBezTo>
                      <a:pt x="991" y="366"/>
                      <a:pt x="991" y="366"/>
                      <a:pt x="991" y="366"/>
                    </a:cubicBezTo>
                    <a:cubicBezTo>
                      <a:pt x="1018" y="366"/>
                      <a:pt x="1045" y="355"/>
                      <a:pt x="1066" y="333"/>
                    </a:cubicBezTo>
                    <a:cubicBezTo>
                      <a:pt x="1086" y="312"/>
                      <a:pt x="1096" y="283"/>
                      <a:pt x="1096" y="255"/>
                    </a:cubicBezTo>
                    <a:cubicBezTo>
                      <a:pt x="1096" y="111"/>
                      <a:pt x="1096" y="111"/>
                      <a:pt x="1096" y="111"/>
                    </a:cubicBezTo>
                    <a:cubicBezTo>
                      <a:pt x="1096" y="82"/>
                      <a:pt x="1086" y="54"/>
                      <a:pt x="1066" y="32"/>
                    </a:cubicBezTo>
                    <a:cubicBezTo>
                      <a:pt x="1045" y="11"/>
                      <a:pt x="1018" y="0"/>
                      <a:pt x="99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974" y="55"/>
                      <a:pt x="974" y="55"/>
                      <a:pt x="974" y="55"/>
                    </a:cubicBezTo>
                    <a:cubicBezTo>
                      <a:pt x="992" y="55"/>
                      <a:pt x="1010" y="62"/>
                      <a:pt x="1023" y="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ś1îḑè">
                <a:extLst>
                  <a:ext uri="{FF2B5EF4-FFF2-40B4-BE49-F238E27FC236}">
                    <a16:creationId xmlns:a16="http://schemas.microsoft.com/office/drawing/2014/main" id="{52DBD5D8-188D-469D-9D24-F96BE07A625D}"/>
                  </a:ext>
                </a:extLst>
              </p:cNvPr>
              <p:cNvSpPr/>
              <p:nvPr/>
            </p:nvSpPr>
            <p:spPr bwMode="auto">
              <a:xfrm>
                <a:off x="1288" y="9"/>
                <a:ext cx="3191" cy="2963"/>
              </a:xfrm>
              <a:custGeom>
                <a:avLst/>
                <a:gdLst>
                  <a:gd name="T0" fmla="*/ 1066 w 1383"/>
                  <a:gd name="T1" fmla="*/ 78 h 1284"/>
                  <a:gd name="T2" fmla="*/ 1096 w 1383"/>
                  <a:gd name="T3" fmla="*/ 157 h 1284"/>
                  <a:gd name="T4" fmla="*/ 1096 w 1383"/>
                  <a:gd name="T5" fmla="*/ 301 h 1284"/>
                  <a:gd name="T6" fmla="*/ 1066 w 1383"/>
                  <a:gd name="T7" fmla="*/ 379 h 1284"/>
                  <a:gd name="T8" fmla="*/ 991 w 1383"/>
                  <a:gd name="T9" fmla="*/ 412 h 1284"/>
                  <a:gd name="T10" fmla="*/ 401 w 1383"/>
                  <a:gd name="T11" fmla="*/ 412 h 1284"/>
                  <a:gd name="T12" fmla="*/ 351 w 1383"/>
                  <a:gd name="T13" fmla="*/ 433 h 1284"/>
                  <a:gd name="T14" fmla="*/ 331 w 1383"/>
                  <a:gd name="T15" fmla="*/ 485 h 1284"/>
                  <a:gd name="T16" fmla="*/ 331 w 1383"/>
                  <a:gd name="T17" fmla="*/ 590 h 1284"/>
                  <a:gd name="T18" fmla="*/ 351 w 1383"/>
                  <a:gd name="T19" fmla="*/ 642 h 1284"/>
                  <a:gd name="T20" fmla="*/ 401 w 1383"/>
                  <a:gd name="T21" fmla="*/ 663 h 1284"/>
                  <a:gd name="T22" fmla="*/ 716 w 1383"/>
                  <a:gd name="T23" fmla="*/ 663 h 1284"/>
                  <a:gd name="T24" fmla="*/ 791 w 1383"/>
                  <a:gd name="T25" fmla="*/ 696 h 1284"/>
                  <a:gd name="T26" fmla="*/ 822 w 1383"/>
                  <a:gd name="T27" fmla="*/ 774 h 1284"/>
                  <a:gd name="T28" fmla="*/ 822 w 1383"/>
                  <a:gd name="T29" fmla="*/ 922 h 1284"/>
                  <a:gd name="T30" fmla="*/ 791 w 1383"/>
                  <a:gd name="T31" fmla="*/ 1000 h 1284"/>
                  <a:gd name="T32" fmla="*/ 716 w 1383"/>
                  <a:gd name="T33" fmla="*/ 1032 h 1284"/>
                  <a:gd name="T34" fmla="*/ 272 w 1383"/>
                  <a:gd name="T35" fmla="*/ 1032 h 1284"/>
                  <a:gd name="T36" fmla="*/ 223 w 1383"/>
                  <a:gd name="T37" fmla="*/ 1054 h 1284"/>
                  <a:gd name="T38" fmla="*/ 202 w 1383"/>
                  <a:gd name="T39" fmla="*/ 1106 h 1284"/>
                  <a:gd name="T40" fmla="*/ 202 w 1383"/>
                  <a:gd name="T41" fmla="*/ 1210 h 1284"/>
                  <a:gd name="T42" fmla="*/ 223 w 1383"/>
                  <a:gd name="T43" fmla="*/ 1262 h 1284"/>
                  <a:gd name="T44" fmla="*/ 272 w 1383"/>
                  <a:gd name="T45" fmla="*/ 1284 h 1284"/>
                  <a:gd name="T46" fmla="*/ 1383 w 1383"/>
                  <a:gd name="T47" fmla="*/ 1284 h 1284"/>
                  <a:gd name="T48" fmla="*/ 1374 w 1383"/>
                  <a:gd name="T49" fmla="*/ 1261 h 1284"/>
                  <a:gd name="T50" fmla="*/ 1383 w 1383"/>
                  <a:gd name="T51" fmla="*/ 1238 h 1284"/>
                  <a:gd name="T52" fmla="*/ 298 w 1383"/>
                  <a:gd name="T53" fmla="*/ 1238 h 1284"/>
                  <a:gd name="T54" fmla="*/ 261 w 1383"/>
                  <a:gd name="T55" fmla="*/ 1222 h 1284"/>
                  <a:gd name="T56" fmla="*/ 246 w 1383"/>
                  <a:gd name="T57" fmla="*/ 1183 h 1284"/>
                  <a:gd name="T58" fmla="*/ 246 w 1383"/>
                  <a:gd name="T59" fmla="*/ 1134 h 1284"/>
                  <a:gd name="T60" fmla="*/ 261 w 1383"/>
                  <a:gd name="T61" fmla="*/ 1094 h 1284"/>
                  <a:gd name="T62" fmla="*/ 298 w 1383"/>
                  <a:gd name="T63" fmla="*/ 1078 h 1284"/>
                  <a:gd name="T64" fmla="*/ 725 w 1383"/>
                  <a:gd name="T65" fmla="*/ 1078 h 1284"/>
                  <a:gd name="T66" fmla="*/ 824 w 1383"/>
                  <a:gd name="T67" fmla="*/ 1035 h 1284"/>
                  <a:gd name="T68" fmla="*/ 865 w 1383"/>
                  <a:gd name="T69" fmla="*/ 931 h 1284"/>
                  <a:gd name="T70" fmla="*/ 865 w 1383"/>
                  <a:gd name="T71" fmla="*/ 765 h 1284"/>
                  <a:gd name="T72" fmla="*/ 824 w 1383"/>
                  <a:gd name="T73" fmla="*/ 661 h 1284"/>
                  <a:gd name="T74" fmla="*/ 725 w 1383"/>
                  <a:gd name="T75" fmla="*/ 617 h 1284"/>
                  <a:gd name="T76" fmla="*/ 430 w 1383"/>
                  <a:gd name="T77" fmla="*/ 617 h 1284"/>
                  <a:gd name="T78" fmla="*/ 393 w 1383"/>
                  <a:gd name="T79" fmla="*/ 601 h 1284"/>
                  <a:gd name="T80" fmla="*/ 377 w 1383"/>
                  <a:gd name="T81" fmla="*/ 562 h 1284"/>
                  <a:gd name="T82" fmla="*/ 377 w 1383"/>
                  <a:gd name="T83" fmla="*/ 513 h 1284"/>
                  <a:gd name="T84" fmla="*/ 393 w 1383"/>
                  <a:gd name="T85" fmla="*/ 474 h 1284"/>
                  <a:gd name="T86" fmla="*/ 430 w 1383"/>
                  <a:gd name="T87" fmla="*/ 458 h 1284"/>
                  <a:gd name="T88" fmla="*/ 1000 w 1383"/>
                  <a:gd name="T89" fmla="*/ 458 h 1284"/>
                  <a:gd name="T90" fmla="*/ 1099 w 1383"/>
                  <a:gd name="T91" fmla="*/ 414 h 1284"/>
                  <a:gd name="T92" fmla="*/ 1140 w 1383"/>
                  <a:gd name="T93" fmla="*/ 310 h 1284"/>
                  <a:gd name="T94" fmla="*/ 1140 w 1383"/>
                  <a:gd name="T95" fmla="*/ 147 h 1284"/>
                  <a:gd name="T96" fmla="*/ 1099 w 1383"/>
                  <a:gd name="T97" fmla="*/ 43 h 1284"/>
                  <a:gd name="T98" fmla="*/ 1000 w 1383"/>
                  <a:gd name="T99" fmla="*/ 0 h 1284"/>
                  <a:gd name="T100" fmla="*/ 0 w 1383"/>
                  <a:gd name="T101" fmla="*/ 0 h 1284"/>
                  <a:gd name="T102" fmla="*/ 0 w 1383"/>
                  <a:gd name="T103" fmla="*/ 46 h 1284"/>
                  <a:gd name="T104" fmla="*/ 991 w 1383"/>
                  <a:gd name="T105" fmla="*/ 46 h 1284"/>
                  <a:gd name="T106" fmla="*/ 1066 w 1383"/>
                  <a:gd name="T107" fmla="*/ 78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83" h="1284">
                    <a:moveTo>
                      <a:pt x="1066" y="78"/>
                    </a:moveTo>
                    <a:cubicBezTo>
                      <a:pt x="1086" y="100"/>
                      <a:pt x="1096" y="128"/>
                      <a:pt x="1096" y="157"/>
                    </a:cubicBezTo>
                    <a:cubicBezTo>
                      <a:pt x="1096" y="301"/>
                      <a:pt x="1096" y="301"/>
                      <a:pt x="1096" y="301"/>
                    </a:cubicBezTo>
                    <a:cubicBezTo>
                      <a:pt x="1096" y="329"/>
                      <a:pt x="1086" y="358"/>
                      <a:pt x="1066" y="379"/>
                    </a:cubicBezTo>
                    <a:cubicBezTo>
                      <a:pt x="1045" y="401"/>
                      <a:pt x="1018" y="412"/>
                      <a:pt x="991" y="412"/>
                    </a:cubicBezTo>
                    <a:cubicBezTo>
                      <a:pt x="401" y="412"/>
                      <a:pt x="401" y="412"/>
                      <a:pt x="401" y="412"/>
                    </a:cubicBezTo>
                    <a:cubicBezTo>
                      <a:pt x="383" y="412"/>
                      <a:pt x="365" y="419"/>
                      <a:pt x="351" y="433"/>
                    </a:cubicBezTo>
                    <a:cubicBezTo>
                      <a:pt x="337" y="448"/>
                      <a:pt x="331" y="466"/>
                      <a:pt x="331" y="485"/>
                    </a:cubicBezTo>
                    <a:cubicBezTo>
                      <a:pt x="331" y="590"/>
                      <a:pt x="331" y="590"/>
                      <a:pt x="331" y="590"/>
                    </a:cubicBezTo>
                    <a:cubicBezTo>
                      <a:pt x="331" y="609"/>
                      <a:pt x="337" y="627"/>
                      <a:pt x="351" y="642"/>
                    </a:cubicBezTo>
                    <a:cubicBezTo>
                      <a:pt x="365" y="656"/>
                      <a:pt x="383" y="663"/>
                      <a:pt x="401" y="663"/>
                    </a:cubicBezTo>
                    <a:cubicBezTo>
                      <a:pt x="716" y="663"/>
                      <a:pt x="716" y="663"/>
                      <a:pt x="716" y="663"/>
                    </a:cubicBezTo>
                    <a:cubicBezTo>
                      <a:pt x="743" y="663"/>
                      <a:pt x="770" y="674"/>
                      <a:pt x="791" y="696"/>
                    </a:cubicBezTo>
                    <a:cubicBezTo>
                      <a:pt x="811" y="717"/>
                      <a:pt x="822" y="746"/>
                      <a:pt x="822" y="774"/>
                    </a:cubicBezTo>
                    <a:cubicBezTo>
                      <a:pt x="822" y="922"/>
                      <a:pt x="822" y="922"/>
                      <a:pt x="822" y="922"/>
                    </a:cubicBezTo>
                    <a:cubicBezTo>
                      <a:pt x="822" y="950"/>
                      <a:pt x="811" y="978"/>
                      <a:pt x="791" y="1000"/>
                    </a:cubicBezTo>
                    <a:cubicBezTo>
                      <a:pt x="770" y="1021"/>
                      <a:pt x="743" y="1032"/>
                      <a:pt x="716" y="1032"/>
                    </a:cubicBezTo>
                    <a:cubicBezTo>
                      <a:pt x="272" y="1032"/>
                      <a:pt x="272" y="1032"/>
                      <a:pt x="272" y="1032"/>
                    </a:cubicBezTo>
                    <a:cubicBezTo>
                      <a:pt x="254" y="1032"/>
                      <a:pt x="236" y="1039"/>
                      <a:pt x="223" y="1054"/>
                    </a:cubicBezTo>
                    <a:cubicBezTo>
                      <a:pt x="209" y="1068"/>
                      <a:pt x="202" y="1087"/>
                      <a:pt x="202" y="1106"/>
                    </a:cubicBezTo>
                    <a:cubicBezTo>
                      <a:pt x="202" y="1210"/>
                      <a:pt x="202" y="1210"/>
                      <a:pt x="202" y="1210"/>
                    </a:cubicBezTo>
                    <a:cubicBezTo>
                      <a:pt x="202" y="1229"/>
                      <a:pt x="209" y="1248"/>
                      <a:pt x="223" y="1262"/>
                    </a:cubicBezTo>
                    <a:cubicBezTo>
                      <a:pt x="236" y="1277"/>
                      <a:pt x="254" y="1284"/>
                      <a:pt x="272" y="1284"/>
                    </a:cubicBezTo>
                    <a:cubicBezTo>
                      <a:pt x="1383" y="1284"/>
                      <a:pt x="1383" y="1284"/>
                      <a:pt x="1383" y="1284"/>
                    </a:cubicBezTo>
                    <a:cubicBezTo>
                      <a:pt x="1383" y="1284"/>
                      <a:pt x="1374" y="1276"/>
                      <a:pt x="1374" y="1261"/>
                    </a:cubicBezTo>
                    <a:cubicBezTo>
                      <a:pt x="1374" y="1246"/>
                      <a:pt x="1383" y="1238"/>
                      <a:pt x="1383" y="1238"/>
                    </a:cubicBezTo>
                    <a:cubicBezTo>
                      <a:pt x="298" y="1238"/>
                      <a:pt x="298" y="1238"/>
                      <a:pt x="298" y="1238"/>
                    </a:cubicBezTo>
                    <a:cubicBezTo>
                      <a:pt x="285" y="1238"/>
                      <a:pt x="272" y="1233"/>
                      <a:pt x="261" y="1222"/>
                    </a:cubicBezTo>
                    <a:cubicBezTo>
                      <a:pt x="251" y="1211"/>
                      <a:pt x="246" y="1197"/>
                      <a:pt x="246" y="1183"/>
                    </a:cubicBezTo>
                    <a:cubicBezTo>
                      <a:pt x="246" y="1134"/>
                      <a:pt x="246" y="1134"/>
                      <a:pt x="246" y="1134"/>
                    </a:cubicBezTo>
                    <a:cubicBezTo>
                      <a:pt x="246" y="1119"/>
                      <a:pt x="251" y="1105"/>
                      <a:pt x="261" y="1094"/>
                    </a:cubicBezTo>
                    <a:cubicBezTo>
                      <a:pt x="272" y="1084"/>
                      <a:pt x="285" y="1078"/>
                      <a:pt x="298" y="1078"/>
                    </a:cubicBezTo>
                    <a:cubicBezTo>
                      <a:pt x="725" y="1078"/>
                      <a:pt x="725" y="1078"/>
                      <a:pt x="725" y="1078"/>
                    </a:cubicBezTo>
                    <a:cubicBezTo>
                      <a:pt x="761" y="1078"/>
                      <a:pt x="797" y="1064"/>
                      <a:pt x="824" y="1035"/>
                    </a:cubicBezTo>
                    <a:cubicBezTo>
                      <a:pt x="852" y="1006"/>
                      <a:pt x="865" y="968"/>
                      <a:pt x="865" y="931"/>
                    </a:cubicBezTo>
                    <a:cubicBezTo>
                      <a:pt x="865" y="765"/>
                      <a:pt x="865" y="765"/>
                      <a:pt x="865" y="765"/>
                    </a:cubicBezTo>
                    <a:cubicBezTo>
                      <a:pt x="865" y="727"/>
                      <a:pt x="852" y="689"/>
                      <a:pt x="824" y="661"/>
                    </a:cubicBezTo>
                    <a:cubicBezTo>
                      <a:pt x="797" y="632"/>
                      <a:pt x="761" y="617"/>
                      <a:pt x="725" y="617"/>
                    </a:cubicBezTo>
                    <a:cubicBezTo>
                      <a:pt x="430" y="617"/>
                      <a:pt x="430" y="617"/>
                      <a:pt x="430" y="617"/>
                    </a:cubicBezTo>
                    <a:cubicBezTo>
                      <a:pt x="417" y="617"/>
                      <a:pt x="403" y="612"/>
                      <a:pt x="393" y="601"/>
                    </a:cubicBezTo>
                    <a:cubicBezTo>
                      <a:pt x="382" y="590"/>
                      <a:pt x="377" y="576"/>
                      <a:pt x="377" y="562"/>
                    </a:cubicBezTo>
                    <a:cubicBezTo>
                      <a:pt x="377" y="513"/>
                      <a:pt x="377" y="513"/>
                      <a:pt x="377" y="513"/>
                    </a:cubicBezTo>
                    <a:cubicBezTo>
                      <a:pt x="377" y="499"/>
                      <a:pt x="382" y="485"/>
                      <a:pt x="393" y="474"/>
                    </a:cubicBezTo>
                    <a:cubicBezTo>
                      <a:pt x="403" y="463"/>
                      <a:pt x="417" y="458"/>
                      <a:pt x="430" y="458"/>
                    </a:cubicBezTo>
                    <a:cubicBezTo>
                      <a:pt x="1000" y="458"/>
                      <a:pt x="1000" y="458"/>
                      <a:pt x="1000" y="458"/>
                    </a:cubicBezTo>
                    <a:cubicBezTo>
                      <a:pt x="1036" y="458"/>
                      <a:pt x="1072" y="443"/>
                      <a:pt x="1099" y="414"/>
                    </a:cubicBezTo>
                    <a:cubicBezTo>
                      <a:pt x="1127" y="386"/>
                      <a:pt x="1140" y="348"/>
                      <a:pt x="1140" y="310"/>
                    </a:cubicBezTo>
                    <a:cubicBezTo>
                      <a:pt x="1140" y="147"/>
                      <a:pt x="1140" y="147"/>
                      <a:pt x="1140" y="147"/>
                    </a:cubicBezTo>
                    <a:cubicBezTo>
                      <a:pt x="1140" y="110"/>
                      <a:pt x="1127" y="72"/>
                      <a:pt x="1099" y="43"/>
                    </a:cubicBezTo>
                    <a:cubicBezTo>
                      <a:pt x="1072" y="14"/>
                      <a:pt x="1036" y="0"/>
                      <a:pt x="10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91" y="46"/>
                      <a:pt x="991" y="46"/>
                      <a:pt x="991" y="46"/>
                    </a:cubicBezTo>
                    <a:cubicBezTo>
                      <a:pt x="1018" y="46"/>
                      <a:pt x="1045" y="57"/>
                      <a:pt x="1066" y="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$ḻiḋê">
                <a:extLst>
                  <a:ext uri="{FF2B5EF4-FFF2-40B4-BE49-F238E27FC236}">
                    <a16:creationId xmlns:a16="http://schemas.microsoft.com/office/drawing/2014/main" id="{51F5117C-5ECF-4DEA-93D3-514DD285A9E0}"/>
                  </a:ext>
                </a:extLst>
              </p:cNvPr>
              <p:cNvSpPr/>
              <p:nvPr/>
            </p:nvSpPr>
            <p:spPr bwMode="auto">
              <a:xfrm>
                <a:off x="1294" y="242"/>
                <a:ext cx="3191" cy="2963"/>
              </a:xfrm>
              <a:custGeom>
                <a:avLst/>
                <a:gdLst>
                  <a:gd name="T0" fmla="*/ 255 w 1383"/>
                  <a:gd name="T1" fmla="*/ 1238 h 1284"/>
                  <a:gd name="T2" fmla="*/ 180 w 1383"/>
                  <a:gd name="T3" fmla="*/ 1206 h 1284"/>
                  <a:gd name="T4" fmla="*/ 149 w 1383"/>
                  <a:gd name="T5" fmla="*/ 1128 h 1284"/>
                  <a:gd name="T6" fmla="*/ 149 w 1383"/>
                  <a:gd name="T7" fmla="*/ 986 h 1284"/>
                  <a:gd name="T8" fmla="*/ 180 w 1383"/>
                  <a:gd name="T9" fmla="*/ 908 h 1284"/>
                  <a:gd name="T10" fmla="*/ 255 w 1383"/>
                  <a:gd name="T11" fmla="*/ 876 h 1284"/>
                  <a:gd name="T12" fmla="*/ 699 w 1383"/>
                  <a:gd name="T13" fmla="*/ 876 h 1284"/>
                  <a:gd name="T14" fmla="*/ 748 w 1383"/>
                  <a:gd name="T15" fmla="*/ 854 h 1284"/>
                  <a:gd name="T16" fmla="*/ 769 w 1383"/>
                  <a:gd name="T17" fmla="*/ 802 h 1284"/>
                  <a:gd name="T18" fmla="*/ 769 w 1383"/>
                  <a:gd name="T19" fmla="*/ 692 h 1284"/>
                  <a:gd name="T20" fmla="*/ 748 w 1383"/>
                  <a:gd name="T21" fmla="*/ 639 h 1284"/>
                  <a:gd name="T22" fmla="*/ 699 w 1383"/>
                  <a:gd name="T23" fmla="*/ 618 h 1284"/>
                  <a:gd name="T24" fmla="*/ 392 w 1383"/>
                  <a:gd name="T25" fmla="*/ 618 h 1284"/>
                  <a:gd name="T26" fmla="*/ 318 w 1383"/>
                  <a:gd name="T27" fmla="*/ 585 h 1284"/>
                  <a:gd name="T28" fmla="*/ 287 w 1383"/>
                  <a:gd name="T29" fmla="*/ 507 h 1284"/>
                  <a:gd name="T30" fmla="*/ 287 w 1383"/>
                  <a:gd name="T31" fmla="*/ 366 h 1284"/>
                  <a:gd name="T32" fmla="*/ 318 w 1383"/>
                  <a:gd name="T33" fmla="*/ 288 h 1284"/>
                  <a:gd name="T34" fmla="*/ 392 w 1383"/>
                  <a:gd name="T35" fmla="*/ 255 h 1284"/>
                  <a:gd name="T36" fmla="*/ 974 w 1383"/>
                  <a:gd name="T37" fmla="*/ 255 h 1284"/>
                  <a:gd name="T38" fmla="*/ 1023 w 1383"/>
                  <a:gd name="T39" fmla="*/ 234 h 1284"/>
                  <a:gd name="T40" fmla="*/ 1044 w 1383"/>
                  <a:gd name="T41" fmla="*/ 182 h 1284"/>
                  <a:gd name="T42" fmla="*/ 1044 w 1383"/>
                  <a:gd name="T43" fmla="*/ 74 h 1284"/>
                  <a:gd name="T44" fmla="*/ 1023 w 1383"/>
                  <a:gd name="T45" fmla="*/ 22 h 1284"/>
                  <a:gd name="T46" fmla="*/ 974 w 1383"/>
                  <a:gd name="T47" fmla="*/ 0 h 1284"/>
                  <a:gd name="T48" fmla="*/ 0 w 1383"/>
                  <a:gd name="T49" fmla="*/ 0 h 1284"/>
                  <a:gd name="T50" fmla="*/ 0 w 1383"/>
                  <a:gd name="T51" fmla="*/ 46 h 1284"/>
                  <a:gd name="T52" fmla="*/ 947 w 1383"/>
                  <a:gd name="T53" fmla="*/ 46 h 1284"/>
                  <a:gd name="T54" fmla="*/ 985 w 1383"/>
                  <a:gd name="T55" fmla="*/ 63 h 1284"/>
                  <a:gd name="T56" fmla="*/ 1000 w 1383"/>
                  <a:gd name="T57" fmla="*/ 102 h 1284"/>
                  <a:gd name="T58" fmla="*/ 1000 w 1383"/>
                  <a:gd name="T59" fmla="*/ 154 h 1284"/>
                  <a:gd name="T60" fmla="*/ 985 w 1383"/>
                  <a:gd name="T61" fmla="*/ 193 h 1284"/>
                  <a:gd name="T62" fmla="*/ 947 w 1383"/>
                  <a:gd name="T63" fmla="*/ 209 h 1284"/>
                  <a:gd name="T64" fmla="*/ 377 w 1383"/>
                  <a:gd name="T65" fmla="*/ 209 h 1284"/>
                  <a:gd name="T66" fmla="*/ 278 w 1383"/>
                  <a:gd name="T67" fmla="*/ 252 h 1284"/>
                  <a:gd name="T68" fmla="*/ 237 w 1383"/>
                  <a:gd name="T69" fmla="*/ 357 h 1284"/>
                  <a:gd name="T70" fmla="*/ 237 w 1383"/>
                  <a:gd name="T71" fmla="*/ 516 h 1284"/>
                  <a:gd name="T72" fmla="*/ 278 w 1383"/>
                  <a:gd name="T73" fmla="*/ 621 h 1284"/>
                  <a:gd name="T74" fmla="*/ 377 w 1383"/>
                  <a:gd name="T75" fmla="*/ 664 h 1284"/>
                  <a:gd name="T76" fmla="*/ 673 w 1383"/>
                  <a:gd name="T77" fmla="*/ 664 h 1284"/>
                  <a:gd name="T78" fmla="*/ 710 w 1383"/>
                  <a:gd name="T79" fmla="*/ 680 h 1284"/>
                  <a:gd name="T80" fmla="*/ 725 w 1383"/>
                  <a:gd name="T81" fmla="*/ 719 h 1284"/>
                  <a:gd name="T82" fmla="*/ 725 w 1383"/>
                  <a:gd name="T83" fmla="*/ 774 h 1284"/>
                  <a:gd name="T84" fmla="*/ 710 w 1383"/>
                  <a:gd name="T85" fmla="*/ 814 h 1284"/>
                  <a:gd name="T86" fmla="*/ 673 w 1383"/>
                  <a:gd name="T87" fmla="*/ 830 h 1284"/>
                  <a:gd name="T88" fmla="*/ 246 w 1383"/>
                  <a:gd name="T89" fmla="*/ 830 h 1284"/>
                  <a:gd name="T90" fmla="*/ 147 w 1383"/>
                  <a:gd name="T91" fmla="*/ 873 h 1284"/>
                  <a:gd name="T92" fmla="*/ 106 w 1383"/>
                  <a:gd name="T93" fmla="*/ 977 h 1284"/>
                  <a:gd name="T94" fmla="*/ 106 w 1383"/>
                  <a:gd name="T95" fmla="*/ 1137 h 1284"/>
                  <a:gd name="T96" fmla="*/ 147 w 1383"/>
                  <a:gd name="T97" fmla="*/ 1241 h 1284"/>
                  <a:gd name="T98" fmla="*/ 246 w 1383"/>
                  <a:gd name="T99" fmla="*/ 1284 h 1284"/>
                  <a:gd name="T100" fmla="*/ 1383 w 1383"/>
                  <a:gd name="T101" fmla="*/ 1284 h 1284"/>
                  <a:gd name="T102" fmla="*/ 1374 w 1383"/>
                  <a:gd name="T103" fmla="*/ 1260 h 1284"/>
                  <a:gd name="T104" fmla="*/ 1383 w 1383"/>
                  <a:gd name="T105" fmla="*/ 1238 h 1284"/>
                  <a:gd name="T106" fmla="*/ 255 w 1383"/>
                  <a:gd name="T107" fmla="*/ 1238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83" h="1284">
                    <a:moveTo>
                      <a:pt x="255" y="1238"/>
                    </a:moveTo>
                    <a:cubicBezTo>
                      <a:pt x="228" y="1238"/>
                      <a:pt x="201" y="1228"/>
                      <a:pt x="180" y="1206"/>
                    </a:cubicBezTo>
                    <a:cubicBezTo>
                      <a:pt x="160" y="1184"/>
                      <a:pt x="149" y="1156"/>
                      <a:pt x="149" y="1128"/>
                    </a:cubicBezTo>
                    <a:cubicBezTo>
                      <a:pt x="149" y="986"/>
                      <a:pt x="149" y="986"/>
                      <a:pt x="149" y="986"/>
                    </a:cubicBezTo>
                    <a:cubicBezTo>
                      <a:pt x="149" y="958"/>
                      <a:pt x="160" y="930"/>
                      <a:pt x="180" y="908"/>
                    </a:cubicBezTo>
                    <a:cubicBezTo>
                      <a:pt x="201" y="887"/>
                      <a:pt x="228" y="876"/>
                      <a:pt x="255" y="876"/>
                    </a:cubicBezTo>
                    <a:cubicBezTo>
                      <a:pt x="699" y="876"/>
                      <a:pt x="699" y="876"/>
                      <a:pt x="699" y="876"/>
                    </a:cubicBezTo>
                    <a:cubicBezTo>
                      <a:pt x="717" y="876"/>
                      <a:pt x="735" y="869"/>
                      <a:pt x="748" y="854"/>
                    </a:cubicBezTo>
                    <a:cubicBezTo>
                      <a:pt x="762" y="840"/>
                      <a:pt x="769" y="821"/>
                      <a:pt x="769" y="802"/>
                    </a:cubicBezTo>
                    <a:cubicBezTo>
                      <a:pt x="769" y="692"/>
                      <a:pt x="769" y="692"/>
                      <a:pt x="769" y="692"/>
                    </a:cubicBezTo>
                    <a:cubicBezTo>
                      <a:pt x="769" y="673"/>
                      <a:pt x="762" y="654"/>
                      <a:pt x="748" y="639"/>
                    </a:cubicBezTo>
                    <a:cubicBezTo>
                      <a:pt x="735" y="625"/>
                      <a:pt x="717" y="618"/>
                      <a:pt x="699" y="618"/>
                    </a:cubicBezTo>
                    <a:cubicBezTo>
                      <a:pt x="392" y="618"/>
                      <a:pt x="392" y="618"/>
                      <a:pt x="392" y="618"/>
                    </a:cubicBezTo>
                    <a:cubicBezTo>
                      <a:pt x="365" y="618"/>
                      <a:pt x="338" y="607"/>
                      <a:pt x="318" y="585"/>
                    </a:cubicBezTo>
                    <a:cubicBezTo>
                      <a:pt x="297" y="564"/>
                      <a:pt x="287" y="535"/>
                      <a:pt x="287" y="507"/>
                    </a:cubicBezTo>
                    <a:cubicBezTo>
                      <a:pt x="287" y="366"/>
                      <a:pt x="287" y="366"/>
                      <a:pt x="287" y="366"/>
                    </a:cubicBezTo>
                    <a:cubicBezTo>
                      <a:pt x="287" y="338"/>
                      <a:pt x="297" y="309"/>
                      <a:pt x="318" y="288"/>
                    </a:cubicBezTo>
                    <a:cubicBezTo>
                      <a:pt x="338" y="266"/>
                      <a:pt x="365" y="255"/>
                      <a:pt x="392" y="255"/>
                    </a:cubicBezTo>
                    <a:cubicBezTo>
                      <a:pt x="974" y="255"/>
                      <a:pt x="974" y="255"/>
                      <a:pt x="974" y="255"/>
                    </a:cubicBezTo>
                    <a:cubicBezTo>
                      <a:pt x="992" y="255"/>
                      <a:pt x="1010" y="248"/>
                      <a:pt x="1023" y="234"/>
                    </a:cubicBezTo>
                    <a:cubicBezTo>
                      <a:pt x="1037" y="219"/>
                      <a:pt x="1044" y="200"/>
                      <a:pt x="1044" y="182"/>
                    </a:cubicBezTo>
                    <a:cubicBezTo>
                      <a:pt x="1044" y="74"/>
                      <a:pt x="1044" y="74"/>
                      <a:pt x="1044" y="74"/>
                    </a:cubicBezTo>
                    <a:cubicBezTo>
                      <a:pt x="1044" y="55"/>
                      <a:pt x="1037" y="36"/>
                      <a:pt x="1023" y="22"/>
                    </a:cubicBezTo>
                    <a:cubicBezTo>
                      <a:pt x="1010" y="7"/>
                      <a:pt x="992" y="0"/>
                      <a:pt x="97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47" y="46"/>
                      <a:pt x="947" y="46"/>
                      <a:pt x="947" y="46"/>
                    </a:cubicBezTo>
                    <a:cubicBezTo>
                      <a:pt x="961" y="46"/>
                      <a:pt x="974" y="52"/>
                      <a:pt x="985" y="63"/>
                    </a:cubicBezTo>
                    <a:cubicBezTo>
                      <a:pt x="995" y="73"/>
                      <a:pt x="1000" y="87"/>
                      <a:pt x="1000" y="102"/>
                    </a:cubicBezTo>
                    <a:cubicBezTo>
                      <a:pt x="1000" y="154"/>
                      <a:pt x="1000" y="154"/>
                      <a:pt x="1000" y="154"/>
                    </a:cubicBezTo>
                    <a:cubicBezTo>
                      <a:pt x="1000" y="168"/>
                      <a:pt x="995" y="182"/>
                      <a:pt x="985" y="193"/>
                    </a:cubicBezTo>
                    <a:cubicBezTo>
                      <a:pt x="974" y="204"/>
                      <a:pt x="961" y="209"/>
                      <a:pt x="947" y="209"/>
                    </a:cubicBezTo>
                    <a:cubicBezTo>
                      <a:pt x="377" y="209"/>
                      <a:pt x="377" y="209"/>
                      <a:pt x="377" y="209"/>
                    </a:cubicBezTo>
                    <a:cubicBezTo>
                      <a:pt x="341" y="209"/>
                      <a:pt x="306" y="224"/>
                      <a:pt x="278" y="252"/>
                    </a:cubicBezTo>
                    <a:cubicBezTo>
                      <a:pt x="251" y="281"/>
                      <a:pt x="237" y="319"/>
                      <a:pt x="237" y="357"/>
                    </a:cubicBezTo>
                    <a:cubicBezTo>
                      <a:pt x="237" y="516"/>
                      <a:pt x="237" y="516"/>
                      <a:pt x="237" y="516"/>
                    </a:cubicBezTo>
                    <a:cubicBezTo>
                      <a:pt x="237" y="554"/>
                      <a:pt x="251" y="592"/>
                      <a:pt x="278" y="621"/>
                    </a:cubicBezTo>
                    <a:cubicBezTo>
                      <a:pt x="306" y="649"/>
                      <a:pt x="341" y="664"/>
                      <a:pt x="377" y="664"/>
                    </a:cubicBezTo>
                    <a:cubicBezTo>
                      <a:pt x="673" y="664"/>
                      <a:pt x="673" y="664"/>
                      <a:pt x="673" y="664"/>
                    </a:cubicBezTo>
                    <a:cubicBezTo>
                      <a:pt x="686" y="664"/>
                      <a:pt x="700" y="669"/>
                      <a:pt x="710" y="680"/>
                    </a:cubicBezTo>
                    <a:cubicBezTo>
                      <a:pt x="720" y="691"/>
                      <a:pt x="725" y="705"/>
                      <a:pt x="725" y="719"/>
                    </a:cubicBezTo>
                    <a:cubicBezTo>
                      <a:pt x="725" y="774"/>
                      <a:pt x="725" y="774"/>
                      <a:pt x="725" y="774"/>
                    </a:cubicBezTo>
                    <a:cubicBezTo>
                      <a:pt x="725" y="789"/>
                      <a:pt x="720" y="803"/>
                      <a:pt x="710" y="814"/>
                    </a:cubicBezTo>
                    <a:cubicBezTo>
                      <a:pt x="700" y="824"/>
                      <a:pt x="686" y="830"/>
                      <a:pt x="673" y="830"/>
                    </a:cubicBezTo>
                    <a:cubicBezTo>
                      <a:pt x="246" y="830"/>
                      <a:pt x="246" y="830"/>
                      <a:pt x="246" y="830"/>
                    </a:cubicBezTo>
                    <a:cubicBezTo>
                      <a:pt x="210" y="830"/>
                      <a:pt x="174" y="844"/>
                      <a:pt x="147" y="873"/>
                    </a:cubicBezTo>
                    <a:cubicBezTo>
                      <a:pt x="119" y="902"/>
                      <a:pt x="106" y="939"/>
                      <a:pt x="106" y="977"/>
                    </a:cubicBezTo>
                    <a:cubicBezTo>
                      <a:pt x="106" y="1137"/>
                      <a:pt x="106" y="1137"/>
                      <a:pt x="106" y="1137"/>
                    </a:cubicBezTo>
                    <a:cubicBezTo>
                      <a:pt x="106" y="1175"/>
                      <a:pt x="119" y="1212"/>
                      <a:pt x="147" y="1241"/>
                    </a:cubicBezTo>
                    <a:cubicBezTo>
                      <a:pt x="174" y="1270"/>
                      <a:pt x="210" y="1284"/>
                      <a:pt x="246" y="1284"/>
                    </a:cubicBezTo>
                    <a:cubicBezTo>
                      <a:pt x="1383" y="1284"/>
                      <a:pt x="1383" y="1284"/>
                      <a:pt x="1383" y="1284"/>
                    </a:cubicBezTo>
                    <a:cubicBezTo>
                      <a:pt x="1383" y="1284"/>
                      <a:pt x="1374" y="1275"/>
                      <a:pt x="1374" y="1260"/>
                    </a:cubicBezTo>
                    <a:cubicBezTo>
                      <a:pt x="1374" y="1246"/>
                      <a:pt x="1383" y="1238"/>
                      <a:pt x="1383" y="1238"/>
                    </a:cubicBezTo>
                    <a:lnTo>
                      <a:pt x="255" y="123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şlïdê">
                <a:extLst>
                  <a:ext uri="{FF2B5EF4-FFF2-40B4-BE49-F238E27FC236}">
                    <a16:creationId xmlns:a16="http://schemas.microsoft.com/office/drawing/2014/main" id="{F7D18803-0526-48AD-A1B4-ABC8CB843363}"/>
                  </a:ext>
                </a:extLst>
              </p:cNvPr>
              <p:cNvSpPr/>
              <p:nvPr/>
            </p:nvSpPr>
            <p:spPr bwMode="auto">
              <a:xfrm>
                <a:off x="1233" y="5"/>
                <a:ext cx="203" cy="350"/>
              </a:xfrm>
              <a:custGeom>
                <a:avLst/>
                <a:gdLst>
                  <a:gd name="T0" fmla="*/ 12 w 88"/>
                  <a:gd name="T1" fmla="*/ 2 h 152"/>
                  <a:gd name="T2" fmla="*/ 0 w 88"/>
                  <a:gd name="T3" fmla="*/ 77 h 152"/>
                  <a:gd name="T4" fmla="*/ 12 w 88"/>
                  <a:gd name="T5" fmla="*/ 150 h 152"/>
                  <a:gd name="T6" fmla="*/ 87 w 88"/>
                  <a:gd name="T7" fmla="*/ 152 h 152"/>
                  <a:gd name="T8" fmla="*/ 88 w 88"/>
                  <a:gd name="T9" fmla="*/ 77 h 152"/>
                  <a:gd name="T10" fmla="*/ 87 w 88"/>
                  <a:gd name="T11" fmla="*/ 0 h 152"/>
                  <a:gd name="T12" fmla="*/ 12 w 88"/>
                  <a:gd name="T13" fmla="*/ 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152">
                    <a:moveTo>
                      <a:pt x="12" y="2"/>
                    </a:moveTo>
                    <a:cubicBezTo>
                      <a:pt x="1" y="3"/>
                      <a:pt x="0" y="40"/>
                      <a:pt x="0" y="77"/>
                    </a:cubicBezTo>
                    <a:cubicBezTo>
                      <a:pt x="0" y="114"/>
                      <a:pt x="2" y="149"/>
                      <a:pt x="12" y="150"/>
                    </a:cubicBezTo>
                    <a:cubicBezTo>
                      <a:pt x="20" y="151"/>
                      <a:pt x="87" y="152"/>
                      <a:pt x="87" y="152"/>
                    </a:cubicBezTo>
                    <a:cubicBezTo>
                      <a:pt x="87" y="152"/>
                      <a:pt x="88" y="131"/>
                      <a:pt x="88" y="77"/>
                    </a:cubicBezTo>
                    <a:cubicBezTo>
                      <a:pt x="88" y="23"/>
                      <a:pt x="87" y="0"/>
                      <a:pt x="87" y="0"/>
                    </a:cubicBezTo>
                    <a:cubicBezTo>
                      <a:pt x="87" y="0"/>
                      <a:pt x="21" y="1"/>
                      <a:pt x="12" y="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ídé">
                <a:extLst>
                  <a:ext uri="{FF2B5EF4-FFF2-40B4-BE49-F238E27FC236}">
                    <a16:creationId xmlns:a16="http://schemas.microsoft.com/office/drawing/2014/main" id="{54B859CE-E6E2-4A77-B39F-F94AAAA611E8}"/>
                  </a:ext>
                </a:extLst>
              </p:cNvPr>
              <p:cNvSpPr/>
              <p:nvPr/>
            </p:nvSpPr>
            <p:spPr bwMode="auto">
              <a:xfrm>
                <a:off x="4459" y="2866"/>
                <a:ext cx="164" cy="146"/>
              </a:xfrm>
              <a:custGeom>
                <a:avLst/>
                <a:gdLst>
                  <a:gd name="T0" fmla="*/ 9 w 71"/>
                  <a:gd name="T1" fmla="*/ 0 h 63"/>
                  <a:gd name="T2" fmla="*/ 0 w 71"/>
                  <a:gd name="T3" fmla="*/ 23 h 63"/>
                  <a:gd name="T4" fmla="*/ 9 w 71"/>
                  <a:gd name="T5" fmla="*/ 46 h 63"/>
                  <a:gd name="T6" fmla="*/ 9 w 71"/>
                  <a:gd name="T7" fmla="*/ 46 h 63"/>
                  <a:gd name="T8" fmla="*/ 70 w 71"/>
                  <a:gd name="T9" fmla="*/ 63 h 63"/>
                  <a:gd name="T10" fmla="*/ 71 w 71"/>
                  <a:gd name="T11" fmla="*/ 45 h 63"/>
                  <a:gd name="T12" fmla="*/ 9 w 71"/>
                  <a:gd name="T1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63">
                    <a:moveTo>
                      <a:pt x="9" y="0"/>
                    </a:moveTo>
                    <a:cubicBezTo>
                      <a:pt x="8" y="1"/>
                      <a:pt x="0" y="9"/>
                      <a:pt x="0" y="23"/>
                    </a:cubicBezTo>
                    <a:cubicBezTo>
                      <a:pt x="0" y="38"/>
                      <a:pt x="9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54"/>
                      <a:pt x="71" y="47"/>
                      <a:pt x="71" y="45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ŝ1îḓè">
                <a:extLst>
                  <a:ext uri="{FF2B5EF4-FFF2-40B4-BE49-F238E27FC236}">
                    <a16:creationId xmlns:a16="http://schemas.microsoft.com/office/drawing/2014/main" id="{7AB5E948-3A07-4260-8B84-7F5EC3A80263}"/>
                  </a:ext>
                </a:extLst>
              </p:cNvPr>
              <p:cNvSpPr/>
              <p:nvPr/>
            </p:nvSpPr>
            <p:spPr bwMode="auto">
              <a:xfrm>
                <a:off x="4459" y="2972"/>
                <a:ext cx="164" cy="127"/>
              </a:xfrm>
              <a:custGeom>
                <a:avLst/>
                <a:gdLst>
                  <a:gd name="T0" fmla="*/ 70 w 71"/>
                  <a:gd name="T1" fmla="*/ 17 h 55"/>
                  <a:gd name="T2" fmla="*/ 9 w 71"/>
                  <a:gd name="T3" fmla="*/ 0 h 55"/>
                  <a:gd name="T4" fmla="*/ 0 w 71"/>
                  <a:gd name="T5" fmla="*/ 28 h 55"/>
                  <a:gd name="T6" fmla="*/ 9 w 71"/>
                  <a:gd name="T7" fmla="*/ 55 h 55"/>
                  <a:gd name="T8" fmla="*/ 71 w 71"/>
                  <a:gd name="T9" fmla="*/ 37 h 55"/>
                  <a:gd name="T10" fmla="*/ 70 w 71"/>
                  <a:gd name="T11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55">
                    <a:moveTo>
                      <a:pt x="70" y="17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1"/>
                      <a:pt x="0" y="11"/>
                      <a:pt x="0" y="28"/>
                    </a:cubicBezTo>
                    <a:cubicBezTo>
                      <a:pt x="0" y="46"/>
                      <a:pt x="9" y="55"/>
                      <a:pt x="9" y="55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1"/>
                      <a:pt x="71" y="23"/>
                      <a:pt x="70" y="1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ṧľíḍê">
                <a:extLst>
                  <a:ext uri="{FF2B5EF4-FFF2-40B4-BE49-F238E27FC236}">
                    <a16:creationId xmlns:a16="http://schemas.microsoft.com/office/drawing/2014/main" id="{60F67C95-97B9-4DE5-9F56-1E553EB1C25E}"/>
                  </a:ext>
                </a:extLst>
              </p:cNvPr>
              <p:cNvSpPr/>
              <p:nvPr/>
            </p:nvSpPr>
            <p:spPr bwMode="auto">
              <a:xfrm>
                <a:off x="4459" y="3058"/>
                <a:ext cx="166" cy="147"/>
              </a:xfrm>
              <a:custGeom>
                <a:avLst/>
                <a:gdLst>
                  <a:gd name="T0" fmla="*/ 0 w 72"/>
                  <a:gd name="T1" fmla="*/ 40 h 64"/>
                  <a:gd name="T2" fmla="*/ 9 w 72"/>
                  <a:gd name="T3" fmla="*/ 64 h 64"/>
                  <a:gd name="T4" fmla="*/ 72 w 72"/>
                  <a:gd name="T5" fmla="*/ 19 h 64"/>
                  <a:gd name="T6" fmla="*/ 71 w 72"/>
                  <a:gd name="T7" fmla="*/ 0 h 64"/>
                  <a:gd name="T8" fmla="*/ 8 w 72"/>
                  <a:gd name="T9" fmla="*/ 19 h 64"/>
                  <a:gd name="T10" fmla="*/ 0 w 72"/>
                  <a:gd name="T11" fmla="*/ 4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64">
                    <a:moveTo>
                      <a:pt x="0" y="40"/>
                    </a:moveTo>
                    <a:cubicBezTo>
                      <a:pt x="0" y="55"/>
                      <a:pt x="9" y="64"/>
                      <a:pt x="9" y="64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7"/>
                      <a:pt x="71" y="9"/>
                      <a:pt x="71" y="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7" y="20"/>
                      <a:pt x="0" y="28"/>
                      <a:pt x="0" y="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ş1idè">
                <a:extLst>
                  <a:ext uri="{FF2B5EF4-FFF2-40B4-BE49-F238E27FC236}">
                    <a16:creationId xmlns:a16="http://schemas.microsoft.com/office/drawing/2014/main" id="{2815B15B-A282-4D90-8EFB-F7181CF1D8D7}"/>
                  </a:ext>
                </a:extLst>
              </p:cNvPr>
              <p:cNvSpPr/>
              <p:nvPr/>
            </p:nvSpPr>
            <p:spPr bwMode="auto">
              <a:xfrm>
                <a:off x="4606" y="2970"/>
                <a:ext cx="123" cy="132"/>
              </a:xfrm>
              <a:custGeom>
                <a:avLst/>
                <a:gdLst>
                  <a:gd name="T0" fmla="*/ 7 w 53"/>
                  <a:gd name="T1" fmla="*/ 0 h 57"/>
                  <a:gd name="T2" fmla="*/ 52 w 53"/>
                  <a:gd name="T3" fmla="*/ 25 h 57"/>
                  <a:gd name="T4" fmla="*/ 53 w 53"/>
                  <a:gd name="T5" fmla="*/ 29 h 57"/>
                  <a:gd name="T6" fmla="*/ 52 w 53"/>
                  <a:gd name="T7" fmla="*/ 33 h 57"/>
                  <a:gd name="T8" fmla="*/ 8 w 53"/>
                  <a:gd name="T9" fmla="*/ 57 h 57"/>
                  <a:gd name="T10" fmla="*/ 1 w 53"/>
                  <a:gd name="T11" fmla="*/ 45 h 57"/>
                  <a:gd name="T12" fmla="*/ 3 w 53"/>
                  <a:gd name="T13" fmla="*/ 29 h 57"/>
                  <a:gd name="T14" fmla="*/ 1 w 53"/>
                  <a:gd name="T15" fmla="*/ 13 h 57"/>
                  <a:gd name="T16" fmla="*/ 7 w 53"/>
                  <a:gd name="T1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7">
                    <a:moveTo>
                      <a:pt x="7" y="0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3" y="26"/>
                      <a:pt x="53" y="27"/>
                      <a:pt x="53" y="29"/>
                    </a:cubicBezTo>
                    <a:cubicBezTo>
                      <a:pt x="53" y="31"/>
                      <a:pt x="53" y="32"/>
                      <a:pt x="52" y="3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7" y="52"/>
                      <a:pt x="2" y="49"/>
                      <a:pt x="1" y="45"/>
                    </a:cubicBezTo>
                    <a:cubicBezTo>
                      <a:pt x="0" y="40"/>
                      <a:pt x="3" y="34"/>
                      <a:pt x="3" y="29"/>
                    </a:cubicBezTo>
                    <a:cubicBezTo>
                      <a:pt x="3" y="23"/>
                      <a:pt x="0" y="17"/>
                      <a:pt x="1" y="13"/>
                    </a:cubicBezTo>
                    <a:cubicBezTo>
                      <a:pt x="1" y="7"/>
                      <a:pt x="6" y="4"/>
                      <a:pt x="7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ïṧḻíḍe">
              <a:extLst>
                <a:ext uri="{FF2B5EF4-FFF2-40B4-BE49-F238E27FC236}">
                  <a16:creationId xmlns:a16="http://schemas.microsoft.com/office/drawing/2014/main" id="{3F488F2B-22D5-43A1-AEFD-F909A439C5F6}"/>
                </a:ext>
              </a:extLst>
            </p:cNvPr>
            <p:cNvGrpSpPr/>
            <p:nvPr/>
          </p:nvGrpSpPr>
          <p:grpSpPr>
            <a:xfrm>
              <a:off x="8526000" y="1786972"/>
              <a:ext cx="2994488" cy="1076522"/>
              <a:chOff x="1200410" y="1675964"/>
              <a:chExt cx="2524521" cy="1076522"/>
            </a:xfrm>
          </p:grpSpPr>
          <p:sp>
            <p:nvSpPr>
              <p:cNvPr id="17" name="işḷïďé">
                <a:extLst>
                  <a:ext uri="{FF2B5EF4-FFF2-40B4-BE49-F238E27FC236}">
                    <a16:creationId xmlns:a16="http://schemas.microsoft.com/office/drawing/2014/main" id="{30D33561-BA0F-4042-A5F3-1ECF62CA4BA7}"/>
                  </a:ext>
                </a:extLst>
              </p:cNvPr>
              <p:cNvSpPr txBox="1"/>
              <p:nvPr/>
            </p:nvSpPr>
            <p:spPr>
              <a:xfrm>
                <a:off x="1200410" y="1675964"/>
                <a:ext cx="2524521" cy="362031"/>
              </a:xfrm>
              <a:prstGeom prst="rect">
                <a:avLst/>
              </a:prstGeom>
            </p:spPr>
            <p:txBody>
              <a:bodyPr vert="horz" wrap="none" lIns="90000" tIns="46800" rIns="90000" bIns="46800" anchor="ctr" anchorCtr="0">
                <a:normAutofit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sz="1200" b="1" dirty="0"/>
                  <a:t>Text here</a:t>
                </a:r>
                <a:endParaRPr lang="zh-CN" altLang="en-US" sz="1200" b="1" dirty="0"/>
              </a:p>
            </p:txBody>
          </p:sp>
          <p:sp>
            <p:nvSpPr>
              <p:cNvPr id="18" name="ïsḻîďè">
                <a:extLst>
                  <a:ext uri="{FF2B5EF4-FFF2-40B4-BE49-F238E27FC236}">
                    <a16:creationId xmlns:a16="http://schemas.microsoft.com/office/drawing/2014/main" id="{F91CFE5B-94E1-4E98-94BF-D24AE1FDD5CA}"/>
                  </a:ext>
                </a:extLst>
              </p:cNvPr>
              <p:cNvSpPr txBox="1"/>
              <p:nvPr/>
            </p:nvSpPr>
            <p:spPr>
              <a:xfrm>
                <a:off x="1200410" y="2037995"/>
                <a:ext cx="2524521" cy="714491"/>
              </a:xfrm>
              <a:prstGeom prst="rect">
                <a:avLst/>
              </a:prstGeom>
            </p:spPr>
            <p:txBody>
              <a:bodyPr vert="horz" wrap="square" lIns="90000" tIns="46800" rIns="90000" bIns="46800" anchor="t" anchorCtr="0">
                <a:normAutofit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Copy paste fonts. Choose the only option to retain text.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8" name="iṥḷïḓè">
              <a:extLst>
                <a:ext uri="{FF2B5EF4-FFF2-40B4-BE49-F238E27FC236}">
                  <a16:creationId xmlns:a16="http://schemas.microsoft.com/office/drawing/2014/main" id="{61AB83E0-2A09-48BB-B237-8968218E52DB}"/>
                </a:ext>
              </a:extLst>
            </p:cNvPr>
            <p:cNvGrpSpPr/>
            <p:nvPr/>
          </p:nvGrpSpPr>
          <p:grpSpPr>
            <a:xfrm>
              <a:off x="7041000" y="3632277"/>
              <a:ext cx="4479487" cy="1076522"/>
              <a:chOff x="1200409" y="1675964"/>
              <a:chExt cx="3892846" cy="1076522"/>
            </a:xfrm>
          </p:grpSpPr>
          <p:sp>
            <p:nvSpPr>
              <p:cNvPr id="15" name="iṩ1îḍê">
                <a:extLst>
                  <a:ext uri="{FF2B5EF4-FFF2-40B4-BE49-F238E27FC236}">
                    <a16:creationId xmlns:a16="http://schemas.microsoft.com/office/drawing/2014/main" id="{30A0A6DC-ED99-42D7-9600-C7CA88F805A1}"/>
                  </a:ext>
                </a:extLst>
              </p:cNvPr>
              <p:cNvSpPr txBox="1"/>
              <p:nvPr/>
            </p:nvSpPr>
            <p:spPr>
              <a:xfrm>
                <a:off x="1200409" y="1675964"/>
                <a:ext cx="3892846" cy="362031"/>
              </a:xfrm>
              <a:prstGeom prst="rect">
                <a:avLst/>
              </a:prstGeom>
            </p:spPr>
            <p:txBody>
              <a:bodyPr vert="horz" wrap="none" lIns="90000" tIns="46800" rIns="90000" bIns="46800" anchor="ctr" anchorCtr="0">
                <a:normAutofit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r>
                  <a:rPr lang="en-US" altLang="zh-CN" sz="1200" b="1" dirty="0"/>
                  <a:t>Text here</a:t>
                </a:r>
                <a:endParaRPr lang="zh-CN" altLang="en-US" sz="1200" b="1" dirty="0"/>
              </a:p>
            </p:txBody>
          </p:sp>
          <p:sp>
            <p:nvSpPr>
              <p:cNvPr id="16" name="iṡļíďè">
                <a:extLst>
                  <a:ext uri="{FF2B5EF4-FFF2-40B4-BE49-F238E27FC236}">
                    <a16:creationId xmlns:a16="http://schemas.microsoft.com/office/drawing/2014/main" id="{F50230EF-4A41-46E0-85AF-448856312338}"/>
                  </a:ext>
                </a:extLst>
              </p:cNvPr>
              <p:cNvSpPr txBox="1"/>
              <p:nvPr/>
            </p:nvSpPr>
            <p:spPr>
              <a:xfrm>
                <a:off x="1200409" y="2037995"/>
                <a:ext cx="3892846" cy="714491"/>
              </a:xfrm>
              <a:prstGeom prst="rect">
                <a:avLst/>
              </a:prstGeom>
            </p:spPr>
            <p:txBody>
              <a:bodyPr vert="horz" wrap="square" lIns="90000" tIns="46800" rIns="90000" bIns="46800" anchor="t" anchorCtr="0">
                <a:normAutofit/>
              </a:bodyPr>
              <a:lstStyle/>
              <a:p>
                <a:pPr marL="0" lvl="0" indent="0" defTabSz="914377">
                  <a:lnSpc>
                    <a:spcPct val="120000"/>
                  </a:lnSpc>
                  <a:buNone/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Copy paste fonts. Choose the only option to retain text.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9" name="ï$ľïḑe">
              <a:extLst>
                <a:ext uri="{FF2B5EF4-FFF2-40B4-BE49-F238E27FC236}">
                  <a16:creationId xmlns:a16="http://schemas.microsoft.com/office/drawing/2014/main" id="{3EDDB09C-72EC-4F56-AF25-3F4A62DCCBA0}"/>
                </a:ext>
              </a:extLst>
            </p:cNvPr>
            <p:cNvGrpSpPr/>
            <p:nvPr/>
          </p:nvGrpSpPr>
          <p:grpSpPr>
            <a:xfrm>
              <a:off x="681179" y="2502494"/>
              <a:ext cx="2675160" cy="1076522"/>
              <a:chOff x="719668" y="1675964"/>
              <a:chExt cx="2501622" cy="1076522"/>
            </a:xfrm>
          </p:grpSpPr>
          <p:sp>
            <p:nvSpPr>
              <p:cNvPr id="13" name="íṣļíḍe">
                <a:extLst>
                  <a:ext uri="{FF2B5EF4-FFF2-40B4-BE49-F238E27FC236}">
                    <a16:creationId xmlns:a16="http://schemas.microsoft.com/office/drawing/2014/main" id="{064CF286-C3D7-4E97-9277-C6BD6B79DF26}"/>
                  </a:ext>
                </a:extLst>
              </p:cNvPr>
              <p:cNvSpPr txBox="1"/>
              <p:nvPr/>
            </p:nvSpPr>
            <p:spPr>
              <a:xfrm>
                <a:off x="719668" y="1675964"/>
                <a:ext cx="2501622" cy="362031"/>
              </a:xfrm>
              <a:prstGeom prst="rect">
                <a:avLst/>
              </a:prstGeom>
            </p:spPr>
            <p:txBody>
              <a:bodyPr vert="horz" wrap="none" lIns="90000" tIns="46800" rIns="90000" bIns="46800" anchor="ctr" anchorCtr="0">
                <a:normAutofit/>
              </a:bodyPr>
              <a:lstStyle/>
              <a:p>
                <a:pPr marL="0" indent="0" algn="r">
                  <a:spcBef>
                    <a:spcPct val="0"/>
                  </a:spcBef>
                  <a:buNone/>
                </a:pPr>
                <a:r>
                  <a:rPr lang="en-US" altLang="zh-CN" sz="1200" b="1" dirty="0"/>
                  <a:t>Text here</a:t>
                </a:r>
                <a:endParaRPr lang="zh-CN" altLang="en-US" sz="1200" b="1" dirty="0"/>
              </a:p>
            </p:txBody>
          </p:sp>
          <p:sp>
            <p:nvSpPr>
              <p:cNvPr id="14" name="ïṥľïde">
                <a:extLst>
                  <a:ext uri="{FF2B5EF4-FFF2-40B4-BE49-F238E27FC236}">
                    <a16:creationId xmlns:a16="http://schemas.microsoft.com/office/drawing/2014/main" id="{231A9EFA-5D43-4E3D-A36E-E6C94770E6A5}"/>
                  </a:ext>
                </a:extLst>
              </p:cNvPr>
              <p:cNvSpPr txBox="1"/>
              <p:nvPr/>
            </p:nvSpPr>
            <p:spPr>
              <a:xfrm>
                <a:off x="719668" y="2037995"/>
                <a:ext cx="2501622" cy="714491"/>
              </a:xfrm>
              <a:prstGeom prst="rect">
                <a:avLst/>
              </a:prstGeom>
            </p:spPr>
            <p:txBody>
              <a:bodyPr vert="horz" wrap="square" lIns="90000" tIns="46800" rIns="90000" bIns="46800" anchor="t" anchorCtr="0">
                <a:normAutofit/>
              </a:bodyPr>
              <a:lstStyle/>
              <a:p>
                <a:pPr marL="0" lvl="0" indent="0" algn="r" defTabSz="914377">
                  <a:lnSpc>
                    <a:spcPct val="120000"/>
                  </a:lnSpc>
                  <a:buNone/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Copy paste fonts. Choose the only option to retain text.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0" name="ïṣḷïďè">
              <a:extLst>
                <a:ext uri="{FF2B5EF4-FFF2-40B4-BE49-F238E27FC236}">
                  <a16:creationId xmlns:a16="http://schemas.microsoft.com/office/drawing/2014/main" id="{6294ED0D-0EF5-4402-A555-F06A27E85E44}"/>
                </a:ext>
              </a:extLst>
            </p:cNvPr>
            <p:cNvGrpSpPr/>
            <p:nvPr/>
          </p:nvGrpSpPr>
          <p:grpSpPr>
            <a:xfrm>
              <a:off x="669923" y="4340387"/>
              <a:ext cx="2065099" cy="1076522"/>
              <a:chOff x="1290153" y="1675964"/>
              <a:chExt cx="1931136" cy="1076522"/>
            </a:xfrm>
          </p:grpSpPr>
          <p:sp>
            <p:nvSpPr>
              <p:cNvPr id="11" name="ïśḻíḑé">
                <a:extLst>
                  <a:ext uri="{FF2B5EF4-FFF2-40B4-BE49-F238E27FC236}">
                    <a16:creationId xmlns:a16="http://schemas.microsoft.com/office/drawing/2014/main" id="{3679A7E4-C39E-4B62-BC59-CFCB5BBA4388}"/>
                  </a:ext>
                </a:extLst>
              </p:cNvPr>
              <p:cNvSpPr txBox="1"/>
              <p:nvPr/>
            </p:nvSpPr>
            <p:spPr>
              <a:xfrm>
                <a:off x="1290153" y="1675964"/>
                <a:ext cx="1931136" cy="362031"/>
              </a:xfrm>
              <a:prstGeom prst="rect">
                <a:avLst/>
              </a:prstGeom>
            </p:spPr>
            <p:txBody>
              <a:bodyPr vert="horz" wrap="none" lIns="90000" tIns="46800" rIns="90000" bIns="46800" anchor="ctr" anchorCtr="0">
                <a:normAutofit/>
              </a:bodyPr>
              <a:lstStyle/>
              <a:p>
                <a:pPr marL="0" indent="0" algn="r">
                  <a:spcBef>
                    <a:spcPct val="0"/>
                  </a:spcBef>
                  <a:buNone/>
                </a:pPr>
                <a:r>
                  <a:rPr lang="en-US" altLang="zh-CN" sz="1200" b="1" dirty="0"/>
                  <a:t>Text here</a:t>
                </a:r>
                <a:endParaRPr lang="zh-CN" altLang="en-US" sz="1200" b="1" dirty="0"/>
              </a:p>
            </p:txBody>
          </p:sp>
          <p:sp>
            <p:nvSpPr>
              <p:cNvPr id="12" name="îṥḻiḋê">
                <a:extLst>
                  <a:ext uri="{FF2B5EF4-FFF2-40B4-BE49-F238E27FC236}">
                    <a16:creationId xmlns:a16="http://schemas.microsoft.com/office/drawing/2014/main" id="{85C0CE4D-26C9-4F68-BCA1-80C6AA182CA6}"/>
                  </a:ext>
                </a:extLst>
              </p:cNvPr>
              <p:cNvSpPr txBox="1"/>
              <p:nvPr/>
            </p:nvSpPr>
            <p:spPr>
              <a:xfrm>
                <a:off x="1300677" y="2037995"/>
                <a:ext cx="1920612" cy="714491"/>
              </a:xfrm>
              <a:prstGeom prst="rect">
                <a:avLst/>
              </a:prstGeom>
            </p:spPr>
            <p:txBody>
              <a:bodyPr vert="horz" wrap="square" lIns="90000" tIns="46800" rIns="90000" bIns="46800" anchor="t" anchorCtr="0">
                <a:normAutofit/>
              </a:bodyPr>
              <a:lstStyle/>
              <a:p>
                <a:pPr marL="0" lvl="0" indent="0" algn="r" defTabSz="914377">
                  <a:lnSpc>
                    <a:spcPct val="120000"/>
                  </a:lnSpc>
                  <a:buNone/>
                </a:pP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Copy paste fonts. Choose the only option to retain text.</a:t>
                </a: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773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F0574-805C-4BC0-91EA-223747E1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E2D0D-00EC-4D40-B117-C2B7366F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" name="5c18f993-3d01-4a9a-abe2-0458ddad3a0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C168520-BEF4-4B1A-9D5D-006A39161D7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81000" y="1324159"/>
            <a:ext cx="8058337" cy="4669841"/>
            <a:chOff x="2181000" y="1324159"/>
            <a:chExt cx="8058337" cy="4669841"/>
          </a:xfrm>
        </p:grpSpPr>
        <p:sp>
          <p:nvSpPr>
            <p:cNvPr id="6" name="ïṧļiḓe">
              <a:extLst>
                <a:ext uri="{FF2B5EF4-FFF2-40B4-BE49-F238E27FC236}">
                  <a16:creationId xmlns:a16="http://schemas.microsoft.com/office/drawing/2014/main" id="{02BD3B63-7A4B-40B1-B6FA-B6D2D8BA9340}"/>
                </a:ext>
              </a:extLst>
            </p:cNvPr>
            <p:cNvSpPr/>
            <p:nvPr/>
          </p:nvSpPr>
          <p:spPr bwMode="auto">
            <a:xfrm>
              <a:off x="2181000" y="2650090"/>
              <a:ext cx="2571569" cy="366746"/>
            </a:xfrm>
            <a:custGeom>
              <a:avLst/>
              <a:gdLst>
                <a:gd name="T0" fmla="*/ 0 w 1185"/>
                <a:gd name="T1" fmla="*/ 77 h 169"/>
                <a:gd name="T2" fmla="*/ 203 w 1185"/>
                <a:gd name="T3" fmla="*/ 0 h 169"/>
                <a:gd name="T4" fmla="*/ 1185 w 1185"/>
                <a:gd name="T5" fmla="*/ 120 h 169"/>
                <a:gd name="T6" fmla="*/ 1004 w 1185"/>
                <a:gd name="T7" fmla="*/ 169 h 169"/>
                <a:gd name="T8" fmla="*/ 0 w 1185"/>
                <a:gd name="T9" fmla="*/ 7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5" h="169">
                  <a:moveTo>
                    <a:pt x="0" y="77"/>
                  </a:moveTo>
                  <a:lnTo>
                    <a:pt x="203" y="0"/>
                  </a:lnTo>
                  <a:lnTo>
                    <a:pt x="1185" y="120"/>
                  </a:lnTo>
                  <a:lnTo>
                    <a:pt x="1004" y="169"/>
                  </a:lnTo>
                  <a:lnTo>
                    <a:pt x="0" y="7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şļïďe">
              <a:extLst>
                <a:ext uri="{FF2B5EF4-FFF2-40B4-BE49-F238E27FC236}">
                  <a16:creationId xmlns:a16="http://schemas.microsoft.com/office/drawing/2014/main" id="{C60E4604-38B2-44B6-B159-7078DCF26EEF}"/>
                </a:ext>
              </a:extLst>
            </p:cNvPr>
            <p:cNvSpPr/>
            <p:nvPr/>
          </p:nvSpPr>
          <p:spPr bwMode="auto">
            <a:xfrm>
              <a:off x="2181000" y="1539000"/>
              <a:ext cx="440531" cy="1278188"/>
            </a:xfrm>
            <a:custGeom>
              <a:avLst/>
              <a:gdLst>
                <a:gd name="T0" fmla="*/ 203 w 203"/>
                <a:gd name="T1" fmla="*/ 512 h 589"/>
                <a:gd name="T2" fmla="*/ 203 w 203"/>
                <a:gd name="T3" fmla="*/ 0 h 589"/>
                <a:gd name="T4" fmla="*/ 0 w 203"/>
                <a:gd name="T5" fmla="*/ 273 h 589"/>
                <a:gd name="T6" fmla="*/ 0 w 203"/>
                <a:gd name="T7" fmla="*/ 589 h 589"/>
                <a:gd name="T8" fmla="*/ 203 w 203"/>
                <a:gd name="T9" fmla="*/ 512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589">
                  <a:moveTo>
                    <a:pt x="203" y="512"/>
                  </a:moveTo>
                  <a:lnTo>
                    <a:pt x="203" y="0"/>
                  </a:lnTo>
                  <a:lnTo>
                    <a:pt x="0" y="273"/>
                  </a:lnTo>
                  <a:lnTo>
                    <a:pt x="0" y="589"/>
                  </a:lnTo>
                  <a:lnTo>
                    <a:pt x="203" y="51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šļíḑè">
              <a:extLst>
                <a:ext uri="{FF2B5EF4-FFF2-40B4-BE49-F238E27FC236}">
                  <a16:creationId xmlns:a16="http://schemas.microsoft.com/office/drawing/2014/main" id="{B1DDCFD6-D728-46B5-91E8-A716BB165B5D}"/>
                </a:ext>
              </a:extLst>
            </p:cNvPr>
            <p:cNvSpPr/>
            <p:nvPr/>
          </p:nvSpPr>
          <p:spPr bwMode="auto">
            <a:xfrm>
              <a:off x="2621531" y="1539000"/>
              <a:ext cx="2131037" cy="1371502"/>
            </a:xfrm>
            <a:custGeom>
              <a:avLst/>
              <a:gdLst>
                <a:gd name="T0" fmla="*/ 0 w 982"/>
                <a:gd name="T1" fmla="*/ 0 h 632"/>
                <a:gd name="T2" fmla="*/ 982 w 982"/>
                <a:gd name="T3" fmla="*/ 344 h 632"/>
                <a:gd name="T4" fmla="*/ 982 w 982"/>
                <a:gd name="T5" fmla="*/ 632 h 632"/>
                <a:gd name="T6" fmla="*/ 0 w 982"/>
                <a:gd name="T7" fmla="*/ 512 h 632"/>
                <a:gd name="T8" fmla="*/ 0 w 98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2" h="632">
                  <a:moveTo>
                    <a:pt x="0" y="0"/>
                  </a:moveTo>
                  <a:lnTo>
                    <a:pt x="982" y="344"/>
                  </a:lnTo>
                  <a:lnTo>
                    <a:pt x="982" y="632"/>
                  </a:lnTo>
                  <a:lnTo>
                    <a:pt x="0" y="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ṣḻîḑè">
              <a:extLst>
                <a:ext uri="{FF2B5EF4-FFF2-40B4-BE49-F238E27FC236}">
                  <a16:creationId xmlns:a16="http://schemas.microsoft.com/office/drawing/2014/main" id="{C50FA1EC-0ACD-41CF-911F-45D2E6432FB7}"/>
                </a:ext>
              </a:extLst>
            </p:cNvPr>
            <p:cNvSpPr/>
            <p:nvPr/>
          </p:nvSpPr>
          <p:spPr bwMode="auto">
            <a:xfrm>
              <a:off x="2484811" y="4535899"/>
              <a:ext cx="2547696" cy="499122"/>
            </a:xfrm>
            <a:custGeom>
              <a:avLst/>
              <a:gdLst>
                <a:gd name="T0" fmla="*/ 1174 w 1174"/>
                <a:gd name="T1" fmla="*/ 37 h 230"/>
                <a:gd name="T2" fmla="*/ 114 w 1174"/>
                <a:gd name="T3" fmla="*/ 230 h 230"/>
                <a:gd name="T4" fmla="*/ 0 w 1174"/>
                <a:gd name="T5" fmla="*/ 171 h 230"/>
                <a:gd name="T6" fmla="*/ 993 w 1174"/>
                <a:gd name="T7" fmla="*/ 0 h 230"/>
                <a:gd name="T8" fmla="*/ 1174 w 1174"/>
                <a:gd name="T9" fmla="*/ 3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230">
                  <a:moveTo>
                    <a:pt x="1174" y="37"/>
                  </a:moveTo>
                  <a:lnTo>
                    <a:pt x="114" y="230"/>
                  </a:lnTo>
                  <a:lnTo>
                    <a:pt x="0" y="171"/>
                  </a:lnTo>
                  <a:lnTo>
                    <a:pt x="993" y="0"/>
                  </a:lnTo>
                  <a:lnTo>
                    <a:pt x="1174" y="3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ṥļiďé">
              <a:extLst>
                <a:ext uri="{FF2B5EF4-FFF2-40B4-BE49-F238E27FC236}">
                  <a16:creationId xmlns:a16="http://schemas.microsoft.com/office/drawing/2014/main" id="{061CA34A-9638-4375-A1C1-959602C4F527}"/>
                </a:ext>
              </a:extLst>
            </p:cNvPr>
            <p:cNvSpPr/>
            <p:nvPr/>
          </p:nvSpPr>
          <p:spPr bwMode="auto">
            <a:xfrm>
              <a:off x="2732202" y="4616193"/>
              <a:ext cx="2426172" cy="1197895"/>
            </a:xfrm>
            <a:custGeom>
              <a:avLst/>
              <a:gdLst>
                <a:gd name="T0" fmla="*/ 0 w 1118"/>
                <a:gd name="T1" fmla="*/ 193 h 552"/>
                <a:gd name="T2" fmla="*/ 52 w 1118"/>
                <a:gd name="T3" fmla="*/ 552 h 552"/>
                <a:gd name="T4" fmla="*/ 1118 w 1118"/>
                <a:gd name="T5" fmla="*/ 313 h 552"/>
                <a:gd name="T6" fmla="*/ 1060 w 1118"/>
                <a:gd name="T7" fmla="*/ 0 h 552"/>
                <a:gd name="T8" fmla="*/ 0 w 1118"/>
                <a:gd name="T9" fmla="*/ 193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8" h="552">
                  <a:moveTo>
                    <a:pt x="0" y="193"/>
                  </a:moveTo>
                  <a:lnTo>
                    <a:pt x="52" y="552"/>
                  </a:lnTo>
                  <a:lnTo>
                    <a:pt x="1118" y="313"/>
                  </a:lnTo>
                  <a:lnTo>
                    <a:pt x="1060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šḷïḑê">
              <a:extLst>
                <a:ext uri="{FF2B5EF4-FFF2-40B4-BE49-F238E27FC236}">
                  <a16:creationId xmlns:a16="http://schemas.microsoft.com/office/drawing/2014/main" id="{D5136D36-0811-42F9-9EF7-5F7FC632E561}"/>
                </a:ext>
              </a:extLst>
            </p:cNvPr>
            <p:cNvSpPr/>
            <p:nvPr/>
          </p:nvSpPr>
          <p:spPr bwMode="auto">
            <a:xfrm>
              <a:off x="2484811" y="4906987"/>
              <a:ext cx="360237" cy="907101"/>
            </a:xfrm>
            <a:custGeom>
              <a:avLst/>
              <a:gdLst>
                <a:gd name="T0" fmla="*/ 0 w 166"/>
                <a:gd name="T1" fmla="*/ 0 h 418"/>
                <a:gd name="T2" fmla="*/ 114 w 166"/>
                <a:gd name="T3" fmla="*/ 59 h 418"/>
                <a:gd name="T4" fmla="*/ 166 w 166"/>
                <a:gd name="T5" fmla="*/ 418 h 418"/>
                <a:gd name="T6" fmla="*/ 50 w 166"/>
                <a:gd name="T7" fmla="*/ 311 h 418"/>
                <a:gd name="T8" fmla="*/ 0 w 166"/>
                <a:gd name="T9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418">
                  <a:moveTo>
                    <a:pt x="0" y="0"/>
                  </a:moveTo>
                  <a:lnTo>
                    <a:pt x="114" y="59"/>
                  </a:lnTo>
                  <a:lnTo>
                    <a:pt x="166" y="418"/>
                  </a:lnTo>
                  <a:lnTo>
                    <a:pt x="50" y="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ľíďé">
              <a:extLst>
                <a:ext uri="{FF2B5EF4-FFF2-40B4-BE49-F238E27FC236}">
                  <a16:creationId xmlns:a16="http://schemas.microsoft.com/office/drawing/2014/main" id="{54A957DB-33AA-4DEB-87D7-BAE1DC05539E}"/>
                </a:ext>
              </a:extLst>
            </p:cNvPr>
            <p:cNvSpPr/>
            <p:nvPr/>
          </p:nvSpPr>
          <p:spPr bwMode="auto">
            <a:xfrm>
              <a:off x="2432732" y="2626217"/>
              <a:ext cx="2771218" cy="1178363"/>
            </a:xfrm>
            <a:custGeom>
              <a:avLst/>
              <a:gdLst>
                <a:gd name="T0" fmla="*/ 1216 w 1277"/>
                <a:gd name="T1" fmla="*/ 0 h 543"/>
                <a:gd name="T2" fmla="*/ 0 w 1277"/>
                <a:gd name="T3" fmla="*/ 194 h 543"/>
                <a:gd name="T4" fmla="*/ 52 w 1277"/>
                <a:gd name="T5" fmla="*/ 543 h 543"/>
                <a:gd name="T6" fmla="*/ 1277 w 1277"/>
                <a:gd name="T7" fmla="*/ 342 h 543"/>
                <a:gd name="T8" fmla="*/ 1216 w 1277"/>
                <a:gd name="T9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7" h="543">
                  <a:moveTo>
                    <a:pt x="1216" y="0"/>
                  </a:moveTo>
                  <a:lnTo>
                    <a:pt x="0" y="194"/>
                  </a:lnTo>
                  <a:lnTo>
                    <a:pt x="52" y="543"/>
                  </a:lnTo>
                  <a:lnTo>
                    <a:pt x="1277" y="342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ṩľîdê">
              <a:extLst>
                <a:ext uri="{FF2B5EF4-FFF2-40B4-BE49-F238E27FC236}">
                  <a16:creationId xmlns:a16="http://schemas.microsoft.com/office/drawing/2014/main" id="{5B48C389-2031-49FA-9422-85D6D245C155}"/>
                </a:ext>
              </a:extLst>
            </p:cNvPr>
            <p:cNvSpPr/>
            <p:nvPr/>
          </p:nvSpPr>
          <p:spPr bwMode="auto">
            <a:xfrm>
              <a:off x="2545577" y="3368391"/>
              <a:ext cx="2658373" cy="607627"/>
            </a:xfrm>
            <a:custGeom>
              <a:avLst/>
              <a:gdLst>
                <a:gd name="T0" fmla="*/ 1225 w 1225"/>
                <a:gd name="T1" fmla="*/ 0 h 280"/>
                <a:gd name="T2" fmla="*/ 0 w 1225"/>
                <a:gd name="T3" fmla="*/ 201 h 280"/>
                <a:gd name="T4" fmla="*/ 118 w 1225"/>
                <a:gd name="T5" fmla="*/ 280 h 280"/>
                <a:gd name="T6" fmla="*/ 1026 w 1225"/>
                <a:gd name="T7" fmla="*/ 99 h 280"/>
                <a:gd name="T8" fmla="*/ 1225 w 1225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5" h="280">
                  <a:moveTo>
                    <a:pt x="1225" y="0"/>
                  </a:moveTo>
                  <a:lnTo>
                    <a:pt x="0" y="201"/>
                  </a:lnTo>
                  <a:lnTo>
                    <a:pt x="118" y="280"/>
                  </a:lnTo>
                  <a:lnTo>
                    <a:pt x="1026" y="99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ṡḷíḑè">
              <a:extLst>
                <a:ext uri="{FF2B5EF4-FFF2-40B4-BE49-F238E27FC236}">
                  <a16:creationId xmlns:a16="http://schemas.microsoft.com/office/drawing/2014/main" id="{30183EB6-400A-4D95-B870-D31C104ADF48}"/>
                </a:ext>
              </a:extLst>
            </p:cNvPr>
            <p:cNvSpPr/>
            <p:nvPr/>
          </p:nvSpPr>
          <p:spPr bwMode="auto">
            <a:xfrm>
              <a:off x="2185339" y="3808922"/>
              <a:ext cx="2614970" cy="807279"/>
            </a:xfrm>
            <a:custGeom>
              <a:avLst/>
              <a:gdLst>
                <a:gd name="T0" fmla="*/ 0 w 1205"/>
                <a:gd name="T1" fmla="*/ 25 h 372"/>
                <a:gd name="T2" fmla="*/ 1205 w 1205"/>
                <a:gd name="T3" fmla="*/ 0 h 372"/>
                <a:gd name="T4" fmla="*/ 1205 w 1205"/>
                <a:gd name="T5" fmla="*/ 372 h 372"/>
                <a:gd name="T6" fmla="*/ 0 w 1205"/>
                <a:gd name="T7" fmla="*/ 350 h 372"/>
                <a:gd name="T8" fmla="*/ 0 w 1205"/>
                <a:gd name="T9" fmla="*/ 2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5" h="372">
                  <a:moveTo>
                    <a:pt x="0" y="25"/>
                  </a:moveTo>
                  <a:lnTo>
                    <a:pt x="1205" y="0"/>
                  </a:lnTo>
                  <a:lnTo>
                    <a:pt x="1205" y="372"/>
                  </a:lnTo>
                  <a:lnTo>
                    <a:pt x="0" y="35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$líde">
              <a:extLst>
                <a:ext uri="{FF2B5EF4-FFF2-40B4-BE49-F238E27FC236}">
                  <a16:creationId xmlns:a16="http://schemas.microsoft.com/office/drawing/2014/main" id="{7B45FFBD-AD62-427C-B567-75E927D00997}"/>
                </a:ext>
              </a:extLst>
            </p:cNvPr>
            <p:cNvSpPr/>
            <p:nvPr/>
          </p:nvSpPr>
          <p:spPr bwMode="auto">
            <a:xfrm>
              <a:off x="4800309" y="3748706"/>
              <a:ext cx="84634" cy="807279"/>
            </a:xfrm>
            <a:custGeom>
              <a:avLst/>
              <a:gdLst>
                <a:gd name="T0" fmla="*/ 0 w 39"/>
                <a:gd name="T1" fmla="*/ 0 h 372"/>
                <a:gd name="T2" fmla="*/ 39 w 39"/>
                <a:gd name="T3" fmla="*/ 34 h 372"/>
                <a:gd name="T4" fmla="*/ 39 w 39"/>
                <a:gd name="T5" fmla="*/ 347 h 372"/>
                <a:gd name="T6" fmla="*/ 0 w 39"/>
                <a:gd name="T7" fmla="*/ 372 h 372"/>
                <a:gd name="T8" fmla="*/ 0 w 39"/>
                <a:gd name="T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72">
                  <a:moveTo>
                    <a:pt x="0" y="0"/>
                  </a:moveTo>
                  <a:lnTo>
                    <a:pt x="39" y="34"/>
                  </a:lnTo>
                  <a:lnTo>
                    <a:pt x="39" y="347"/>
                  </a:lnTo>
                  <a:lnTo>
                    <a:pt x="0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ṡ1ïḑe">
              <a:extLst>
                <a:ext uri="{FF2B5EF4-FFF2-40B4-BE49-F238E27FC236}">
                  <a16:creationId xmlns:a16="http://schemas.microsoft.com/office/drawing/2014/main" id="{44C97D29-213E-4800-8725-2EA9A0A1D568}"/>
                </a:ext>
              </a:extLst>
            </p:cNvPr>
            <p:cNvSpPr/>
            <p:nvPr/>
          </p:nvSpPr>
          <p:spPr>
            <a:xfrm>
              <a:off x="4119728" y="2222544"/>
              <a:ext cx="482293" cy="48229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ar-SA" b="1" dirty="0"/>
                <a:t>4</a:t>
              </a:r>
            </a:p>
          </p:txBody>
        </p:sp>
        <p:sp>
          <p:nvSpPr>
            <p:cNvPr id="17" name="í$lïḓè">
              <a:extLst>
                <a:ext uri="{FF2B5EF4-FFF2-40B4-BE49-F238E27FC236}">
                  <a16:creationId xmlns:a16="http://schemas.microsoft.com/office/drawing/2014/main" id="{6DBB96AC-861A-49CE-AF5C-161C7542D6C4}"/>
                </a:ext>
              </a:extLst>
            </p:cNvPr>
            <p:cNvSpPr/>
            <p:nvPr/>
          </p:nvSpPr>
          <p:spPr>
            <a:xfrm>
              <a:off x="2723920" y="3107944"/>
              <a:ext cx="482293" cy="48229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ar-SA" b="1"/>
                <a:t>3</a:t>
              </a:r>
            </a:p>
          </p:txBody>
        </p:sp>
        <p:sp>
          <p:nvSpPr>
            <p:cNvPr id="18" name="isḷide">
              <a:extLst>
                <a:ext uri="{FF2B5EF4-FFF2-40B4-BE49-F238E27FC236}">
                  <a16:creationId xmlns:a16="http://schemas.microsoft.com/office/drawing/2014/main" id="{69C1D5AC-A3D1-42D3-B398-9D1D98E864DB}"/>
                </a:ext>
              </a:extLst>
            </p:cNvPr>
            <p:cNvSpPr/>
            <p:nvPr/>
          </p:nvSpPr>
          <p:spPr>
            <a:xfrm>
              <a:off x="4234309" y="3993344"/>
              <a:ext cx="482293" cy="48229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ar-SA" b="1"/>
                <a:t>2</a:t>
              </a:r>
            </a:p>
          </p:txBody>
        </p:sp>
        <p:sp>
          <p:nvSpPr>
            <p:cNvPr id="19" name="ïṥľïḑé">
              <a:extLst>
                <a:ext uri="{FF2B5EF4-FFF2-40B4-BE49-F238E27FC236}">
                  <a16:creationId xmlns:a16="http://schemas.microsoft.com/office/drawing/2014/main" id="{31F771EC-13D9-4F2D-BCAE-311B21CD67F3}"/>
                </a:ext>
              </a:extLst>
            </p:cNvPr>
            <p:cNvSpPr/>
            <p:nvPr/>
          </p:nvSpPr>
          <p:spPr>
            <a:xfrm>
              <a:off x="3015581" y="5118324"/>
              <a:ext cx="482293" cy="48229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algn="ctr"/>
              <a:r>
                <a:rPr lang="ar-SA" b="1" dirty="0"/>
                <a:t>1</a:t>
              </a:r>
            </a:p>
          </p:txBody>
        </p:sp>
        <p:sp>
          <p:nvSpPr>
            <p:cNvPr id="20" name="îṧlíḑè">
              <a:extLst>
                <a:ext uri="{FF2B5EF4-FFF2-40B4-BE49-F238E27FC236}">
                  <a16:creationId xmlns:a16="http://schemas.microsoft.com/office/drawing/2014/main" id="{E64699A1-E63F-43AD-B7BD-8951BBD187E9}"/>
                </a:ext>
              </a:extLst>
            </p:cNvPr>
            <p:cNvSpPr/>
            <p:nvPr/>
          </p:nvSpPr>
          <p:spPr bwMode="auto">
            <a:xfrm>
              <a:off x="2835896" y="1982218"/>
              <a:ext cx="436829" cy="436946"/>
            </a:xfrm>
            <a:custGeom>
              <a:avLst/>
              <a:gdLst>
                <a:gd name="T0" fmla="*/ 239 w 480"/>
                <a:gd name="T1" fmla="*/ 0 h 480"/>
                <a:gd name="T2" fmla="*/ 239 w 480"/>
                <a:gd name="T3" fmla="*/ 0 h 480"/>
                <a:gd name="T4" fmla="*/ 0 w 480"/>
                <a:gd name="T5" fmla="*/ 248 h 480"/>
                <a:gd name="T6" fmla="*/ 239 w 480"/>
                <a:gd name="T7" fmla="*/ 479 h 480"/>
                <a:gd name="T8" fmla="*/ 479 w 480"/>
                <a:gd name="T9" fmla="*/ 240 h 480"/>
                <a:gd name="T10" fmla="*/ 239 w 480"/>
                <a:gd name="T11" fmla="*/ 0 h 480"/>
                <a:gd name="T12" fmla="*/ 239 w 480"/>
                <a:gd name="T13" fmla="*/ 426 h 480"/>
                <a:gd name="T14" fmla="*/ 239 w 480"/>
                <a:gd name="T15" fmla="*/ 426 h 480"/>
                <a:gd name="T16" fmla="*/ 53 w 480"/>
                <a:gd name="T17" fmla="*/ 248 h 480"/>
                <a:gd name="T18" fmla="*/ 239 w 480"/>
                <a:gd name="T19" fmla="*/ 53 h 480"/>
                <a:gd name="T20" fmla="*/ 426 w 480"/>
                <a:gd name="T21" fmla="*/ 240 h 480"/>
                <a:gd name="T22" fmla="*/ 239 w 480"/>
                <a:gd name="T23" fmla="*/ 426 h 480"/>
                <a:gd name="T24" fmla="*/ 123 w 480"/>
                <a:gd name="T25" fmla="*/ 354 h 480"/>
                <a:gd name="T26" fmla="*/ 123 w 480"/>
                <a:gd name="T27" fmla="*/ 354 h 480"/>
                <a:gd name="T28" fmla="*/ 283 w 480"/>
                <a:gd name="T29" fmla="*/ 293 h 480"/>
                <a:gd name="T30" fmla="*/ 354 w 480"/>
                <a:gd name="T31" fmla="*/ 124 h 480"/>
                <a:gd name="T32" fmla="*/ 186 w 480"/>
                <a:gd name="T33" fmla="*/ 195 h 480"/>
                <a:gd name="T34" fmla="*/ 123 w 480"/>
                <a:gd name="T35" fmla="*/ 354 h 480"/>
                <a:gd name="T36" fmla="*/ 213 w 480"/>
                <a:gd name="T37" fmla="*/ 213 h 480"/>
                <a:gd name="T38" fmla="*/ 213 w 480"/>
                <a:gd name="T39" fmla="*/ 213 h 480"/>
                <a:gd name="T40" fmla="*/ 310 w 480"/>
                <a:gd name="T41" fmla="*/ 169 h 480"/>
                <a:gd name="T42" fmla="*/ 266 w 480"/>
                <a:gd name="T43" fmla="*/ 266 h 480"/>
                <a:gd name="T44" fmla="*/ 213 w 480"/>
                <a:gd name="T45" fmla="*/ 266 h 480"/>
                <a:gd name="T46" fmla="*/ 213 w 480"/>
                <a:gd name="T47" fmla="*/ 21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0" h="480">
                  <a:moveTo>
                    <a:pt x="239" y="0"/>
                  </a:moveTo>
                  <a:lnTo>
                    <a:pt x="239" y="0"/>
                  </a:lnTo>
                  <a:cubicBezTo>
                    <a:pt x="107" y="9"/>
                    <a:pt x="0" y="115"/>
                    <a:pt x="0" y="248"/>
                  </a:cubicBezTo>
                  <a:cubicBezTo>
                    <a:pt x="0" y="372"/>
                    <a:pt x="107" y="479"/>
                    <a:pt x="239" y="479"/>
                  </a:cubicBezTo>
                  <a:cubicBezTo>
                    <a:pt x="372" y="479"/>
                    <a:pt x="479" y="372"/>
                    <a:pt x="479" y="240"/>
                  </a:cubicBezTo>
                  <a:cubicBezTo>
                    <a:pt x="479" y="107"/>
                    <a:pt x="363" y="0"/>
                    <a:pt x="239" y="0"/>
                  </a:cubicBezTo>
                  <a:close/>
                  <a:moveTo>
                    <a:pt x="239" y="426"/>
                  </a:moveTo>
                  <a:lnTo>
                    <a:pt x="239" y="426"/>
                  </a:lnTo>
                  <a:cubicBezTo>
                    <a:pt x="142" y="434"/>
                    <a:pt x="53" y="346"/>
                    <a:pt x="53" y="248"/>
                  </a:cubicBezTo>
                  <a:cubicBezTo>
                    <a:pt x="53" y="142"/>
                    <a:pt x="133" y="53"/>
                    <a:pt x="239" y="53"/>
                  </a:cubicBezTo>
                  <a:cubicBezTo>
                    <a:pt x="336" y="53"/>
                    <a:pt x="426" y="133"/>
                    <a:pt x="426" y="240"/>
                  </a:cubicBezTo>
                  <a:cubicBezTo>
                    <a:pt x="426" y="346"/>
                    <a:pt x="345" y="426"/>
                    <a:pt x="239" y="426"/>
                  </a:cubicBezTo>
                  <a:close/>
                  <a:moveTo>
                    <a:pt x="123" y="354"/>
                  </a:moveTo>
                  <a:lnTo>
                    <a:pt x="123" y="354"/>
                  </a:lnTo>
                  <a:cubicBezTo>
                    <a:pt x="123" y="354"/>
                    <a:pt x="239" y="337"/>
                    <a:pt x="283" y="293"/>
                  </a:cubicBezTo>
                  <a:cubicBezTo>
                    <a:pt x="336" y="240"/>
                    <a:pt x="354" y="124"/>
                    <a:pt x="354" y="124"/>
                  </a:cubicBezTo>
                  <a:cubicBezTo>
                    <a:pt x="354" y="124"/>
                    <a:pt x="239" y="142"/>
                    <a:pt x="186" y="195"/>
                  </a:cubicBezTo>
                  <a:cubicBezTo>
                    <a:pt x="142" y="240"/>
                    <a:pt x="123" y="354"/>
                    <a:pt x="123" y="354"/>
                  </a:cubicBezTo>
                  <a:close/>
                  <a:moveTo>
                    <a:pt x="213" y="213"/>
                  </a:moveTo>
                  <a:lnTo>
                    <a:pt x="213" y="213"/>
                  </a:lnTo>
                  <a:cubicBezTo>
                    <a:pt x="239" y="195"/>
                    <a:pt x="274" y="178"/>
                    <a:pt x="310" y="169"/>
                  </a:cubicBezTo>
                  <a:cubicBezTo>
                    <a:pt x="301" y="204"/>
                    <a:pt x="283" y="248"/>
                    <a:pt x="266" y="266"/>
                  </a:cubicBezTo>
                  <a:cubicBezTo>
                    <a:pt x="248" y="275"/>
                    <a:pt x="230" y="275"/>
                    <a:pt x="213" y="266"/>
                  </a:cubicBezTo>
                  <a:cubicBezTo>
                    <a:pt x="204" y="248"/>
                    <a:pt x="204" y="231"/>
                    <a:pt x="213" y="2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ś1iḑè">
              <a:extLst>
                <a:ext uri="{FF2B5EF4-FFF2-40B4-BE49-F238E27FC236}">
                  <a16:creationId xmlns:a16="http://schemas.microsoft.com/office/drawing/2014/main" id="{7AB59EE9-793D-4C24-8706-DA343E8D6C81}"/>
                </a:ext>
              </a:extLst>
            </p:cNvPr>
            <p:cNvSpPr/>
            <p:nvPr/>
          </p:nvSpPr>
          <p:spPr bwMode="auto">
            <a:xfrm>
              <a:off x="4494878" y="2899363"/>
              <a:ext cx="382226" cy="379111"/>
            </a:xfrm>
            <a:custGeom>
              <a:avLst/>
              <a:gdLst>
                <a:gd name="T0" fmla="*/ 381 w 417"/>
                <a:gd name="T1" fmla="*/ 203 h 417"/>
                <a:gd name="T2" fmla="*/ 381 w 417"/>
                <a:gd name="T3" fmla="*/ 203 h 417"/>
                <a:gd name="T4" fmla="*/ 416 w 417"/>
                <a:gd name="T5" fmla="*/ 141 h 417"/>
                <a:gd name="T6" fmla="*/ 408 w 417"/>
                <a:gd name="T7" fmla="*/ 106 h 417"/>
                <a:gd name="T8" fmla="*/ 337 w 417"/>
                <a:gd name="T9" fmla="*/ 79 h 417"/>
                <a:gd name="T10" fmla="*/ 319 w 417"/>
                <a:gd name="T11" fmla="*/ 17 h 417"/>
                <a:gd name="T12" fmla="*/ 275 w 417"/>
                <a:gd name="T13" fmla="*/ 0 h 417"/>
                <a:gd name="T14" fmla="*/ 213 w 417"/>
                <a:gd name="T15" fmla="*/ 35 h 417"/>
                <a:gd name="T16" fmla="*/ 151 w 417"/>
                <a:gd name="T17" fmla="*/ 0 h 417"/>
                <a:gd name="T18" fmla="*/ 107 w 417"/>
                <a:gd name="T19" fmla="*/ 17 h 417"/>
                <a:gd name="T20" fmla="*/ 89 w 417"/>
                <a:gd name="T21" fmla="*/ 79 h 417"/>
                <a:gd name="T22" fmla="*/ 18 w 417"/>
                <a:gd name="T23" fmla="*/ 106 h 417"/>
                <a:gd name="T24" fmla="*/ 0 w 417"/>
                <a:gd name="T25" fmla="*/ 141 h 417"/>
                <a:gd name="T26" fmla="*/ 44 w 417"/>
                <a:gd name="T27" fmla="*/ 203 h 417"/>
                <a:gd name="T28" fmla="*/ 0 w 417"/>
                <a:gd name="T29" fmla="*/ 275 h 417"/>
                <a:gd name="T30" fmla="*/ 18 w 417"/>
                <a:gd name="T31" fmla="*/ 310 h 417"/>
                <a:gd name="T32" fmla="*/ 89 w 417"/>
                <a:gd name="T33" fmla="*/ 328 h 417"/>
                <a:gd name="T34" fmla="*/ 107 w 417"/>
                <a:gd name="T35" fmla="*/ 398 h 417"/>
                <a:gd name="T36" fmla="*/ 151 w 417"/>
                <a:gd name="T37" fmla="*/ 416 h 417"/>
                <a:gd name="T38" fmla="*/ 213 w 417"/>
                <a:gd name="T39" fmla="*/ 372 h 417"/>
                <a:gd name="T40" fmla="*/ 275 w 417"/>
                <a:gd name="T41" fmla="*/ 416 h 417"/>
                <a:gd name="T42" fmla="*/ 319 w 417"/>
                <a:gd name="T43" fmla="*/ 398 h 417"/>
                <a:gd name="T44" fmla="*/ 337 w 417"/>
                <a:gd name="T45" fmla="*/ 328 h 417"/>
                <a:gd name="T46" fmla="*/ 408 w 417"/>
                <a:gd name="T47" fmla="*/ 310 h 417"/>
                <a:gd name="T48" fmla="*/ 416 w 417"/>
                <a:gd name="T49" fmla="*/ 265 h 417"/>
                <a:gd name="T50" fmla="*/ 381 w 417"/>
                <a:gd name="T51" fmla="*/ 203 h 417"/>
                <a:gd name="T52" fmla="*/ 213 w 417"/>
                <a:gd name="T53" fmla="*/ 292 h 417"/>
                <a:gd name="T54" fmla="*/ 213 w 417"/>
                <a:gd name="T55" fmla="*/ 292 h 417"/>
                <a:gd name="T56" fmla="*/ 125 w 417"/>
                <a:gd name="T57" fmla="*/ 203 h 417"/>
                <a:gd name="T58" fmla="*/ 213 w 417"/>
                <a:gd name="T59" fmla="*/ 115 h 417"/>
                <a:gd name="T60" fmla="*/ 301 w 417"/>
                <a:gd name="T61" fmla="*/ 203 h 417"/>
                <a:gd name="T62" fmla="*/ 213 w 417"/>
                <a:gd name="T63" fmla="*/ 2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7" h="417">
                  <a:moveTo>
                    <a:pt x="381" y="203"/>
                  </a:moveTo>
                  <a:lnTo>
                    <a:pt x="381" y="203"/>
                  </a:lnTo>
                  <a:cubicBezTo>
                    <a:pt x="381" y="177"/>
                    <a:pt x="399" y="159"/>
                    <a:pt x="416" y="141"/>
                  </a:cubicBezTo>
                  <a:cubicBezTo>
                    <a:pt x="416" y="132"/>
                    <a:pt x="408" y="115"/>
                    <a:pt x="408" y="106"/>
                  </a:cubicBezTo>
                  <a:cubicBezTo>
                    <a:pt x="372" y="115"/>
                    <a:pt x="354" y="97"/>
                    <a:pt x="337" y="79"/>
                  </a:cubicBezTo>
                  <a:cubicBezTo>
                    <a:pt x="319" y="62"/>
                    <a:pt x="310" y="44"/>
                    <a:pt x="319" y="17"/>
                  </a:cubicBezTo>
                  <a:cubicBezTo>
                    <a:pt x="310" y="9"/>
                    <a:pt x="293" y="0"/>
                    <a:pt x="275" y="0"/>
                  </a:cubicBezTo>
                  <a:cubicBezTo>
                    <a:pt x="266" y="17"/>
                    <a:pt x="240" y="35"/>
                    <a:pt x="213" y="35"/>
                  </a:cubicBezTo>
                  <a:cubicBezTo>
                    <a:pt x="187" y="35"/>
                    <a:pt x="160" y="17"/>
                    <a:pt x="151" y="0"/>
                  </a:cubicBezTo>
                  <a:cubicBezTo>
                    <a:pt x="133" y="0"/>
                    <a:pt x="116" y="9"/>
                    <a:pt x="107" y="17"/>
                  </a:cubicBezTo>
                  <a:cubicBezTo>
                    <a:pt x="116" y="44"/>
                    <a:pt x="107" y="62"/>
                    <a:pt x="89" y="79"/>
                  </a:cubicBezTo>
                  <a:cubicBezTo>
                    <a:pt x="72" y="97"/>
                    <a:pt x="44" y="115"/>
                    <a:pt x="18" y="106"/>
                  </a:cubicBezTo>
                  <a:cubicBezTo>
                    <a:pt x="18" y="115"/>
                    <a:pt x="9" y="132"/>
                    <a:pt x="0" y="141"/>
                  </a:cubicBezTo>
                  <a:cubicBezTo>
                    <a:pt x="27" y="159"/>
                    <a:pt x="44" y="177"/>
                    <a:pt x="44" y="203"/>
                  </a:cubicBezTo>
                  <a:cubicBezTo>
                    <a:pt x="44" y="230"/>
                    <a:pt x="27" y="256"/>
                    <a:pt x="0" y="275"/>
                  </a:cubicBezTo>
                  <a:cubicBezTo>
                    <a:pt x="9" y="283"/>
                    <a:pt x="18" y="301"/>
                    <a:pt x="18" y="310"/>
                  </a:cubicBezTo>
                  <a:cubicBezTo>
                    <a:pt x="44" y="310"/>
                    <a:pt x="72" y="310"/>
                    <a:pt x="89" y="328"/>
                  </a:cubicBezTo>
                  <a:cubicBezTo>
                    <a:pt x="107" y="345"/>
                    <a:pt x="116" y="372"/>
                    <a:pt x="107" y="398"/>
                  </a:cubicBezTo>
                  <a:cubicBezTo>
                    <a:pt x="116" y="407"/>
                    <a:pt x="133" y="407"/>
                    <a:pt x="151" y="416"/>
                  </a:cubicBezTo>
                  <a:cubicBezTo>
                    <a:pt x="160" y="389"/>
                    <a:pt x="187" y="372"/>
                    <a:pt x="213" y="372"/>
                  </a:cubicBezTo>
                  <a:cubicBezTo>
                    <a:pt x="240" y="372"/>
                    <a:pt x="266" y="389"/>
                    <a:pt x="275" y="416"/>
                  </a:cubicBezTo>
                  <a:cubicBezTo>
                    <a:pt x="293" y="407"/>
                    <a:pt x="310" y="407"/>
                    <a:pt x="319" y="398"/>
                  </a:cubicBezTo>
                  <a:cubicBezTo>
                    <a:pt x="310" y="372"/>
                    <a:pt x="319" y="345"/>
                    <a:pt x="337" y="328"/>
                  </a:cubicBezTo>
                  <a:cubicBezTo>
                    <a:pt x="354" y="310"/>
                    <a:pt x="372" y="301"/>
                    <a:pt x="408" y="310"/>
                  </a:cubicBezTo>
                  <a:cubicBezTo>
                    <a:pt x="408" y="292"/>
                    <a:pt x="416" y="283"/>
                    <a:pt x="416" y="265"/>
                  </a:cubicBezTo>
                  <a:cubicBezTo>
                    <a:pt x="399" y="256"/>
                    <a:pt x="381" y="230"/>
                    <a:pt x="381" y="203"/>
                  </a:cubicBezTo>
                  <a:close/>
                  <a:moveTo>
                    <a:pt x="213" y="292"/>
                  </a:moveTo>
                  <a:lnTo>
                    <a:pt x="213" y="292"/>
                  </a:lnTo>
                  <a:cubicBezTo>
                    <a:pt x="160" y="292"/>
                    <a:pt x="125" y="256"/>
                    <a:pt x="125" y="203"/>
                  </a:cubicBezTo>
                  <a:cubicBezTo>
                    <a:pt x="125" y="159"/>
                    <a:pt x="160" y="115"/>
                    <a:pt x="213" y="115"/>
                  </a:cubicBezTo>
                  <a:cubicBezTo>
                    <a:pt x="266" y="115"/>
                    <a:pt x="301" y="159"/>
                    <a:pt x="301" y="203"/>
                  </a:cubicBezTo>
                  <a:cubicBezTo>
                    <a:pt x="301" y="256"/>
                    <a:pt x="266" y="292"/>
                    <a:pt x="213" y="2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ṣḻíḋê">
              <a:extLst>
                <a:ext uri="{FF2B5EF4-FFF2-40B4-BE49-F238E27FC236}">
                  <a16:creationId xmlns:a16="http://schemas.microsoft.com/office/drawing/2014/main" id="{9B9E1323-82AE-4A87-BCA9-8B383FC34E39}"/>
                </a:ext>
              </a:extLst>
            </p:cNvPr>
            <p:cNvSpPr/>
            <p:nvPr/>
          </p:nvSpPr>
          <p:spPr bwMode="auto">
            <a:xfrm>
              <a:off x="2574064" y="4000324"/>
              <a:ext cx="388652" cy="420880"/>
            </a:xfrm>
            <a:custGeom>
              <a:avLst/>
              <a:gdLst>
                <a:gd name="T0" fmla="*/ 327 w 426"/>
                <a:gd name="T1" fmla="*/ 186 h 462"/>
                <a:gd name="T2" fmla="*/ 327 w 426"/>
                <a:gd name="T3" fmla="*/ 186 h 462"/>
                <a:gd name="T4" fmla="*/ 150 w 426"/>
                <a:gd name="T5" fmla="*/ 18 h 462"/>
                <a:gd name="T6" fmla="*/ 97 w 426"/>
                <a:gd name="T7" fmla="*/ 10 h 462"/>
                <a:gd name="T8" fmla="*/ 70 w 426"/>
                <a:gd name="T9" fmla="*/ 54 h 462"/>
                <a:gd name="T10" fmla="*/ 35 w 426"/>
                <a:gd name="T11" fmla="*/ 293 h 462"/>
                <a:gd name="T12" fmla="*/ 26 w 426"/>
                <a:gd name="T13" fmla="*/ 408 h 462"/>
                <a:gd name="T14" fmla="*/ 248 w 426"/>
                <a:gd name="T15" fmla="*/ 417 h 462"/>
                <a:gd name="T16" fmla="*/ 407 w 426"/>
                <a:gd name="T17" fmla="*/ 266 h 462"/>
                <a:gd name="T18" fmla="*/ 327 w 426"/>
                <a:gd name="T19" fmla="*/ 186 h 462"/>
                <a:gd name="T20" fmla="*/ 238 w 426"/>
                <a:gd name="T21" fmla="*/ 391 h 462"/>
                <a:gd name="T22" fmla="*/ 238 w 426"/>
                <a:gd name="T23" fmla="*/ 391 h 462"/>
                <a:gd name="T24" fmla="*/ 53 w 426"/>
                <a:gd name="T25" fmla="*/ 391 h 462"/>
                <a:gd name="T26" fmla="*/ 194 w 426"/>
                <a:gd name="T27" fmla="*/ 284 h 462"/>
                <a:gd name="T28" fmla="*/ 372 w 426"/>
                <a:gd name="T29" fmla="*/ 275 h 462"/>
                <a:gd name="T30" fmla="*/ 238 w 426"/>
                <a:gd name="T31" fmla="*/ 391 h 462"/>
                <a:gd name="T32" fmla="*/ 203 w 426"/>
                <a:gd name="T33" fmla="*/ 301 h 462"/>
                <a:gd name="T34" fmla="*/ 203 w 426"/>
                <a:gd name="T35" fmla="*/ 301 h 462"/>
                <a:gd name="T36" fmla="*/ 97 w 426"/>
                <a:gd name="T37" fmla="*/ 363 h 462"/>
                <a:gd name="T38" fmla="*/ 167 w 426"/>
                <a:gd name="T39" fmla="*/ 363 h 462"/>
                <a:gd name="T40" fmla="*/ 221 w 426"/>
                <a:gd name="T41" fmla="*/ 293 h 462"/>
                <a:gd name="T42" fmla="*/ 221 w 426"/>
                <a:gd name="T43" fmla="*/ 293 h 462"/>
                <a:gd name="T44" fmla="*/ 203 w 426"/>
                <a:gd name="T45" fmla="*/ 30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6" h="462">
                  <a:moveTo>
                    <a:pt x="327" y="186"/>
                  </a:moveTo>
                  <a:lnTo>
                    <a:pt x="327" y="186"/>
                  </a:lnTo>
                  <a:cubicBezTo>
                    <a:pt x="274" y="63"/>
                    <a:pt x="238" y="18"/>
                    <a:pt x="150" y="18"/>
                  </a:cubicBezTo>
                  <a:cubicBezTo>
                    <a:pt x="114" y="18"/>
                    <a:pt x="123" y="0"/>
                    <a:pt x="97" y="10"/>
                  </a:cubicBezTo>
                  <a:cubicBezTo>
                    <a:pt x="70" y="18"/>
                    <a:pt x="97" y="27"/>
                    <a:pt x="70" y="54"/>
                  </a:cubicBezTo>
                  <a:cubicBezTo>
                    <a:pt x="0" y="107"/>
                    <a:pt x="8" y="169"/>
                    <a:pt x="35" y="293"/>
                  </a:cubicBezTo>
                  <a:cubicBezTo>
                    <a:pt x="53" y="346"/>
                    <a:pt x="8" y="354"/>
                    <a:pt x="26" y="408"/>
                  </a:cubicBezTo>
                  <a:cubicBezTo>
                    <a:pt x="35" y="444"/>
                    <a:pt x="141" y="461"/>
                    <a:pt x="248" y="417"/>
                  </a:cubicBezTo>
                  <a:cubicBezTo>
                    <a:pt x="354" y="382"/>
                    <a:pt x="425" y="301"/>
                    <a:pt x="407" y="266"/>
                  </a:cubicBezTo>
                  <a:cubicBezTo>
                    <a:pt x="389" y="213"/>
                    <a:pt x="354" y="239"/>
                    <a:pt x="327" y="186"/>
                  </a:cubicBezTo>
                  <a:close/>
                  <a:moveTo>
                    <a:pt x="238" y="391"/>
                  </a:moveTo>
                  <a:lnTo>
                    <a:pt x="238" y="391"/>
                  </a:lnTo>
                  <a:cubicBezTo>
                    <a:pt x="141" y="426"/>
                    <a:pt x="61" y="399"/>
                    <a:pt x="53" y="391"/>
                  </a:cubicBezTo>
                  <a:cubicBezTo>
                    <a:pt x="53" y="382"/>
                    <a:pt x="88" y="319"/>
                    <a:pt x="194" y="284"/>
                  </a:cubicBezTo>
                  <a:cubicBezTo>
                    <a:pt x="310" y="239"/>
                    <a:pt x="372" y="257"/>
                    <a:pt x="372" y="275"/>
                  </a:cubicBezTo>
                  <a:cubicBezTo>
                    <a:pt x="380" y="284"/>
                    <a:pt x="336" y="354"/>
                    <a:pt x="238" y="391"/>
                  </a:cubicBezTo>
                  <a:close/>
                  <a:moveTo>
                    <a:pt x="203" y="301"/>
                  </a:moveTo>
                  <a:lnTo>
                    <a:pt x="203" y="301"/>
                  </a:lnTo>
                  <a:cubicBezTo>
                    <a:pt x="150" y="319"/>
                    <a:pt x="123" y="337"/>
                    <a:pt x="97" y="363"/>
                  </a:cubicBezTo>
                  <a:cubicBezTo>
                    <a:pt x="114" y="373"/>
                    <a:pt x="141" y="382"/>
                    <a:pt x="167" y="363"/>
                  </a:cubicBezTo>
                  <a:cubicBezTo>
                    <a:pt x="212" y="354"/>
                    <a:pt x="230" y="319"/>
                    <a:pt x="221" y="293"/>
                  </a:cubicBezTo>
                  <a:lnTo>
                    <a:pt x="221" y="293"/>
                  </a:lnTo>
                  <a:cubicBezTo>
                    <a:pt x="221" y="293"/>
                    <a:pt x="212" y="301"/>
                    <a:pt x="20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ṣļíḍé">
              <a:extLst>
                <a:ext uri="{FF2B5EF4-FFF2-40B4-BE49-F238E27FC236}">
                  <a16:creationId xmlns:a16="http://schemas.microsoft.com/office/drawing/2014/main" id="{3E6E8CBC-4EED-43B1-95EA-730E246F184E}"/>
                </a:ext>
              </a:extLst>
            </p:cNvPr>
            <p:cNvSpPr/>
            <p:nvPr/>
          </p:nvSpPr>
          <p:spPr bwMode="auto">
            <a:xfrm>
              <a:off x="4495852" y="4822940"/>
              <a:ext cx="420770" cy="372691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1iḍè">
              <a:extLst>
                <a:ext uri="{FF2B5EF4-FFF2-40B4-BE49-F238E27FC236}">
                  <a16:creationId xmlns:a16="http://schemas.microsoft.com/office/drawing/2014/main" id="{73B3CB7D-ECE6-445C-9CE0-9A92990DDB2E}"/>
                </a:ext>
              </a:extLst>
            </p:cNvPr>
            <p:cNvSpPr/>
            <p:nvPr/>
          </p:nvSpPr>
          <p:spPr bwMode="auto">
            <a:xfrm flipH="1">
              <a:off x="6075525" y="1502281"/>
              <a:ext cx="245475" cy="245475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ïšḷîḋê">
              <a:extLst>
                <a:ext uri="{FF2B5EF4-FFF2-40B4-BE49-F238E27FC236}">
                  <a16:creationId xmlns:a16="http://schemas.microsoft.com/office/drawing/2014/main" id="{49A26EB2-74F8-4260-81E6-ACBAF235CE5A}"/>
                </a:ext>
              </a:extLst>
            </p:cNvPr>
            <p:cNvSpPr/>
            <p:nvPr/>
          </p:nvSpPr>
          <p:spPr bwMode="auto">
            <a:xfrm flipH="1">
              <a:off x="6075525" y="2737696"/>
              <a:ext cx="245475" cy="245475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Sļïḋè">
              <a:extLst>
                <a:ext uri="{FF2B5EF4-FFF2-40B4-BE49-F238E27FC236}">
                  <a16:creationId xmlns:a16="http://schemas.microsoft.com/office/drawing/2014/main" id="{932AC253-0516-4FFC-B64B-C859885A1F7D}"/>
                </a:ext>
              </a:extLst>
            </p:cNvPr>
            <p:cNvSpPr/>
            <p:nvPr/>
          </p:nvSpPr>
          <p:spPr bwMode="auto">
            <a:xfrm flipH="1">
              <a:off x="6075525" y="3973111"/>
              <a:ext cx="245475" cy="24547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şľíḑé">
              <a:extLst>
                <a:ext uri="{FF2B5EF4-FFF2-40B4-BE49-F238E27FC236}">
                  <a16:creationId xmlns:a16="http://schemas.microsoft.com/office/drawing/2014/main" id="{FE2811F0-9E43-4DC9-8DD0-4F1999B74FA2}"/>
                </a:ext>
              </a:extLst>
            </p:cNvPr>
            <p:cNvSpPr/>
            <p:nvPr/>
          </p:nvSpPr>
          <p:spPr bwMode="auto">
            <a:xfrm flipH="1">
              <a:off x="6075525" y="5208525"/>
              <a:ext cx="245475" cy="2454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îŝļïḑè">
              <a:extLst>
                <a:ext uri="{FF2B5EF4-FFF2-40B4-BE49-F238E27FC236}">
                  <a16:creationId xmlns:a16="http://schemas.microsoft.com/office/drawing/2014/main" id="{2ADF62C7-7CBA-4825-9CA0-B4BEEDDF006A}"/>
                </a:ext>
              </a:extLst>
            </p:cNvPr>
            <p:cNvGrpSpPr/>
            <p:nvPr/>
          </p:nvGrpSpPr>
          <p:grpSpPr>
            <a:xfrm>
              <a:off x="6393397" y="1324159"/>
              <a:ext cx="3845940" cy="963597"/>
              <a:chOff x="2155970" y="1696683"/>
              <a:chExt cx="3845940" cy="963597"/>
            </a:xfrm>
          </p:grpSpPr>
          <p:sp>
            <p:nvSpPr>
              <p:cNvPr id="41" name="iṥľíḋe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2155970" y="2088242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42" name="ïṡľîḑé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2155970" y="1696683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29" name="isḻidé">
              <a:extLst>
                <a:ext uri="{FF2B5EF4-FFF2-40B4-BE49-F238E27FC236}">
                  <a16:creationId xmlns:a16="http://schemas.microsoft.com/office/drawing/2014/main" id="{F2FE4983-EF77-446C-9958-4763DE3AD6AF}"/>
                </a:ext>
              </a:extLst>
            </p:cNvPr>
            <p:cNvGrpSpPr/>
            <p:nvPr/>
          </p:nvGrpSpPr>
          <p:grpSpPr>
            <a:xfrm>
              <a:off x="6393397" y="2559574"/>
              <a:ext cx="3845940" cy="963597"/>
              <a:chOff x="2155970" y="1696683"/>
              <a:chExt cx="3845940" cy="963597"/>
            </a:xfrm>
          </p:grpSpPr>
          <p:sp>
            <p:nvSpPr>
              <p:cNvPr id="39" name="íṩḷîḍé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2155970" y="2088242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40" name="ïSľiḑe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2155970" y="1696683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0" name="îŝľïḓe">
              <a:extLst>
                <a:ext uri="{FF2B5EF4-FFF2-40B4-BE49-F238E27FC236}">
                  <a16:creationId xmlns:a16="http://schemas.microsoft.com/office/drawing/2014/main" id="{1556BE4A-25C1-460D-9D75-13816B65D172}"/>
                </a:ext>
              </a:extLst>
            </p:cNvPr>
            <p:cNvGrpSpPr/>
            <p:nvPr/>
          </p:nvGrpSpPr>
          <p:grpSpPr>
            <a:xfrm>
              <a:off x="6393397" y="3794989"/>
              <a:ext cx="3845940" cy="963597"/>
              <a:chOff x="2155970" y="1696683"/>
              <a:chExt cx="3845940" cy="963597"/>
            </a:xfrm>
          </p:grpSpPr>
          <p:sp>
            <p:nvSpPr>
              <p:cNvPr id="37" name="íṣľidè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2155970" y="2088242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38" name="iṩļíďê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2155970" y="1696683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31" name="ïšļïḑe">
              <a:extLst>
                <a:ext uri="{FF2B5EF4-FFF2-40B4-BE49-F238E27FC236}">
                  <a16:creationId xmlns:a16="http://schemas.microsoft.com/office/drawing/2014/main" id="{71352EFC-E020-4FF4-A0F7-F7FFAC286699}"/>
                </a:ext>
              </a:extLst>
            </p:cNvPr>
            <p:cNvGrpSpPr/>
            <p:nvPr/>
          </p:nvGrpSpPr>
          <p:grpSpPr>
            <a:xfrm>
              <a:off x="6393397" y="5030403"/>
              <a:ext cx="3845940" cy="963597"/>
              <a:chOff x="2155970" y="1696683"/>
              <a:chExt cx="3845940" cy="963597"/>
            </a:xfrm>
          </p:grpSpPr>
          <p:sp>
            <p:nvSpPr>
              <p:cNvPr id="35" name="iśļîḑê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2155970" y="2088242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36" name="ísľiḑê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2155970" y="1696683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6B283CD4-E3A2-43CC-A924-4864C55944E6}"/>
                </a:ext>
              </a:extLst>
            </p:cNvPr>
            <p:cNvCxnSpPr/>
            <p:nvPr/>
          </p:nvCxnSpPr>
          <p:spPr>
            <a:xfrm>
              <a:off x="6508426" y="2423665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3BFCDE1-D4A1-41AA-A3BA-53BB02074885}"/>
                </a:ext>
              </a:extLst>
            </p:cNvPr>
            <p:cNvCxnSpPr/>
            <p:nvPr/>
          </p:nvCxnSpPr>
          <p:spPr>
            <a:xfrm>
              <a:off x="6508426" y="3659080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023D995-8575-4D6D-A251-A7C0F62DDEA7}"/>
                </a:ext>
              </a:extLst>
            </p:cNvPr>
            <p:cNvCxnSpPr/>
            <p:nvPr/>
          </p:nvCxnSpPr>
          <p:spPr>
            <a:xfrm>
              <a:off x="6508426" y="4894495"/>
              <a:ext cx="36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2140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82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CA2C7-A4D1-4780-8882-904E2AE3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871BA-7428-458A-9E1B-BD71351E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/>
          </a:p>
        </p:txBody>
      </p:sp>
      <p:grpSp>
        <p:nvGrpSpPr>
          <p:cNvPr id="5" name="5d209157-0a91-45ec-abe0-c5b1ece34c0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29C3D38-4018-4C03-B6D7-91E37D3692D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87389" y="1556820"/>
            <a:ext cx="9017223" cy="4212180"/>
            <a:chOff x="1587389" y="1556820"/>
            <a:chExt cx="9017223" cy="421218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20CE301-78F1-4041-B76B-A32A3EDF94E1}"/>
                </a:ext>
              </a:extLst>
            </p:cNvPr>
            <p:cNvCxnSpPr/>
            <p:nvPr/>
          </p:nvCxnSpPr>
          <p:spPr>
            <a:xfrm>
              <a:off x="6897437" y="1908856"/>
              <a:ext cx="1192851" cy="0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ṡlîḑè">
              <a:extLst>
                <a:ext uri="{FF2B5EF4-FFF2-40B4-BE49-F238E27FC236}">
                  <a16:creationId xmlns:a16="http://schemas.microsoft.com/office/drawing/2014/main" id="{9F945842-898A-4571-BFCC-8117EC9089C4}"/>
                </a:ext>
              </a:extLst>
            </p:cNvPr>
            <p:cNvSpPr/>
            <p:nvPr/>
          </p:nvSpPr>
          <p:spPr>
            <a:xfrm>
              <a:off x="1621128" y="1556820"/>
              <a:ext cx="5276309" cy="1836849"/>
            </a:xfrm>
            <a:prstGeom prst="roundRect">
              <a:avLst>
                <a:gd name="adj" fmla="val 10444"/>
              </a:avLst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0" tIns="720000" bIns="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îṩļîdè">
              <a:extLst>
                <a:ext uri="{FF2B5EF4-FFF2-40B4-BE49-F238E27FC236}">
                  <a16:creationId xmlns:a16="http://schemas.microsoft.com/office/drawing/2014/main" id="{7E80527D-6782-47F2-B252-C5FB8A959031}"/>
                </a:ext>
              </a:extLst>
            </p:cNvPr>
            <p:cNvSpPr/>
            <p:nvPr/>
          </p:nvSpPr>
          <p:spPr>
            <a:xfrm rot="20700000">
              <a:off x="1984669" y="2009410"/>
              <a:ext cx="894807" cy="894807"/>
            </a:xfrm>
            <a:prstGeom prst="star5">
              <a:avLst>
                <a:gd name="adj" fmla="val 26383"/>
                <a:gd name="hf" fmla="val 105146"/>
                <a:gd name="vf" fmla="val 110557"/>
              </a:avLst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CD665C8-9590-4455-B09C-C768EEFA5E77}"/>
                </a:ext>
              </a:extLst>
            </p:cNvPr>
            <p:cNvCxnSpPr/>
            <p:nvPr/>
          </p:nvCxnSpPr>
          <p:spPr>
            <a:xfrm>
              <a:off x="8090288" y="4425200"/>
              <a:ext cx="0" cy="48509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613D61-B7A1-43DF-9DE0-7F72810E255F}"/>
                </a:ext>
              </a:extLst>
            </p:cNvPr>
            <p:cNvCxnSpPr/>
            <p:nvPr/>
          </p:nvCxnSpPr>
          <p:spPr>
            <a:xfrm>
              <a:off x="8090288" y="3171413"/>
              <a:ext cx="0" cy="485091"/>
            </a:xfrm>
            <a:prstGeom prst="line">
              <a:avLst/>
            </a:prstGeom>
            <a:ln w="22225">
              <a:solidFill>
                <a:schemeClr val="bg1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4F3187F-FE8A-41BE-BECE-9FEEBA1B04F6}"/>
                </a:ext>
              </a:extLst>
            </p:cNvPr>
            <p:cNvCxnSpPr/>
            <p:nvPr/>
          </p:nvCxnSpPr>
          <p:spPr>
            <a:xfrm>
              <a:off x="8090288" y="1908856"/>
              <a:ext cx="0" cy="485091"/>
            </a:xfrm>
            <a:prstGeom prst="line">
              <a:avLst/>
            </a:prstGeom>
            <a:ln w="38100">
              <a:solidFill>
                <a:schemeClr val="tx1">
                  <a:lumMod val="20000"/>
                  <a:lumOff val="8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ṣḻîḍe">
              <a:extLst>
                <a:ext uri="{FF2B5EF4-FFF2-40B4-BE49-F238E27FC236}">
                  <a16:creationId xmlns:a16="http://schemas.microsoft.com/office/drawing/2014/main" id="{4A51BB76-EE05-4F8F-AC7A-6B6D53D06804}"/>
                </a:ext>
              </a:extLst>
            </p:cNvPr>
            <p:cNvSpPr/>
            <p:nvPr/>
          </p:nvSpPr>
          <p:spPr>
            <a:xfrm>
              <a:off x="7702939" y="2392671"/>
              <a:ext cx="774700" cy="774700"/>
            </a:xfrm>
            <a:prstGeom prst="roundRect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ṧḷîde">
              <a:extLst>
                <a:ext uri="{FF2B5EF4-FFF2-40B4-BE49-F238E27FC236}">
                  <a16:creationId xmlns:a16="http://schemas.microsoft.com/office/drawing/2014/main" id="{E5936101-AE35-4AA8-A00A-B01E7EDAEEE9}"/>
                </a:ext>
              </a:extLst>
            </p:cNvPr>
            <p:cNvSpPr/>
            <p:nvPr/>
          </p:nvSpPr>
          <p:spPr>
            <a:xfrm>
              <a:off x="7702939" y="3650499"/>
              <a:ext cx="774700" cy="774700"/>
            </a:xfrm>
            <a:prstGeom prst="roundRect">
              <a:avLst/>
            </a:prstGeom>
            <a:solidFill>
              <a:schemeClr val="accent3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ṧľíḍe">
              <a:extLst>
                <a:ext uri="{FF2B5EF4-FFF2-40B4-BE49-F238E27FC236}">
                  <a16:creationId xmlns:a16="http://schemas.microsoft.com/office/drawing/2014/main" id="{69406D73-D7CF-4182-9B49-83D352089534}"/>
                </a:ext>
              </a:extLst>
            </p:cNvPr>
            <p:cNvSpPr/>
            <p:nvPr/>
          </p:nvSpPr>
          <p:spPr>
            <a:xfrm>
              <a:off x="7702939" y="4908327"/>
              <a:ext cx="774700" cy="774700"/>
            </a:xfrm>
            <a:prstGeom prst="roundRect">
              <a:avLst/>
            </a:prstGeom>
            <a:solidFill>
              <a:schemeClr val="accent4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şḻîḓe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1587389" y="3665850"/>
              <a:ext cx="5715000" cy="167138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6" name="ï$ḻîďé">
              <a:extLst>
                <a:ext uri="{FF2B5EF4-FFF2-40B4-BE49-F238E27FC236}">
                  <a16:creationId xmlns:a16="http://schemas.microsoft.com/office/drawing/2014/main" id="{AD442C4C-3ADC-4627-8D40-D61A56E8CA75}"/>
                </a:ext>
              </a:extLst>
            </p:cNvPr>
            <p:cNvGrpSpPr/>
            <p:nvPr/>
          </p:nvGrpSpPr>
          <p:grpSpPr>
            <a:xfrm>
              <a:off x="2980028" y="1993446"/>
              <a:ext cx="3845940" cy="963597"/>
              <a:chOff x="2872150" y="1913997"/>
              <a:chExt cx="3845940" cy="963597"/>
            </a:xfrm>
          </p:grpSpPr>
          <p:sp>
            <p:nvSpPr>
              <p:cNvPr id="28" name="ïṥḻíde">
                <a:extLst>
                  <a:ext uri="{FF2B5EF4-FFF2-40B4-BE49-F238E27FC236}">
                    <a16:creationId xmlns:a16="http://schemas.microsoft.com/office/drawing/2014/main" id="{EB3504BB-EE46-4C63-849C-CE4E04D8743B}"/>
                  </a:ext>
                </a:extLst>
              </p:cNvPr>
              <p:cNvSpPr/>
              <p:nvPr/>
            </p:nvSpPr>
            <p:spPr bwMode="auto">
              <a:xfrm>
                <a:off x="2872150" y="2305556"/>
                <a:ext cx="3845940" cy="572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>
                    <a:solidFill>
                      <a:schemeClr val="bg1"/>
                    </a:solidFill>
                  </a:rPr>
                  <a:t>When you copy &amp; paste, choose "keep text only" option.</a:t>
                </a:r>
                <a:endParaRPr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î$liḓê">
                <a:extLst>
                  <a:ext uri="{FF2B5EF4-FFF2-40B4-BE49-F238E27FC236}">
                    <a16:creationId xmlns:a16="http://schemas.microsoft.com/office/drawing/2014/main" id="{3DB7C031-5764-4AFE-BD6A-3AB6FE5B993D}"/>
                  </a:ext>
                </a:extLst>
              </p:cNvPr>
              <p:cNvSpPr txBox="1"/>
              <p:nvPr/>
            </p:nvSpPr>
            <p:spPr bwMode="auto">
              <a:xfrm>
                <a:off x="2872150" y="1913997"/>
                <a:ext cx="3845940" cy="391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bg1"/>
                    </a:solidFill>
                  </a:rPr>
                  <a:t>Text here</a:t>
                </a:r>
              </a:p>
            </p:txBody>
          </p:sp>
        </p:grpSp>
        <p:grpSp>
          <p:nvGrpSpPr>
            <p:cNvPr id="17" name="îṧļiḍé">
              <a:extLst>
                <a:ext uri="{FF2B5EF4-FFF2-40B4-BE49-F238E27FC236}">
                  <a16:creationId xmlns:a16="http://schemas.microsoft.com/office/drawing/2014/main" id="{4BB14416-2A85-479B-8EDA-AC9BA4396F5F}"/>
                </a:ext>
              </a:extLst>
            </p:cNvPr>
            <p:cNvGrpSpPr/>
            <p:nvPr/>
          </p:nvGrpSpPr>
          <p:grpSpPr>
            <a:xfrm>
              <a:off x="8496549" y="2308347"/>
              <a:ext cx="2108063" cy="944997"/>
              <a:chOff x="8496549" y="2308347"/>
              <a:chExt cx="2108063" cy="944997"/>
            </a:xfrm>
          </p:grpSpPr>
          <p:sp>
            <p:nvSpPr>
              <p:cNvPr id="26" name="í$lîd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496549" y="2695945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7" name="îşľid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496549" y="2308347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8" name="iṡľiḓê">
              <a:extLst>
                <a:ext uri="{FF2B5EF4-FFF2-40B4-BE49-F238E27FC236}">
                  <a16:creationId xmlns:a16="http://schemas.microsoft.com/office/drawing/2014/main" id="{5E6D3D5C-9153-4C6A-9B35-BB355A5A5B44}"/>
                </a:ext>
              </a:extLst>
            </p:cNvPr>
            <p:cNvGrpSpPr/>
            <p:nvPr/>
          </p:nvGrpSpPr>
          <p:grpSpPr>
            <a:xfrm>
              <a:off x="8496549" y="3566176"/>
              <a:ext cx="2108063" cy="944997"/>
              <a:chOff x="8496549" y="3566175"/>
              <a:chExt cx="2108063" cy="944997"/>
            </a:xfrm>
          </p:grpSpPr>
          <p:sp>
            <p:nvSpPr>
              <p:cNvPr id="24" name="ïṩ1í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496549" y="395377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5" name="íŝḻï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496549" y="3566175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9" name="iṥľîḑè">
              <a:extLst>
                <a:ext uri="{FF2B5EF4-FFF2-40B4-BE49-F238E27FC236}">
                  <a16:creationId xmlns:a16="http://schemas.microsoft.com/office/drawing/2014/main" id="{9F92A9F9-8805-4889-8B3A-A312988BF31A}"/>
                </a:ext>
              </a:extLst>
            </p:cNvPr>
            <p:cNvGrpSpPr/>
            <p:nvPr/>
          </p:nvGrpSpPr>
          <p:grpSpPr>
            <a:xfrm>
              <a:off x="8496549" y="4824003"/>
              <a:ext cx="2108063" cy="944997"/>
              <a:chOff x="8496549" y="4824003"/>
              <a:chExt cx="2108063" cy="944997"/>
            </a:xfrm>
          </p:grpSpPr>
          <p:sp>
            <p:nvSpPr>
              <p:cNvPr id="22" name="iṣḷîḓ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496549" y="521160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3" name="ïṩ1íď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496549" y="482400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02FEBEDC-882A-4EE9-AF43-E6DB70647580}"/>
                </a:ext>
              </a:extLst>
            </p:cNvPr>
            <p:cNvCxnSpPr/>
            <p:nvPr/>
          </p:nvCxnSpPr>
          <p:spPr>
            <a:xfrm>
              <a:off x="8616000" y="3339000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4071AC7-D542-4894-B43C-5DE39FD576EB}"/>
                </a:ext>
              </a:extLst>
            </p:cNvPr>
            <p:cNvCxnSpPr/>
            <p:nvPr/>
          </p:nvCxnSpPr>
          <p:spPr>
            <a:xfrm>
              <a:off x="8616000" y="4596829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734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689FD-CACB-4742-A50B-7F6B4ECA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B536EF-947F-4671-8E9B-5DD8105A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/>
          </a:p>
        </p:txBody>
      </p:sp>
      <p:grpSp>
        <p:nvGrpSpPr>
          <p:cNvPr id="5" name="4cae51ea-42ef-4ff6-9a54-baa77d7dad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0817D05-D6D5-47AD-AB12-056BB9C1151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1" y="1988840"/>
            <a:ext cx="10711963" cy="3012316"/>
            <a:chOff x="673101" y="1988840"/>
            <a:chExt cx="10711963" cy="3012316"/>
          </a:xfrm>
        </p:grpSpPr>
        <p:grpSp>
          <p:nvGrpSpPr>
            <p:cNvPr id="6" name="iṡľïd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49DA0644-034C-4A0A-9F8F-28ABFE8B44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80106" y="1988840"/>
              <a:ext cx="6204958" cy="3012316"/>
              <a:chOff x="5180106" y="1988840"/>
              <a:chExt cx="6204958" cy="3012316"/>
            </a:xfrm>
          </p:grpSpPr>
          <p:sp>
            <p:nvSpPr>
              <p:cNvPr id="9" name="îṡḷiḓè">
                <a:extLst>
                  <a:ext uri="{FF2B5EF4-FFF2-40B4-BE49-F238E27FC236}">
                    <a16:creationId xmlns:a16="http://schemas.microsoft.com/office/drawing/2014/main" id="{6C3B5A32-2F00-43CF-B03F-71C9F62A0A7F}"/>
                  </a:ext>
                </a:extLst>
              </p:cNvPr>
              <p:cNvSpPr/>
              <p:nvPr/>
            </p:nvSpPr>
            <p:spPr bwMode="gray">
              <a:xfrm flipV="1">
                <a:off x="5575120" y="3339095"/>
                <a:ext cx="1206386" cy="1407427"/>
              </a:xfrm>
              <a:custGeom>
                <a:avLst/>
                <a:gdLst>
                  <a:gd name="T0" fmla="*/ 118 w 933"/>
                  <a:gd name="T1" fmla="*/ 1044 h 1182"/>
                  <a:gd name="T2" fmla="*/ 128 w 933"/>
                  <a:gd name="T3" fmla="*/ 340 h 1182"/>
                  <a:gd name="T4" fmla="*/ 264 w 933"/>
                  <a:gd name="T5" fmla="*/ 210 h 1182"/>
                  <a:gd name="T6" fmla="*/ 720 w 933"/>
                  <a:gd name="T7" fmla="*/ 202 h 1182"/>
                  <a:gd name="T8" fmla="*/ 720 w 933"/>
                  <a:gd name="T9" fmla="*/ 320 h 1182"/>
                  <a:gd name="T10" fmla="*/ 933 w 933"/>
                  <a:gd name="T11" fmla="*/ 153 h 1182"/>
                  <a:gd name="T12" fmla="*/ 712 w 933"/>
                  <a:gd name="T13" fmla="*/ 0 h 1182"/>
                  <a:gd name="T14" fmla="*/ 714 w 933"/>
                  <a:gd name="T15" fmla="*/ 92 h 1182"/>
                  <a:gd name="T16" fmla="*/ 234 w 933"/>
                  <a:gd name="T17" fmla="*/ 94 h 1182"/>
                  <a:gd name="T18" fmla="*/ 0 w 933"/>
                  <a:gd name="T19" fmla="*/ 298 h 1182"/>
                  <a:gd name="T20" fmla="*/ 0 w 933"/>
                  <a:gd name="T21" fmla="*/ 1058 h 1182"/>
                  <a:gd name="T22" fmla="*/ 118 w 933"/>
                  <a:gd name="T23" fmla="*/ 1044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0" name="iSḷîďê">
                <a:extLst>
                  <a:ext uri="{FF2B5EF4-FFF2-40B4-BE49-F238E27FC236}">
                    <a16:creationId xmlns:a16="http://schemas.microsoft.com/office/drawing/2014/main" id="{15860F8F-6967-4A16-B920-16D9035D7722}"/>
                  </a:ext>
                </a:extLst>
              </p:cNvPr>
              <p:cNvSpPr/>
              <p:nvPr/>
            </p:nvSpPr>
            <p:spPr bwMode="gray">
              <a:xfrm rot="16200000">
                <a:off x="5893082" y="2820984"/>
                <a:ext cx="358406" cy="1433957"/>
              </a:xfrm>
              <a:custGeom>
                <a:avLst/>
                <a:gdLst>
                  <a:gd name="T0" fmla="*/ 37 w 142"/>
                  <a:gd name="T1" fmla="*/ 1 h 604"/>
                  <a:gd name="T2" fmla="*/ 45 w 142"/>
                  <a:gd name="T3" fmla="*/ 472 h 604"/>
                  <a:gd name="T4" fmla="*/ 0 w 142"/>
                  <a:gd name="T5" fmla="*/ 474 h 604"/>
                  <a:gd name="T6" fmla="*/ 72 w 142"/>
                  <a:gd name="T7" fmla="*/ 604 h 604"/>
                  <a:gd name="T8" fmla="*/ 142 w 142"/>
                  <a:gd name="T9" fmla="*/ 474 h 604"/>
                  <a:gd name="T10" fmla="*/ 100 w 142"/>
                  <a:gd name="T11" fmla="*/ 474 h 604"/>
                  <a:gd name="T12" fmla="*/ 99 w 142"/>
                  <a:gd name="T13" fmla="*/ 0 h 604"/>
                  <a:gd name="T14" fmla="*/ 37 w 142"/>
                  <a:gd name="T15" fmla="*/ 1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04">
                    <a:moveTo>
                      <a:pt x="37" y="1"/>
                    </a:moveTo>
                    <a:lnTo>
                      <a:pt x="45" y="472"/>
                    </a:lnTo>
                    <a:lnTo>
                      <a:pt x="0" y="474"/>
                    </a:lnTo>
                    <a:lnTo>
                      <a:pt x="72" y="604"/>
                    </a:lnTo>
                    <a:lnTo>
                      <a:pt x="142" y="474"/>
                    </a:lnTo>
                    <a:lnTo>
                      <a:pt x="100" y="474"/>
                    </a:lnTo>
                    <a:lnTo>
                      <a:pt x="99" y="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1" name="iŝľíḑe">
                <a:extLst>
                  <a:ext uri="{FF2B5EF4-FFF2-40B4-BE49-F238E27FC236}">
                    <a16:creationId xmlns:a16="http://schemas.microsoft.com/office/drawing/2014/main" id="{16BBD387-DD59-4C9E-BA3F-D7D0C7615509}"/>
                  </a:ext>
                </a:extLst>
              </p:cNvPr>
              <p:cNvSpPr/>
              <p:nvPr/>
            </p:nvSpPr>
            <p:spPr bwMode="gray">
              <a:xfrm>
                <a:off x="5567361" y="2255729"/>
                <a:ext cx="1206386" cy="1407427"/>
              </a:xfrm>
              <a:custGeom>
                <a:avLst/>
                <a:gdLst>
                  <a:gd name="T0" fmla="*/ 118 w 933"/>
                  <a:gd name="T1" fmla="*/ 1044 h 1182"/>
                  <a:gd name="T2" fmla="*/ 128 w 933"/>
                  <a:gd name="T3" fmla="*/ 340 h 1182"/>
                  <a:gd name="T4" fmla="*/ 264 w 933"/>
                  <a:gd name="T5" fmla="*/ 210 h 1182"/>
                  <a:gd name="T6" fmla="*/ 720 w 933"/>
                  <a:gd name="T7" fmla="*/ 202 h 1182"/>
                  <a:gd name="T8" fmla="*/ 720 w 933"/>
                  <a:gd name="T9" fmla="*/ 320 h 1182"/>
                  <a:gd name="T10" fmla="*/ 933 w 933"/>
                  <a:gd name="T11" fmla="*/ 153 h 1182"/>
                  <a:gd name="T12" fmla="*/ 712 w 933"/>
                  <a:gd name="T13" fmla="*/ 0 h 1182"/>
                  <a:gd name="T14" fmla="*/ 714 w 933"/>
                  <a:gd name="T15" fmla="*/ 92 h 1182"/>
                  <a:gd name="T16" fmla="*/ 234 w 933"/>
                  <a:gd name="T17" fmla="*/ 94 h 1182"/>
                  <a:gd name="T18" fmla="*/ 0 w 933"/>
                  <a:gd name="T19" fmla="*/ 298 h 1182"/>
                  <a:gd name="T20" fmla="*/ 0 w 933"/>
                  <a:gd name="T21" fmla="*/ 1058 h 1182"/>
                  <a:gd name="T22" fmla="*/ 118 w 933"/>
                  <a:gd name="T23" fmla="*/ 1044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12" name="î$liḋé">
                <a:extLst>
                  <a:ext uri="{FF2B5EF4-FFF2-40B4-BE49-F238E27FC236}">
                    <a16:creationId xmlns:a16="http://schemas.microsoft.com/office/drawing/2014/main" id="{61137944-9C4F-485B-842F-112D31FCCDA7}"/>
                  </a:ext>
                </a:extLst>
              </p:cNvPr>
              <p:cNvGrpSpPr/>
              <p:nvPr/>
            </p:nvGrpSpPr>
            <p:grpSpPr>
              <a:xfrm>
                <a:off x="6852333" y="1988840"/>
                <a:ext cx="4532731" cy="866767"/>
                <a:chOff x="6451280" y="1988840"/>
                <a:chExt cx="4532731" cy="866767"/>
              </a:xfrm>
            </p:grpSpPr>
            <p:sp>
              <p:nvSpPr>
                <p:cNvPr id="20" name="îŝ1íḍe">
                  <a:extLst>
                    <a:ext uri="{FF2B5EF4-FFF2-40B4-BE49-F238E27FC236}">
                      <a16:creationId xmlns:a16="http://schemas.microsoft.com/office/drawing/2014/main" id="{63834EE3-1696-4047-8994-98AB56E084C0}"/>
                    </a:ext>
                  </a:extLst>
                </p:cNvPr>
                <p:cNvSpPr/>
                <p:nvPr/>
              </p:nvSpPr>
              <p:spPr bwMode="gray">
                <a:xfrm>
                  <a:off x="6451280" y="1988840"/>
                  <a:ext cx="4532731" cy="866767"/>
                </a:xfrm>
                <a:prstGeom prst="roundRect">
                  <a:avLst>
                    <a:gd name="adj" fmla="val 11505"/>
                  </a:avLst>
                </a:prstGeom>
                <a:blipFill>
                  <a:blip r:embed="rId3"/>
                  <a:stretch>
                    <a:fillRect t="-98225" b="-95388"/>
                  </a:stretch>
                </a:blip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ṧḷîďê">
                  <a:extLst>
                    <a:ext uri="{FF2B5EF4-FFF2-40B4-BE49-F238E27FC236}">
                      <a16:creationId xmlns:a16="http://schemas.microsoft.com/office/drawing/2014/main" id="{3B2936F0-D6EB-4FC8-813E-DFC2889CBC8D}"/>
                    </a:ext>
                  </a:extLst>
                </p:cNvPr>
                <p:cNvSpPr/>
                <p:nvPr/>
              </p:nvSpPr>
              <p:spPr bwMode="gray">
                <a:xfrm>
                  <a:off x="6456040" y="1988840"/>
                  <a:ext cx="1993390" cy="866767"/>
                </a:xfrm>
                <a:prstGeom prst="roundRect">
                  <a:avLst>
                    <a:gd name="adj" fmla="val 11921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r>
                    <a:rPr lang="en-US" altLang="zh-CN" sz="2000" b="1" kern="0" dirty="0">
                      <a:solidFill>
                        <a:schemeClr val="bg1"/>
                      </a:solidFill>
                    </a:rPr>
                    <a:t>Text here</a:t>
                  </a:r>
                  <a:endParaRPr lang="zh-CN" altLang="en-US" sz="2000" b="1" kern="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îṡ1îḑè">
                <a:extLst>
                  <a:ext uri="{FF2B5EF4-FFF2-40B4-BE49-F238E27FC236}">
                    <a16:creationId xmlns:a16="http://schemas.microsoft.com/office/drawing/2014/main" id="{71D7244A-3F08-4E53-89DA-5FC25DC90EA9}"/>
                  </a:ext>
                </a:extLst>
              </p:cNvPr>
              <p:cNvSpPr/>
              <p:nvPr/>
            </p:nvSpPr>
            <p:spPr bwMode="auto">
              <a:xfrm>
                <a:off x="5180106" y="2961143"/>
                <a:ext cx="1079438" cy="1080083"/>
              </a:xfrm>
              <a:prstGeom prst="roundRect">
                <a:avLst/>
              </a:prstGeom>
              <a:solidFill>
                <a:schemeClr val="accent1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b="1" kern="0" dirty="0">
                    <a:solidFill>
                      <a:schemeClr val="bg1"/>
                    </a:solidFill>
                  </a:rPr>
                  <a:t>Text</a:t>
                </a:r>
                <a:endParaRPr lang="zh-CN" altLang="en-US" b="1" kern="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" name="íšlïďè">
                <a:extLst>
                  <a:ext uri="{FF2B5EF4-FFF2-40B4-BE49-F238E27FC236}">
                    <a16:creationId xmlns:a16="http://schemas.microsoft.com/office/drawing/2014/main" id="{F1B19C1E-E9D3-4CBA-8568-353F9DE6F077}"/>
                  </a:ext>
                </a:extLst>
              </p:cNvPr>
              <p:cNvGrpSpPr/>
              <p:nvPr/>
            </p:nvGrpSpPr>
            <p:grpSpPr>
              <a:xfrm>
                <a:off x="6852333" y="3067800"/>
                <a:ext cx="4532731" cy="866767"/>
                <a:chOff x="6451280" y="1988840"/>
                <a:chExt cx="4532731" cy="866767"/>
              </a:xfrm>
            </p:grpSpPr>
            <p:sp>
              <p:nvSpPr>
                <p:cNvPr id="18" name="ïṧḻiḋe">
                  <a:extLst>
                    <a:ext uri="{FF2B5EF4-FFF2-40B4-BE49-F238E27FC236}">
                      <a16:creationId xmlns:a16="http://schemas.microsoft.com/office/drawing/2014/main" id="{2600AFA5-1A5A-4064-AC06-EFC6E2E2D712}"/>
                    </a:ext>
                  </a:extLst>
                </p:cNvPr>
                <p:cNvSpPr/>
                <p:nvPr/>
              </p:nvSpPr>
              <p:spPr bwMode="gray">
                <a:xfrm>
                  <a:off x="6451280" y="1988840"/>
                  <a:ext cx="4532731" cy="866767"/>
                </a:xfrm>
                <a:prstGeom prst="roundRect">
                  <a:avLst>
                    <a:gd name="adj" fmla="val 11505"/>
                  </a:avLst>
                </a:prstGeom>
                <a:blipFill>
                  <a:blip r:embed="rId4"/>
                  <a:stretch>
                    <a:fillRect t="-126136" b="-122494"/>
                  </a:stretch>
                </a:blip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19" name="i$ļíḑè">
                  <a:extLst>
                    <a:ext uri="{FF2B5EF4-FFF2-40B4-BE49-F238E27FC236}">
                      <a16:creationId xmlns:a16="http://schemas.microsoft.com/office/drawing/2014/main" id="{09F8291C-DE2F-4F72-B92A-EBEC85FA4B61}"/>
                    </a:ext>
                  </a:extLst>
                </p:cNvPr>
                <p:cNvSpPr/>
                <p:nvPr/>
              </p:nvSpPr>
              <p:spPr bwMode="gray">
                <a:xfrm>
                  <a:off x="6456040" y="1988840"/>
                  <a:ext cx="1993390" cy="866767"/>
                </a:xfrm>
                <a:prstGeom prst="roundRect">
                  <a:avLst>
                    <a:gd name="adj" fmla="val 11921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r>
                    <a:rPr lang="en-US" altLang="zh-CN" sz="2000" b="1" kern="0" dirty="0">
                      <a:solidFill>
                        <a:schemeClr val="bg1"/>
                      </a:solidFill>
                    </a:rPr>
                    <a:t>Text here</a:t>
                  </a:r>
                  <a:endParaRPr lang="zh-CN" altLang="en-US" sz="2000" b="1" kern="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" name="íṩlïḓê">
                <a:extLst>
                  <a:ext uri="{FF2B5EF4-FFF2-40B4-BE49-F238E27FC236}">
                    <a16:creationId xmlns:a16="http://schemas.microsoft.com/office/drawing/2014/main" id="{02FFE235-EDBF-40DA-8ADA-256ABD52ACFC}"/>
                  </a:ext>
                </a:extLst>
              </p:cNvPr>
              <p:cNvGrpSpPr/>
              <p:nvPr/>
            </p:nvGrpSpPr>
            <p:grpSpPr>
              <a:xfrm>
                <a:off x="6852333" y="4134389"/>
                <a:ext cx="4532731" cy="866767"/>
                <a:chOff x="6451280" y="1988840"/>
                <a:chExt cx="4532731" cy="866767"/>
              </a:xfrm>
            </p:grpSpPr>
            <p:sp>
              <p:nvSpPr>
                <p:cNvPr id="16" name="ísľïde">
                  <a:extLst>
                    <a:ext uri="{FF2B5EF4-FFF2-40B4-BE49-F238E27FC236}">
                      <a16:creationId xmlns:a16="http://schemas.microsoft.com/office/drawing/2014/main" id="{D0E6B0C5-82EA-4F74-801C-4063902388D1}"/>
                    </a:ext>
                  </a:extLst>
                </p:cNvPr>
                <p:cNvSpPr/>
                <p:nvPr/>
              </p:nvSpPr>
              <p:spPr bwMode="gray">
                <a:xfrm>
                  <a:off x="6451280" y="1988840"/>
                  <a:ext cx="4532731" cy="866767"/>
                </a:xfrm>
                <a:prstGeom prst="roundRect">
                  <a:avLst>
                    <a:gd name="adj" fmla="val 11505"/>
                  </a:avLst>
                </a:prstGeom>
                <a:blipFill>
                  <a:blip r:embed="rId5"/>
                  <a:stretch>
                    <a:fillRect t="-126136" b="-122494"/>
                  </a:stretch>
                </a:blip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endParaRPr dirty="0"/>
                </a:p>
              </p:txBody>
            </p:sp>
            <p:sp>
              <p:nvSpPr>
                <p:cNvPr id="17" name="î$ḻîḑe">
                  <a:extLst>
                    <a:ext uri="{FF2B5EF4-FFF2-40B4-BE49-F238E27FC236}">
                      <a16:creationId xmlns:a16="http://schemas.microsoft.com/office/drawing/2014/main" id="{373EAE58-7F40-4FF9-A902-9B5EB4F1BFD7}"/>
                    </a:ext>
                  </a:extLst>
                </p:cNvPr>
                <p:cNvSpPr/>
                <p:nvPr/>
              </p:nvSpPr>
              <p:spPr bwMode="gray">
                <a:xfrm>
                  <a:off x="6456040" y="1988840"/>
                  <a:ext cx="1993390" cy="866767"/>
                </a:xfrm>
                <a:prstGeom prst="roundRect">
                  <a:avLst>
                    <a:gd name="adj" fmla="val 11921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/>
              </p:spPr>
              <p:txBody>
                <a:bodyPr wrap="square" lIns="91440" tIns="45720" rIns="91440" bIns="45720" anchor="ctr">
                  <a:normAutofit/>
                </a:bodyPr>
                <a:lstStyle/>
                <a:p>
                  <a:pPr algn="ctr"/>
                  <a:r>
                    <a:rPr lang="en-US" altLang="zh-CN" sz="2000" b="1" kern="0" dirty="0">
                      <a:solidFill>
                        <a:schemeClr val="bg1"/>
                      </a:solidFill>
                    </a:rPr>
                    <a:t>Text here</a:t>
                  </a:r>
                  <a:endParaRPr lang="zh-CN" altLang="en-US" sz="2000" b="1" kern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7" name="îṡlïďé">
              <a:extLst>
                <a:ext uri="{FF2B5EF4-FFF2-40B4-BE49-F238E27FC236}">
                  <a16:creationId xmlns:a16="http://schemas.microsoft.com/office/drawing/2014/main" id="{604497AD-D393-4AB4-A232-EDA6C0DE128D}"/>
                </a:ext>
              </a:extLst>
            </p:cNvPr>
            <p:cNvSpPr txBox="1"/>
            <p:nvPr/>
          </p:nvSpPr>
          <p:spPr>
            <a:xfrm>
              <a:off x="673103" y="2659542"/>
              <a:ext cx="4423658" cy="852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rmAutofit/>
            </a:bodyPr>
            <a:lstStyle/>
            <a:p>
              <a:pPr>
                <a:buSzPct val="25000"/>
              </a:pPr>
              <a:r>
                <a:rPr lang="en-US" sz="2000" b="1" dirty="0"/>
                <a:t>Unified fonts make</a:t>
              </a:r>
            </a:p>
            <a:p>
              <a:pPr>
                <a:buSzPct val="25000"/>
              </a:pPr>
              <a:r>
                <a:rPr lang="en-US" sz="2000" b="1" dirty="0"/>
                <a:t>reading more fluent.</a:t>
              </a:r>
            </a:p>
          </p:txBody>
        </p:sp>
        <p:sp>
          <p:nvSpPr>
            <p:cNvPr id="8" name="ïṥ1iḋê">
              <a:extLst>
                <a:ext uri="{FF2B5EF4-FFF2-40B4-BE49-F238E27FC236}">
                  <a16:creationId xmlns:a16="http://schemas.microsoft.com/office/drawing/2014/main" id="{768D861C-C82D-4E1D-B902-1E73913E76B7}"/>
                </a:ext>
              </a:extLst>
            </p:cNvPr>
            <p:cNvSpPr txBox="1"/>
            <p:nvPr/>
          </p:nvSpPr>
          <p:spPr>
            <a:xfrm>
              <a:off x="673101" y="3511703"/>
              <a:ext cx="4423659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ctr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Adjust the spacing to adapt to Chinese typesetting, use the reference line in PPT.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80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f80e25c2-97e1-4d5c-b51f-8d6d52b20b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90EAFC7-6D19-4082-BD68-C813BB36914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19436" y="-2"/>
            <a:ext cx="10314511" cy="6143627"/>
            <a:chOff x="1019436" y="-2"/>
            <a:chExt cx="10314511" cy="6143627"/>
          </a:xfrm>
        </p:grpSpPr>
        <p:grpSp>
          <p:nvGrpSpPr>
            <p:cNvPr id="3" name="íšlîḍé">
              <a:extLst>
                <a:ext uri="{FF2B5EF4-FFF2-40B4-BE49-F238E27FC236}">
                  <a16:creationId xmlns:a16="http://schemas.microsoft.com/office/drawing/2014/main" id="{F89EC8B6-AFF6-42C1-AB3E-9A96212FA65D}"/>
                </a:ext>
              </a:extLst>
            </p:cNvPr>
            <p:cNvGrpSpPr/>
            <p:nvPr/>
          </p:nvGrpSpPr>
          <p:grpSpPr>
            <a:xfrm>
              <a:off x="1283432" y="-1"/>
              <a:ext cx="3336404" cy="6143626"/>
              <a:chOff x="1283432" y="-1"/>
              <a:chExt cx="3336404" cy="5273825"/>
            </a:xfrm>
          </p:grpSpPr>
          <p:sp>
            <p:nvSpPr>
              <p:cNvPr id="27" name="îś1îḓe">
                <a:extLst>
                  <a:ext uri="{FF2B5EF4-FFF2-40B4-BE49-F238E27FC236}">
                    <a16:creationId xmlns:a16="http://schemas.microsoft.com/office/drawing/2014/main" id="{6269712D-D824-4D2B-A77B-3E9548D515D4}"/>
                  </a:ext>
                </a:extLst>
              </p:cNvPr>
              <p:cNvSpPr/>
              <p:nvPr/>
            </p:nvSpPr>
            <p:spPr bwMode="auto">
              <a:xfrm>
                <a:off x="1283432" y="0"/>
                <a:ext cx="288032" cy="5273824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ŝliďê">
                <a:extLst>
                  <a:ext uri="{FF2B5EF4-FFF2-40B4-BE49-F238E27FC236}">
                    <a16:creationId xmlns:a16="http://schemas.microsoft.com/office/drawing/2014/main" id="{534C9B09-876E-42BE-82D8-7F07505129D9}"/>
                  </a:ext>
                </a:extLst>
              </p:cNvPr>
              <p:cNvSpPr/>
              <p:nvPr/>
            </p:nvSpPr>
            <p:spPr bwMode="auto">
              <a:xfrm>
                <a:off x="2299556" y="-1"/>
                <a:ext cx="288032" cy="4499155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Sḻiďè">
                <a:extLst>
                  <a:ext uri="{FF2B5EF4-FFF2-40B4-BE49-F238E27FC236}">
                    <a16:creationId xmlns:a16="http://schemas.microsoft.com/office/drawing/2014/main" id="{E9C01C2B-AE0B-4467-8DAC-54574792A95A}"/>
                  </a:ext>
                </a:extLst>
              </p:cNvPr>
              <p:cNvSpPr/>
              <p:nvPr/>
            </p:nvSpPr>
            <p:spPr bwMode="auto">
              <a:xfrm>
                <a:off x="3315680" y="-1"/>
                <a:ext cx="288032" cy="3674840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sļíďè">
                <a:extLst>
                  <a:ext uri="{FF2B5EF4-FFF2-40B4-BE49-F238E27FC236}">
                    <a16:creationId xmlns:a16="http://schemas.microsoft.com/office/drawing/2014/main" id="{64E6052C-D0BF-445B-A86A-83713CF01539}"/>
                  </a:ext>
                </a:extLst>
              </p:cNvPr>
              <p:cNvSpPr/>
              <p:nvPr/>
            </p:nvSpPr>
            <p:spPr bwMode="auto">
              <a:xfrm>
                <a:off x="4331804" y="-1"/>
                <a:ext cx="288032" cy="2850524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" name="íşḷïďè">
              <a:extLst>
                <a:ext uri="{FF2B5EF4-FFF2-40B4-BE49-F238E27FC236}">
                  <a16:creationId xmlns:a16="http://schemas.microsoft.com/office/drawing/2014/main" id="{78C78894-B294-40D9-A97D-5B92B6940E6A}"/>
                </a:ext>
              </a:extLst>
            </p:cNvPr>
            <p:cNvSpPr/>
            <p:nvPr/>
          </p:nvSpPr>
          <p:spPr bwMode="auto">
            <a:xfrm>
              <a:off x="1019436" y="584684"/>
              <a:ext cx="3996444" cy="11311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iṡ1ïḑé">
              <a:extLst>
                <a:ext uri="{FF2B5EF4-FFF2-40B4-BE49-F238E27FC236}">
                  <a16:creationId xmlns:a16="http://schemas.microsoft.com/office/drawing/2014/main" id="{6F657993-5025-402E-AF0F-C923007C88B3}"/>
                </a:ext>
              </a:extLst>
            </p:cNvPr>
            <p:cNvGrpSpPr/>
            <p:nvPr/>
          </p:nvGrpSpPr>
          <p:grpSpPr>
            <a:xfrm>
              <a:off x="1751484" y="5530593"/>
              <a:ext cx="4320480" cy="612068"/>
              <a:chOff x="6815010" y="4547844"/>
              <a:chExt cx="2382192" cy="612068"/>
            </a:xfrm>
          </p:grpSpPr>
          <p:sp>
            <p:nvSpPr>
              <p:cNvPr id="25" name="îŝ1íḓê">
                <a:extLst>
                  <a:ext uri="{FF2B5EF4-FFF2-40B4-BE49-F238E27FC236}">
                    <a16:creationId xmlns:a16="http://schemas.microsoft.com/office/drawing/2014/main" id="{AD806D0D-D76C-4AB9-A893-3B0F1754270B}"/>
                  </a:ext>
                </a:extLst>
              </p:cNvPr>
              <p:cNvSpPr txBox="1"/>
              <p:nvPr/>
            </p:nvSpPr>
            <p:spPr>
              <a:xfrm>
                <a:off x="6815010" y="4794065"/>
                <a:ext cx="2382192" cy="36584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/>
                  <a:t>Copy paste fonts. Choose the only option to retain text.</a:t>
                </a:r>
                <a:endParaRPr lang="zh-CN" altLang="en-US" sz="1200" dirty="0"/>
              </a:p>
            </p:txBody>
          </p:sp>
          <p:sp>
            <p:nvSpPr>
              <p:cNvPr id="26" name="ïşlîdé">
                <a:extLst>
                  <a:ext uri="{FF2B5EF4-FFF2-40B4-BE49-F238E27FC236}">
                    <a16:creationId xmlns:a16="http://schemas.microsoft.com/office/drawing/2014/main" id="{A7158D54-CC1C-47C3-B8A9-E7F4BAD71506}"/>
                  </a:ext>
                </a:extLst>
              </p:cNvPr>
              <p:cNvSpPr txBox="1"/>
              <p:nvPr/>
            </p:nvSpPr>
            <p:spPr>
              <a:xfrm>
                <a:off x="6815010" y="4547844"/>
                <a:ext cx="763648" cy="27699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85000" lnSpcReduction="20000"/>
              </a:bodyPr>
              <a:lstStyle/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grpSp>
          <p:nvGrpSpPr>
            <p:cNvPr id="6" name="íşḷiḋé">
              <a:extLst>
                <a:ext uri="{FF2B5EF4-FFF2-40B4-BE49-F238E27FC236}">
                  <a16:creationId xmlns:a16="http://schemas.microsoft.com/office/drawing/2014/main" id="{9D72821E-F01C-4890-935E-D84B90D89864}"/>
                </a:ext>
              </a:extLst>
            </p:cNvPr>
            <p:cNvGrpSpPr/>
            <p:nvPr/>
          </p:nvGrpSpPr>
          <p:grpSpPr>
            <a:xfrm>
              <a:off x="2759596" y="4632267"/>
              <a:ext cx="3888432" cy="620382"/>
              <a:chOff x="6815010" y="4547844"/>
              <a:chExt cx="2382192" cy="620382"/>
            </a:xfrm>
          </p:grpSpPr>
          <p:sp>
            <p:nvSpPr>
              <p:cNvPr id="23" name="ïşḷíḍè">
                <a:extLst>
                  <a:ext uri="{FF2B5EF4-FFF2-40B4-BE49-F238E27FC236}">
                    <a16:creationId xmlns:a16="http://schemas.microsoft.com/office/drawing/2014/main" id="{2E007C5F-8C05-4E24-8F57-FA31FD2171AE}"/>
                  </a:ext>
                </a:extLst>
              </p:cNvPr>
              <p:cNvSpPr txBox="1"/>
              <p:nvPr/>
            </p:nvSpPr>
            <p:spPr>
              <a:xfrm>
                <a:off x="6815010" y="4794065"/>
                <a:ext cx="2382192" cy="3741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/>
                  <a:t>Copy paste fonts. Choose the only option to retain text.</a:t>
                </a:r>
                <a:endParaRPr lang="zh-CN" altLang="en-US" sz="1200" dirty="0"/>
              </a:p>
            </p:txBody>
          </p:sp>
          <p:sp>
            <p:nvSpPr>
              <p:cNvPr id="24" name="îşļïḑé">
                <a:extLst>
                  <a:ext uri="{FF2B5EF4-FFF2-40B4-BE49-F238E27FC236}">
                    <a16:creationId xmlns:a16="http://schemas.microsoft.com/office/drawing/2014/main" id="{3497E0FF-A2B4-44A5-BBC4-499780EF9C57}"/>
                  </a:ext>
                </a:extLst>
              </p:cNvPr>
              <p:cNvSpPr txBox="1"/>
              <p:nvPr/>
            </p:nvSpPr>
            <p:spPr>
              <a:xfrm>
                <a:off x="6815010" y="4547844"/>
                <a:ext cx="848497" cy="27699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85000" lnSpcReduction="20000"/>
              </a:bodyPr>
              <a:lstStyle/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grpSp>
          <p:nvGrpSpPr>
            <p:cNvPr id="7" name="išḻïḍê">
              <a:extLst>
                <a:ext uri="{FF2B5EF4-FFF2-40B4-BE49-F238E27FC236}">
                  <a16:creationId xmlns:a16="http://schemas.microsoft.com/office/drawing/2014/main" id="{BE36E0BB-CE49-4E4F-A7A0-B48BEB07ECEB}"/>
                </a:ext>
              </a:extLst>
            </p:cNvPr>
            <p:cNvGrpSpPr/>
            <p:nvPr/>
          </p:nvGrpSpPr>
          <p:grpSpPr>
            <a:xfrm>
              <a:off x="3779726" y="3709266"/>
              <a:ext cx="4356484" cy="645058"/>
              <a:chOff x="6815010" y="4547844"/>
              <a:chExt cx="2382192" cy="645058"/>
            </a:xfrm>
          </p:grpSpPr>
          <p:sp>
            <p:nvSpPr>
              <p:cNvPr id="21" name="ïṩľïḋê">
                <a:extLst>
                  <a:ext uri="{FF2B5EF4-FFF2-40B4-BE49-F238E27FC236}">
                    <a16:creationId xmlns:a16="http://schemas.microsoft.com/office/drawing/2014/main" id="{3714AEBF-CD2F-4DE8-AEED-5D345D9CFB62}"/>
                  </a:ext>
                </a:extLst>
              </p:cNvPr>
              <p:cNvSpPr txBox="1"/>
              <p:nvPr/>
            </p:nvSpPr>
            <p:spPr>
              <a:xfrm>
                <a:off x="6815010" y="4794066"/>
                <a:ext cx="2382192" cy="3988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/>
                  <a:t>Copy paste fonts. Choose the only option to retain text.</a:t>
                </a:r>
                <a:endParaRPr lang="zh-CN" altLang="en-US" sz="1200" dirty="0"/>
              </a:p>
            </p:txBody>
          </p:sp>
          <p:sp>
            <p:nvSpPr>
              <p:cNvPr id="22" name="íSḻïḍe">
                <a:extLst>
                  <a:ext uri="{FF2B5EF4-FFF2-40B4-BE49-F238E27FC236}">
                    <a16:creationId xmlns:a16="http://schemas.microsoft.com/office/drawing/2014/main" id="{68511C7E-150B-4FF0-8583-CE41CD16BCF6}"/>
                  </a:ext>
                </a:extLst>
              </p:cNvPr>
              <p:cNvSpPr txBox="1"/>
              <p:nvPr/>
            </p:nvSpPr>
            <p:spPr>
              <a:xfrm>
                <a:off x="6815010" y="4547844"/>
                <a:ext cx="757336" cy="27699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85000" lnSpcReduction="20000"/>
              </a:bodyPr>
              <a:lstStyle/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grpSp>
          <p:nvGrpSpPr>
            <p:cNvPr id="8" name="i$ḻïdê">
              <a:extLst>
                <a:ext uri="{FF2B5EF4-FFF2-40B4-BE49-F238E27FC236}">
                  <a16:creationId xmlns:a16="http://schemas.microsoft.com/office/drawing/2014/main" id="{8DC27691-E1C1-490C-9901-34903294FB8A}"/>
                </a:ext>
              </a:extLst>
            </p:cNvPr>
            <p:cNvGrpSpPr/>
            <p:nvPr/>
          </p:nvGrpSpPr>
          <p:grpSpPr>
            <a:xfrm>
              <a:off x="4775820" y="2786265"/>
              <a:ext cx="4356484" cy="645058"/>
              <a:chOff x="6815010" y="4547844"/>
              <a:chExt cx="2382192" cy="645058"/>
            </a:xfrm>
          </p:grpSpPr>
          <p:sp>
            <p:nvSpPr>
              <p:cNvPr id="19" name="ïṡlide">
                <a:extLst>
                  <a:ext uri="{FF2B5EF4-FFF2-40B4-BE49-F238E27FC236}">
                    <a16:creationId xmlns:a16="http://schemas.microsoft.com/office/drawing/2014/main" id="{DAF67860-A42E-4B57-A205-63E174AA508C}"/>
                  </a:ext>
                </a:extLst>
              </p:cNvPr>
              <p:cNvSpPr txBox="1"/>
              <p:nvPr/>
            </p:nvSpPr>
            <p:spPr>
              <a:xfrm>
                <a:off x="6815010" y="4794066"/>
                <a:ext cx="2382192" cy="3988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/>
                  <a:t>Copy paste fonts. Choose the only option to retain text.</a:t>
                </a:r>
                <a:endParaRPr lang="zh-CN" altLang="en-US" sz="1200" dirty="0"/>
              </a:p>
            </p:txBody>
          </p:sp>
          <p:sp>
            <p:nvSpPr>
              <p:cNvPr id="20" name="iṡ1ïḍê">
                <a:extLst>
                  <a:ext uri="{FF2B5EF4-FFF2-40B4-BE49-F238E27FC236}">
                    <a16:creationId xmlns:a16="http://schemas.microsoft.com/office/drawing/2014/main" id="{9E329103-7D5B-4742-AC4C-0BE49C23811A}"/>
                  </a:ext>
                </a:extLst>
              </p:cNvPr>
              <p:cNvSpPr txBox="1"/>
              <p:nvPr/>
            </p:nvSpPr>
            <p:spPr>
              <a:xfrm>
                <a:off x="6815010" y="4547844"/>
                <a:ext cx="757336" cy="27699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anchor="ctr" anchorCtr="0">
                <a:normAutofit fontScale="85000" lnSpcReduction="20000"/>
              </a:bodyPr>
              <a:lstStyle/>
              <a:p>
                <a:r>
                  <a:rPr lang="en-US" altLang="zh-CN" b="1" dirty="0"/>
                  <a:t>Text here</a:t>
                </a:r>
                <a:endParaRPr lang="zh-CN" altLang="en-US" b="1" dirty="0"/>
              </a:p>
            </p:txBody>
          </p:sp>
        </p:grpSp>
        <p:sp>
          <p:nvSpPr>
            <p:cNvPr id="9" name="íṧļîḋê">
              <a:extLst>
                <a:ext uri="{FF2B5EF4-FFF2-40B4-BE49-F238E27FC236}">
                  <a16:creationId xmlns:a16="http://schemas.microsoft.com/office/drawing/2014/main" id="{77266A25-8597-40E0-8E8C-8710916AF4C7}"/>
                </a:ext>
              </a:extLst>
            </p:cNvPr>
            <p:cNvSpPr/>
            <p:nvPr/>
          </p:nvSpPr>
          <p:spPr bwMode="auto">
            <a:xfrm>
              <a:off x="1127448" y="659874"/>
              <a:ext cx="418190" cy="991287"/>
            </a:xfrm>
            <a:custGeom>
              <a:avLst/>
              <a:gdLst/>
              <a:ahLst/>
              <a:cxnLst/>
              <a:rect l="l" t="t" r="r" b="b"/>
              <a:pathLst>
                <a:path w="1216619" h="2883903">
                  <a:moveTo>
                    <a:pt x="792673" y="0"/>
                  </a:moveTo>
                  <a:lnTo>
                    <a:pt x="1216619" y="0"/>
                  </a:lnTo>
                  <a:lnTo>
                    <a:pt x="1216619" y="2883903"/>
                  </a:lnTo>
                  <a:lnTo>
                    <a:pt x="496979" y="2883903"/>
                  </a:lnTo>
                  <a:lnTo>
                    <a:pt x="496979" y="1337746"/>
                  </a:lnTo>
                  <a:cubicBezTo>
                    <a:pt x="496979" y="1114492"/>
                    <a:pt x="491635" y="980302"/>
                    <a:pt x="480947" y="935176"/>
                  </a:cubicBezTo>
                  <a:cubicBezTo>
                    <a:pt x="470260" y="890050"/>
                    <a:pt x="440868" y="855908"/>
                    <a:pt x="392774" y="832752"/>
                  </a:cubicBezTo>
                  <a:cubicBezTo>
                    <a:pt x="344679" y="809595"/>
                    <a:pt x="237505" y="798017"/>
                    <a:pt x="71251" y="798017"/>
                  </a:cubicBezTo>
                  <a:lnTo>
                    <a:pt x="0" y="798017"/>
                  </a:lnTo>
                  <a:lnTo>
                    <a:pt x="0" y="461799"/>
                  </a:lnTo>
                  <a:cubicBezTo>
                    <a:pt x="347945" y="386911"/>
                    <a:pt x="612169" y="232977"/>
                    <a:pt x="792673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1íḍè">
              <a:extLst>
                <a:ext uri="{FF2B5EF4-FFF2-40B4-BE49-F238E27FC236}">
                  <a16:creationId xmlns:a16="http://schemas.microsoft.com/office/drawing/2014/main" id="{C5E84331-3908-48FD-AA66-0C275E4ABAA3}"/>
                </a:ext>
              </a:extLst>
            </p:cNvPr>
            <p:cNvSpPr/>
            <p:nvPr/>
          </p:nvSpPr>
          <p:spPr bwMode="auto">
            <a:xfrm>
              <a:off x="2160391" y="640893"/>
              <a:ext cx="566362" cy="1010268"/>
            </a:xfrm>
            <a:custGeom>
              <a:avLst/>
              <a:gdLst/>
              <a:ahLst/>
              <a:cxnLst/>
              <a:rect l="l" t="t" r="r" b="b"/>
              <a:pathLst>
                <a:path w="1647690" h="2939123">
                  <a:moveTo>
                    <a:pt x="778422" y="0"/>
                  </a:moveTo>
                  <a:cubicBezTo>
                    <a:pt x="1064615" y="0"/>
                    <a:pt x="1281042" y="70955"/>
                    <a:pt x="1427701" y="212864"/>
                  </a:cubicBezTo>
                  <a:cubicBezTo>
                    <a:pt x="1574360" y="354773"/>
                    <a:pt x="1647690" y="534386"/>
                    <a:pt x="1647690" y="751703"/>
                  </a:cubicBezTo>
                  <a:cubicBezTo>
                    <a:pt x="1647690" y="916769"/>
                    <a:pt x="1606419" y="1091335"/>
                    <a:pt x="1523876" y="1275402"/>
                  </a:cubicBezTo>
                  <a:cubicBezTo>
                    <a:pt x="1441334" y="1459468"/>
                    <a:pt x="1198175" y="1850163"/>
                    <a:pt x="794398" y="2447488"/>
                  </a:cubicBezTo>
                  <a:lnTo>
                    <a:pt x="1583563" y="2447488"/>
                  </a:lnTo>
                  <a:lnTo>
                    <a:pt x="1583563" y="2939123"/>
                  </a:lnTo>
                  <a:lnTo>
                    <a:pt x="0" y="2939123"/>
                  </a:lnTo>
                  <a:lnTo>
                    <a:pt x="445" y="2527646"/>
                  </a:lnTo>
                  <a:cubicBezTo>
                    <a:pt x="469517" y="1760505"/>
                    <a:pt x="748289" y="1285792"/>
                    <a:pt x="836759" y="1103507"/>
                  </a:cubicBezTo>
                  <a:cubicBezTo>
                    <a:pt x="925230" y="921222"/>
                    <a:pt x="969465" y="779016"/>
                    <a:pt x="969465" y="676889"/>
                  </a:cubicBezTo>
                  <a:cubicBezTo>
                    <a:pt x="969465" y="598513"/>
                    <a:pt x="956087" y="540027"/>
                    <a:pt x="929330" y="501432"/>
                  </a:cubicBezTo>
                  <a:cubicBezTo>
                    <a:pt x="902574" y="462838"/>
                    <a:pt x="861845" y="443541"/>
                    <a:pt x="807145" y="443541"/>
                  </a:cubicBezTo>
                  <a:cubicBezTo>
                    <a:pt x="752445" y="443541"/>
                    <a:pt x="711717" y="464916"/>
                    <a:pt x="684960" y="507667"/>
                  </a:cubicBezTo>
                  <a:cubicBezTo>
                    <a:pt x="658204" y="550418"/>
                    <a:pt x="644825" y="635326"/>
                    <a:pt x="644825" y="762391"/>
                  </a:cubicBezTo>
                  <a:lnTo>
                    <a:pt x="644825" y="1036709"/>
                  </a:lnTo>
                  <a:lnTo>
                    <a:pt x="0" y="1036709"/>
                  </a:lnTo>
                  <a:lnTo>
                    <a:pt x="0" y="931613"/>
                  </a:lnTo>
                  <a:cubicBezTo>
                    <a:pt x="0" y="770110"/>
                    <a:pt x="8312" y="642748"/>
                    <a:pt x="24938" y="549527"/>
                  </a:cubicBezTo>
                  <a:cubicBezTo>
                    <a:pt x="41563" y="456306"/>
                    <a:pt x="82533" y="364570"/>
                    <a:pt x="147846" y="274318"/>
                  </a:cubicBezTo>
                  <a:cubicBezTo>
                    <a:pt x="213160" y="184067"/>
                    <a:pt x="298068" y="115784"/>
                    <a:pt x="402570" y="69470"/>
                  </a:cubicBezTo>
                  <a:cubicBezTo>
                    <a:pt x="507073" y="23157"/>
                    <a:pt x="632356" y="0"/>
                    <a:pt x="778422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Sļíḍe">
              <a:extLst>
                <a:ext uri="{FF2B5EF4-FFF2-40B4-BE49-F238E27FC236}">
                  <a16:creationId xmlns:a16="http://schemas.microsoft.com/office/drawing/2014/main" id="{BDB14E3A-70CC-4311-A83C-0196B6F7082F}"/>
                </a:ext>
              </a:extLst>
            </p:cNvPr>
            <p:cNvSpPr/>
            <p:nvPr/>
          </p:nvSpPr>
          <p:spPr bwMode="auto">
            <a:xfrm>
              <a:off x="3160340" y="620688"/>
              <a:ext cx="583506" cy="1030473"/>
            </a:xfrm>
            <a:custGeom>
              <a:avLst/>
              <a:gdLst/>
              <a:ahLst/>
              <a:cxnLst/>
              <a:rect l="l" t="t" r="r" b="b"/>
              <a:pathLst>
                <a:path w="1697566" h="2997905">
                  <a:moveTo>
                    <a:pt x="789110" y="0"/>
                  </a:moveTo>
                  <a:cubicBezTo>
                    <a:pt x="1132304" y="0"/>
                    <a:pt x="1365059" y="67049"/>
                    <a:pt x="1487374" y="201146"/>
                  </a:cubicBezTo>
                  <a:cubicBezTo>
                    <a:pt x="1609689" y="335244"/>
                    <a:pt x="1670846" y="521555"/>
                    <a:pt x="1670846" y="760081"/>
                  </a:cubicBezTo>
                  <a:cubicBezTo>
                    <a:pt x="1670846" y="921473"/>
                    <a:pt x="1648877" y="1038068"/>
                    <a:pt x="1604939" y="1109867"/>
                  </a:cubicBezTo>
                  <a:cubicBezTo>
                    <a:pt x="1561001" y="1181666"/>
                    <a:pt x="1483812" y="1247235"/>
                    <a:pt x="1373372" y="1306574"/>
                  </a:cubicBezTo>
                  <a:cubicBezTo>
                    <a:pt x="1482624" y="1343406"/>
                    <a:pt x="1563970" y="1403705"/>
                    <a:pt x="1617408" y="1487472"/>
                  </a:cubicBezTo>
                  <a:cubicBezTo>
                    <a:pt x="1670846" y="1571239"/>
                    <a:pt x="1697566" y="1767584"/>
                    <a:pt x="1697566" y="2076507"/>
                  </a:cubicBezTo>
                  <a:cubicBezTo>
                    <a:pt x="1697566" y="2305811"/>
                    <a:pt x="1671440" y="2483730"/>
                    <a:pt x="1619189" y="2610267"/>
                  </a:cubicBezTo>
                  <a:cubicBezTo>
                    <a:pt x="1566938" y="2736803"/>
                    <a:pt x="1476686" y="2833043"/>
                    <a:pt x="1348434" y="2898988"/>
                  </a:cubicBezTo>
                  <a:cubicBezTo>
                    <a:pt x="1220181" y="2964933"/>
                    <a:pt x="1055709" y="2997905"/>
                    <a:pt x="855017" y="2997905"/>
                  </a:cubicBezTo>
                  <a:cubicBezTo>
                    <a:pt x="627013" y="2997905"/>
                    <a:pt x="447994" y="2959608"/>
                    <a:pt x="317960" y="2883012"/>
                  </a:cubicBezTo>
                  <a:cubicBezTo>
                    <a:pt x="187926" y="2806417"/>
                    <a:pt x="102424" y="2712603"/>
                    <a:pt x="61454" y="2601569"/>
                  </a:cubicBezTo>
                  <a:cubicBezTo>
                    <a:pt x="20485" y="2490536"/>
                    <a:pt x="0" y="2297860"/>
                    <a:pt x="0" y="2023541"/>
                  </a:cubicBezTo>
                  <a:lnTo>
                    <a:pt x="0" y="1795537"/>
                  </a:lnTo>
                  <a:lnTo>
                    <a:pt x="719640" y="1795537"/>
                  </a:lnTo>
                  <a:lnTo>
                    <a:pt x="719640" y="2264015"/>
                  </a:lnTo>
                  <a:cubicBezTo>
                    <a:pt x="719640" y="2388705"/>
                    <a:pt x="727062" y="2467973"/>
                    <a:pt x="741906" y="2501817"/>
                  </a:cubicBezTo>
                  <a:cubicBezTo>
                    <a:pt x="756750" y="2535661"/>
                    <a:pt x="789704" y="2552584"/>
                    <a:pt x="840767" y="2552584"/>
                  </a:cubicBezTo>
                  <a:cubicBezTo>
                    <a:pt x="896581" y="2552584"/>
                    <a:pt x="933394" y="2531208"/>
                    <a:pt x="951207" y="2488457"/>
                  </a:cubicBezTo>
                  <a:cubicBezTo>
                    <a:pt x="969020" y="2445706"/>
                    <a:pt x="977926" y="2334079"/>
                    <a:pt x="977926" y="2153575"/>
                  </a:cubicBezTo>
                  <a:lnTo>
                    <a:pt x="977926" y="1954071"/>
                  </a:lnTo>
                  <a:cubicBezTo>
                    <a:pt x="977926" y="1843631"/>
                    <a:pt x="965457" y="1762880"/>
                    <a:pt x="940519" y="1711816"/>
                  </a:cubicBezTo>
                  <a:cubicBezTo>
                    <a:pt x="915581" y="1660753"/>
                    <a:pt x="878768" y="1627205"/>
                    <a:pt x="830079" y="1611174"/>
                  </a:cubicBezTo>
                  <a:cubicBezTo>
                    <a:pt x="781391" y="1595142"/>
                    <a:pt x="686983" y="1585939"/>
                    <a:pt x="546855" y="1583564"/>
                  </a:cubicBezTo>
                  <a:lnTo>
                    <a:pt x="546855" y="1164961"/>
                  </a:lnTo>
                  <a:cubicBezTo>
                    <a:pt x="717858" y="1164961"/>
                    <a:pt x="823548" y="1158430"/>
                    <a:pt x="863924" y="1145367"/>
                  </a:cubicBezTo>
                  <a:cubicBezTo>
                    <a:pt x="904300" y="1132305"/>
                    <a:pt x="933394" y="1103804"/>
                    <a:pt x="951207" y="1059866"/>
                  </a:cubicBezTo>
                  <a:cubicBezTo>
                    <a:pt x="969020" y="1015927"/>
                    <a:pt x="977926" y="947051"/>
                    <a:pt x="977926" y="853236"/>
                  </a:cubicBezTo>
                  <a:lnTo>
                    <a:pt x="977926" y="692921"/>
                  </a:lnTo>
                  <a:cubicBezTo>
                    <a:pt x="977926" y="591981"/>
                    <a:pt x="967535" y="525480"/>
                    <a:pt x="946754" y="493416"/>
                  </a:cubicBezTo>
                  <a:cubicBezTo>
                    <a:pt x="925972" y="461353"/>
                    <a:pt x="893612" y="445322"/>
                    <a:pt x="849674" y="445322"/>
                  </a:cubicBezTo>
                  <a:cubicBezTo>
                    <a:pt x="799798" y="445322"/>
                    <a:pt x="765656" y="462244"/>
                    <a:pt x="747250" y="496088"/>
                  </a:cubicBezTo>
                  <a:cubicBezTo>
                    <a:pt x="728843" y="529933"/>
                    <a:pt x="719640" y="602075"/>
                    <a:pt x="719640" y="712515"/>
                  </a:cubicBezTo>
                  <a:lnTo>
                    <a:pt x="719640" y="949426"/>
                  </a:lnTo>
                  <a:lnTo>
                    <a:pt x="0" y="949426"/>
                  </a:lnTo>
                  <a:lnTo>
                    <a:pt x="0" y="703608"/>
                  </a:lnTo>
                  <a:cubicBezTo>
                    <a:pt x="0" y="428103"/>
                    <a:pt x="62939" y="241958"/>
                    <a:pt x="188816" y="145175"/>
                  </a:cubicBezTo>
                  <a:cubicBezTo>
                    <a:pt x="314694" y="48391"/>
                    <a:pt x="514792" y="0"/>
                    <a:pt x="789110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Sļîḑê">
              <a:extLst>
                <a:ext uri="{FF2B5EF4-FFF2-40B4-BE49-F238E27FC236}">
                  <a16:creationId xmlns:a16="http://schemas.microsoft.com/office/drawing/2014/main" id="{5B158EF1-FDDD-476C-B0B5-79B0DAADAD88}"/>
                </a:ext>
              </a:extLst>
            </p:cNvPr>
            <p:cNvSpPr/>
            <p:nvPr/>
          </p:nvSpPr>
          <p:spPr bwMode="auto">
            <a:xfrm>
              <a:off x="4115605" y="659874"/>
              <a:ext cx="611672" cy="991287"/>
            </a:xfrm>
            <a:custGeom>
              <a:avLst/>
              <a:gdLst/>
              <a:ahLst/>
              <a:cxnLst/>
              <a:rect l="l" t="t" r="r" b="b"/>
              <a:pathLst>
                <a:path w="1779505" h="2883903">
                  <a:moveTo>
                    <a:pt x="621669" y="0"/>
                  </a:moveTo>
                  <a:lnTo>
                    <a:pt x="1574657" y="0"/>
                  </a:lnTo>
                  <a:lnTo>
                    <a:pt x="1574657" y="1884601"/>
                  </a:lnTo>
                  <a:lnTo>
                    <a:pt x="1779505" y="1884601"/>
                  </a:lnTo>
                  <a:lnTo>
                    <a:pt x="1779505" y="2376236"/>
                  </a:lnTo>
                  <a:lnTo>
                    <a:pt x="1574657" y="2376236"/>
                  </a:lnTo>
                  <a:lnTo>
                    <a:pt x="1574657" y="2883903"/>
                  </a:lnTo>
                  <a:lnTo>
                    <a:pt x="855018" y="2883903"/>
                  </a:lnTo>
                  <a:lnTo>
                    <a:pt x="855018" y="2376236"/>
                  </a:lnTo>
                  <a:lnTo>
                    <a:pt x="0" y="2376236"/>
                  </a:lnTo>
                  <a:lnTo>
                    <a:pt x="0" y="1884601"/>
                  </a:lnTo>
                  <a:lnTo>
                    <a:pt x="621669" y="0"/>
                  </a:lnTo>
                  <a:close/>
                  <a:moveTo>
                    <a:pt x="855018" y="657295"/>
                  </a:moveTo>
                  <a:lnTo>
                    <a:pt x="537058" y="1884601"/>
                  </a:lnTo>
                  <a:lnTo>
                    <a:pt x="855018" y="1884601"/>
                  </a:lnTo>
                  <a:lnTo>
                    <a:pt x="855018" y="657295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ṥḷîḑe">
              <a:extLst>
                <a:ext uri="{FF2B5EF4-FFF2-40B4-BE49-F238E27FC236}">
                  <a16:creationId xmlns:a16="http://schemas.microsoft.com/office/drawing/2014/main" id="{E610DA54-AD27-4C21-B478-A8455B80CAB8}"/>
                </a:ext>
              </a:extLst>
            </p:cNvPr>
            <p:cNvSpPr/>
            <p:nvPr/>
          </p:nvSpPr>
          <p:spPr>
            <a:xfrm>
              <a:off x="9660920" y="646979"/>
              <a:ext cx="1384995" cy="1945228"/>
            </a:xfrm>
            <a:prstGeom prst="rect">
              <a:avLst/>
            </a:prstGeom>
          </p:spPr>
          <p:txBody>
            <a:bodyPr vert="eaVert" wrap="square">
              <a:normAutofit/>
            </a:bodyPr>
            <a:lstStyle/>
            <a:p>
              <a:r>
                <a:rPr lang="en-US" altLang="zh-CN" sz="2400" b="1" spc="300" dirty="0">
                  <a:solidFill>
                    <a:schemeClr val="accent1"/>
                  </a:solidFill>
                </a:rPr>
                <a:t>CONTENT</a:t>
              </a:r>
              <a:br>
                <a:rPr lang="en-US" altLang="zh-CN" sz="2400" b="1" spc="300" dirty="0">
                  <a:solidFill>
                    <a:schemeClr val="accent1"/>
                  </a:solidFill>
                </a:rPr>
              </a:br>
              <a:r>
                <a:rPr lang="zh-CN" altLang="en-US" sz="2400" b="1" spc="300" dirty="0">
                  <a:solidFill>
                    <a:schemeClr val="accent1"/>
                  </a:solidFill>
                </a:rPr>
                <a:t> </a:t>
              </a:r>
            </a:p>
          </p:txBody>
        </p:sp>
        <p:grpSp>
          <p:nvGrpSpPr>
            <p:cNvPr id="14" name="iṣḻîdè">
              <a:extLst>
                <a:ext uri="{FF2B5EF4-FFF2-40B4-BE49-F238E27FC236}">
                  <a16:creationId xmlns:a16="http://schemas.microsoft.com/office/drawing/2014/main" id="{C5E0A96E-46ED-40FB-A601-5D5833939D83}"/>
                </a:ext>
              </a:extLst>
            </p:cNvPr>
            <p:cNvGrpSpPr/>
            <p:nvPr/>
          </p:nvGrpSpPr>
          <p:grpSpPr>
            <a:xfrm>
              <a:off x="11045915" y="-2"/>
              <a:ext cx="288032" cy="2420889"/>
              <a:chOff x="11045915" y="-1"/>
              <a:chExt cx="288032" cy="2007966"/>
            </a:xfrm>
          </p:grpSpPr>
          <p:sp>
            <p:nvSpPr>
              <p:cNvPr id="15" name="îş1íḍé">
                <a:extLst>
                  <a:ext uri="{FF2B5EF4-FFF2-40B4-BE49-F238E27FC236}">
                    <a16:creationId xmlns:a16="http://schemas.microsoft.com/office/drawing/2014/main" id="{11566912-973C-4247-B367-9D0D5F23CACF}"/>
                  </a:ext>
                </a:extLst>
              </p:cNvPr>
              <p:cNvSpPr/>
              <p:nvPr/>
            </p:nvSpPr>
            <p:spPr bwMode="auto">
              <a:xfrm>
                <a:off x="11045915" y="-1"/>
                <a:ext cx="288032" cy="512677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ṧḻïdé">
                <a:extLst>
                  <a:ext uri="{FF2B5EF4-FFF2-40B4-BE49-F238E27FC236}">
                    <a16:creationId xmlns:a16="http://schemas.microsoft.com/office/drawing/2014/main" id="{FA1FFDBA-88E3-4EF3-BA87-C038176F9B4C}"/>
                  </a:ext>
                </a:extLst>
              </p:cNvPr>
              <p:cNvSpPr/>
              <p:nvPr/>
            </p:nvSpPr>
            <p:spPr bwMode="auto">
              <a:xfrm>
                <a:off x="11045915" y="502351"/>
                <a:ext cx="288032" cy="512677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ṣḻïḑe">
                <a:extLst>
                  <a:ext uri="{FF2B5EF4-FFF2-40B4-BE49-F238E27FC236}">
                    <a16:creationId xmlns:a16="http://schemas.microsoft.com/office/drawing/2014/main" id="{915BBD2E-05F0-4F3F-92E0-EC118F4CF029}"/>
                  </a:ext>
                </a:extLst>
              </p:cNvPr>
              <p:cNvSpPr/>
              <p:nvPr/>
            </p:nvSpPr>
            <p:spPr bwMode="auto">
              <a:xfrm>
                <a:off x="11045915" y="1003982"/>
                <a:ext cx="288032" cy="512677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ṧḻidè">
                <a:extLst>
                  <a:ext uri="{FF2B5EF4-FFF2-40B4-BE49-F238E27FC236}">
                    <a16:creationId xmlns:a16="http://schemas.microsoft.com/office/drawing/2014/main" id="{5C9DAB19-0C74-49FD-8DFF-313B86F8DE4B}"/>
                  </a:ext>
                </a:extLst>
              </p:cNvPr>
              <p:cNvSpPr/>
              <p:nvPr/>
            </p:nvSpPr>
            <p:spPr bwMode="auto">
              <a:xfrm>
                <a:off x="11045915" y="1495288"/>
                <a:ext cx="288032" cy="512677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636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9BA06-A3BB-45DD-94A4-A4B6CEA7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671DD3-4A90-479E-A1EA-8E9B2871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5" name="4ff5fe5d-26db-49b6-8735-321eda01587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665BD86-316B-453B-B0D8-6E3818787FC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71969" y="1269000"/>
            <a:ext cx="10248063" cy="4716526"/>
            <a:chOff x="971969" y="1269000"/>
            <a:chExt cx="10248063" cy="4716526"/>
          </a:xfrm>
        </p:grpSpPr>
        <p:grpSp>
          <p:nvGrpSpPr>
            <p:cNvPr id="6" name="î$ľiḓe">
              <a:extLst>
                <a:ext uri="{FF2B5EF4-FFF2-40B4-BE49-F238E27FC236}">
                  <a16:creationId xmlns:a16="http://schemas.microsoft.com/office/drawing/2014/main" id="{B23BB621-CB81-4BE3-9260-52BFF53B1E0E}"/>
                </a:ext>
              </a:extLst>
            </p:cNvPr>
            <p:cNvGrpSpPr/>
            <p:nvPr/>
          </p:nvGrpSpPr>
          <p:grpSpPr>
            <a:xfrm>
              <a:off x="971969" y="1269000"/>
              <a:ext cx="4143084" cy="4716526"/>
              <a:chOff x="3844678" y="2118641"/>
              <a:chExt cx="3627658" cy="4129759"/>
            </a:xfrm>
          </p:grpSpPr>
          <p:sp>
            <p:nvSpPr>
              <p:cNvPr id="23" name="îŝ1iḍé">
                <a:extLst>
                  <a:ext uri="{FF2B5EF4-FFF2-40B4-BE49-F238E27FC236}">
                    <a16:creationId xmlns:a16="http://schemas.microsoft.com/office/drawing/2014/main" id="{482D54F2-E244-49F7-BDFD-FBB646D19A99}"/>
                  </a:ext>
                </a:extLst>
              </p:cNvPr>
              <p:cNvSpPr/>
              <p:nvPr/>
            </p:nvSpPr>
            <p:spPr>
              <a:xfrm>
                <a:off x="5049513" y="2118641"/>
                <a:ext cx="1890905" cy="861781"/>
              </a:xfrm>
              <a:custGeom>
                <a:avLst/>
                <a:gdLst>
                  <a:gd name="connsiteX0" fmla="*/ 1781503 w 1890905"/>
                  <a:gd name="connsiteY0" fmla="*/ 354802 h 861781"/>
                  <a:gd name="connsiteX1" fmla="*/ 1882661 w 1890905"/>
                  <a:gd name="connsiteY1" fmla="*/ 546971 h 861781"/>
                  <a:gd name="connsiteX2" fmla="*/ 1809234 w 1890905"/>
                  <a:gd name="connsiteY2" fmla="*/ 773147 h 861781"/>
                  <a:gd name="connsiteX3" fmla="*/ 1773690 w 1890905"/>
                  <a:gd name="connsiteY3" fmla="*/ 861781 h 861781"/>
                  <a:gd name="connsiteX4" fmla="*/ 1355781 w 1890905"/>
                  <a:gd name="connsiteY4" fmla="*/ 861781 h 861781"/>
                  <a:gd name="connsiteX5" fmla="*/ 1364489 w 1890905"/>
                  <a:gd name="connsiteY5" fmla="*/ 841842 h 861781"/>
                  <a:gd name="connsiteX6" fmla="*/ 1510646 w 1890905"/>
                  <a:gd name="connsiteY6" fmla="*/ 548084 h 861781"/>
                  <a:gd name="connsiteX7" fmla="*/ 1781503 w 1890905"/>
                  <a:gd name="connsiteY7" fmla="*/ 354802 h 861781"/>
                  <a:gd name="connsiteX8" fmla="*/ 108125 w 1890905"/>
                  <a:gd name="connsiteY8" fmla="*/ 109725 h 861781"/>
                  <a:gd name="connsiteX9" fmla="*/ 274313 w 1890905"/>
                  <a:gd name="connsiteY9" fmla="*/ 174902 h 861781"/>
                  <a:gd name="connsiteX10" fmla="*/ 344767 w 1890905"/>
                  <a:gd name="connsiteY10" fmla="*/ 532675 h 861781"/>
                  <a:gd name="connsiteX11" fmla="*/ 382493 w 1890905"/>
                  <a:gd name="connsiteY11" fmla="*/ 802813 h 861781"/>
                  <a:gd name="connsiteX12" fmla="*/ 390231 w 1890905"/>
                  <a:gd name="connsiteY12" fmla="*/ 861781 h 861781"/>
                  <a:gd name="connsiteX13" fmla="*/ 2129 w 1890905"/>
                  <a:gd name="connsiteY13" fmla="*/ 861781 h 861781"/>
                  <a:gd name="connsiteX14" fmla="*/ 2328 w 1890905"/>
                  <a:gd name="connsiteY14" fmla="*/ 789085 h 861781"/>
                  <a:gd name="connsiteX15" fmla="*/ 16855 w 1890905"/>
                  <a:gd name="connsiteY15" fmla="*/ 179726 h 861781"/>
                  <a:gd name="connsiteX16" fmla="*/ 108125 w 1890905"/>
                  <a:gd name="connsiteY16" fmla="*/ 109725 h 861781"/>
                  <a:gd name="connsiteX17" fmla="*/ 1118036 w 1890905"/>
                  <a:gd name="connsiteY17" fmla="*/ 1669 h 861781"/>
                  <a:gd name="connsiteX18" fmla="*/ 1256619 w 1890905"/>
                  <a:gd name="connsiteY18" fmla="*/ 48478 h 861781"/>
                  <a:gd name="connsiteX19" fmla="*/ 1274072 w 1890905"/>
                  <a:gd name="connsiteY19" fmla="*/ 217001 h 861781"/>
                  <a:gd name="connsiteX20" fmla="*/ 1149863 w 1890905"/>
                  <a:gd name="connsiteY20" fmla="*/ 811156 h 861781"/>
                  <a:gd name="connsiteX21" fmla="*/ 1136758 w 1890905"/>
                  <a:gd name="connsiteY21" fmla="*/ 861781 h 861781"/>
                  <a:gd name="connsiteX22" fmla="*/ 724840 w 1890905"/>
                  <a:gd name="connsiteY22" fmla="*/ 861781 h 861781"/>
                  <a:gd name="connsiteX23" fmla="*/ 763811 w 1890905"/>
                  <a:gd name="connsiteY23" fmla="*/ 721030 h 861781"/>
                  <a:gd name="connsiteX24" fmla="*/ 817353 w 1890905"/>
                  <a:gd name="connsiteY24" fmla="*/ 523752 h 861781"/>
                  <a:gd name="connsiteX25" fmla="*/ 905855 w 1890905"/>
                  <a:gd name="connsiteY25" fmla="*/ 176802 h 861781"/>
                  <a:gd name="connsiteX26" fmla="*/ 1004754 w 1890905"/>
                  <a:gd name="connsiteY26" fmla="*/ 26974 h 861781"/>
                  <a:gd name="connsiteX27" fmla="*/ 1118036 w 1890905"/>
                  <a:gd name="connsiteY27" fmla="*/ 1669 h 86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90905" h="861781">
                    <a:moveTo>
                      <a:pt x="1781503" y="354802"/>
                    </a:moveTo>
                    <a:cubicBezTo>
                      <a:pt x="1871186" y="366921"/>
                      <a:pt x="1909062" y="400491"/>
                      <a:pt x="1882661" y="546971"/>
                    </a:cubicBezTo>
                    <a:cubicBezTo>
                      <a:pt x="1872760" y="601901"/>
                      <a:pt x="1844613" y="682615"/>
                      <a:pt x="1809234" y="773147"/>
                    </a:cubicBezTo>
                    <a:lnTo>
                      <a:pt x="1773690" y="861781"/>
                    </a:lnTo>
                    <a:lnTo>
                      <a:pt x="1355781" y="861781"/>
                    </a:lnTo>
                    <a:lnTo>
                      <a:pt x="1364489" y="841842"/>
                    </a:lnTo>
                    <a:cubicBezTo>
                      <a:pt x="1417980" y="721094"/>
                      <a:pt x="1470085" y="610388"/>
                      <a:pt x="1510646" y="548084"/>
                    </a:cubicBezTo>
                    <a:cubicBezTo>
                      <a:pt x="1618808" y="381939"/>
                      <a:pt x="1691819" y="342684"/>
                      <a:pt x="1781503" y="354802"/>
                    </a:cubicBezTo>
                    <a:close/>
                    <a:moveTo>
                      <a:pt x="108125" y="109725"/>
                    </a:moveTo>
                    <a:cubicBezTo>
                      <a:pt x="169653" y="102133"/>
                      <a:pt x="240156" y="138136"/>
                      <a:pt x="274313" y="174902"/>
                    </a:cubicBezTo>
                    <a:cubicBezTo>
                      <a:pt x="328965" y="233727"/>
                      <a:pt x="317167" y="354881"/>
                      <a:pt x="344767" y="532675"/>
                    </a:cubicBezTo>
                    <a:cubicBezTo>
                      <a:pt x="355117" y="599348"/>
                      <a:pt x="368681" y="698479"/>
                      <a:pt x="382493" y="802813"/>
                    </a:cubicBezTo>
                    <a:lnTo>
                      <a:pt x="390231" y="861781"/>
                    </a:lnTo>
                    <a:lnTo>
                      <a:pt x="2129" y="861781"/>
                    </a:lnTo>
                    <a:lnTo>
                      <a:pt x="2328" y="789085"/>
                    </a:lnTo>
                    <a:cubicBezTo>
                      <a:pt x="1451" y="575931"/>
                      <a:pt x="-7518" y="307931"/>
                      <a:pt x="16855" y="179726"/>
                    </a:cubicBezTo>
                    <a:cubicBezTo>
                      <a:pt x="37522" y="134530"/>
                      <a:pt x="71208" y="114280"/>
                      <a:pt x="108125" y="109725"/>
                    </a:cubicBezTo>
                    <a:close/>
                    <a:moveTo>
                      <a:pt x="1118036" y="1669"/>
                    </a:moveTo>
                    <a:cubicBezTo>
                      <a:pt x="1160013" y="5253"/>
                      <a:pt x="1227538" y="24894"/>
                      <a:pt x="1256619" y="48478"/>
                    </a:cubicBezTo>
                    <a:cubicBezTo>
                      <a:pt x="1298005" y="139734"/>
                      <a:pt x="1283137" y="72995"/>
                      <a:pt x="1274072" y="217001"/>
                    </a:cubicBezTo>
                    <a:cubicBezTo>
                      <a:pt x="1255374" y="340312"/>
                      <a:pt x="1200737" y="607323"/>
                      <a:pt x="1149863" y="811156"/>
                    </a:cubicBezTo>
                    <a:lnTo>
                      <a:pt x="1136758" y="861781"/>
                    </a:lnTo>
                    <a:lnTo>
                      <a:pt x="724840" y="861781"/>
                    </a:lnTo>
                    <a:lnTo>
                      <a:pt x="763811" y="721030"/>
                    </a:lnTo>
                    <a:cubicBezTo>
                      <a:pt x="784092" y="647904"/>
                      <a:pt x="802895" y="579462"/>
                      <a:pt x="817353" y="523752"/>
                    </a:cubicBezTo>
                    <a:cubicBezTo>
                      <a:pt x="875185" y="300910"/>
                      <a:pt x="874622" y="259598"/>
                      <a:pt x="905855" y="176802"/>
                    </a:cubicBezTo>
                    <a:cubicBezTo>
                      <a:pt x="937089" y="94005"/>
                      <a:pt x="969390" y="56163"/>
                      <a:pt x="1004754" y="26974"/>
                    </a:cubicBezTo>
                    <a:cubicBezTo>
                      <a:pt x="1040117" y="-2215"/>
                      <a:pt x="1076058" y="-1914"/>
                      <a:pt x="1118036" y="1669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$ļïďe">
                <a:extLst>
                  <a:ext uri="{FF2B5EF4-FFF2-40B4-BE49-F238E27FC236}">
                    <a16:creationId xmlns:a16="http://schemas.microsoft.com/office/drawing/2014/main" id="{66BDB01B-747B-45EA-A5C0-7618F96055B7}"/>
                  </a:ext>
                </a:extLst>
              </p:cNvPr>
              <p:cNvSpPr/>
              <p:nvPr/>
            </p:nvSpPr>
            <p:spPr>
              <a:xfrm>
                <a:off x="3844678" y="2792200"/>
                <a:ext cx="3627658" cy="1340448"/>
              </a:xfrm>
              <a:custGeom>
                <a:avLst/>
                <a:gdLst>
                  <a:gd name="connsiteX0" fmla="*/ 218949 w 3627658"/>
                  <a:gd name="connsiteY0" fmla="*/ 802961 h 1340448"/>
                  <a:gd name="connsiteX1" fmla="*/ 529120 w 3627658"/>
                  <a:gd name="connsiteY1" fmla="*/ 979781 h 1340448"/>
                  <a:gd name="connsiteX2" fmla="*/ 834623 w 3627658"/>
                  <a:gd name="connsiteY2" fmla="*/ 1315417 h 1340448"/>
                  <a:gd name="connsiteX3" fmla="*/ 858095 w 3627658"/>
                  <a:gd name="connsiteY3" fmla="*/ 1340448 h 1340448"/>
                  <a:gd name="connsiteX4" fmla="*/ 305530 w 3627658"/>
                  <a:gd name="connsiteY4" fmla="*/ 1340448 h 1340448"/>
                  <a:gd name="connsiteX5" fmla="*/ 172427 w 3627658"/>
                  <a:gd name="connsiteY5" fmla="*/ 1214426 h 1340448"/>
                  <a:gd name="connsiteX6" fmla="*/ 351 w 3627658"/>
                  <a:gd name="connsiteY6" fmla="*/ 953414 h 1340448"/>
                  <a:gd name="connsiteX7" fmla="*/ 218949 w 3627658"/>
                  <a:gd name="connsiteY7" fmla="*/ 802961 h 1340448"/>
                  <a:gd name="connsiteX8" fmla="*/ 2779637 w 3627658"/>
                  <a:gd name="connsiteY8" fmla="*/ 0 h 1340448"/>
                  <a:gd name="connsiteX9" fmla="*/ 2866304 w 3627658"/>
                  <a:gd name="connsiteY9" fmla="*/ 72394 h 1340448"/>
                  <a:gd name="connsiteX10" fmla="*/ 2840920 w 3627658"/>
                  <a:gd name="connsiteY10" fmla="*/ 123585 h 1340448"/>
                  <a:gd name="connsiteX11" fmla="*/ 2814347 w 3627658"/>
                  <a:gd name="connsiteY11" fmla="*/ 138551 h 1340448"/>
                  <a:gd name="connsiteX12" fmla="*/ 2812812 w 3627658"/>
                  <a:gd name="connsiteY12" fmla="*/ 197546 h 1340448"/>
                  <a:gd name="connsiteX13" fmla="*/ 2812601 w 3627658"/>
                  <a:gd name="connsiteY13" fmla="*/ 216668 h 1340448"/>
                  <a:gd name="connsiteX14" fmla="*/ 2958706 w 3627658"/>
                  <a:gd name="connsiteY14" fmla="*/ 216668 h 1340448"/>
                  <a:gd name="connsiteX15" fmla="*/ 2896795 w 3627658"/>
                  <a:gd name="connsiteY15" fmla="*/ 366217 h 1340448"/>
                  <a:gd name="connsiteX16" fmla="*/ 2827463 w 3627658"/>
                  <a:gd name="connsiteY16" fmla="*/ 541677 h 1340448"/>
                  <a:gd name="connsiteX17" fmla="*/ 2640704 w 3627658"/>
                  <a:gd name="connsiteY17" fmla="*/ 975284 h 1340448"/>
                  <a:gd name="connsiteX18" fmla="*/ 2698437 w 3627658"/>
                  <a:gd name="connsiteY18" fmla="*/ 1035269 h 1340448"/>
                  <a:gd name="connsiteX19" fmla="*/ 2948836 w 3627658"/>
                  <a:gd name="connsiteY19" fmla="*/ 837858 h 1340448"/>
                  <a:gd name="connsiteX20" fmla="*/ 3182040 w 3627658"/>
                  <a:gd name="connsiteY20" fmla="*/ 650962 h 1340448"/>
                  <a:gd name="connsiteX21" fmla="*/ 3383680 w 3627658"/>
                  <a:gd name="connsiteY21" fmla="*/ 422966 h 1340448"/>
                  <a:gd name="connsiteX22" fmla="*/ 3591095 w 3627658"/>
                  <a:gd name="connsiteY22" fmla="*/ 398579 h 1340448"/>
                  <a:gd name="connsiteX23" fmla="*/ 3578719 w 3627658"/>
                  <a:gd name="connsiteY23" fmla="*/ 638680 h 1340448"/>
                  <a:gd name="connsiteX24" fmla="*/ 2984700 w 3627658"/>
                  <a:gd name="connsiteY24" fmla="*/ 1301315 h 1340448"/>
                  <a:gd name="connsiteX25" fmla="*/ 2965458 w 3627658"/>
                  <a:gd name="connsiteY25" fmla="*/ 1322002 h 1340448"/>
                  <a:gd name="connsiteX26" fmla="*/ 1063001 w 3627658"/>
                  <a:gd name="connsiteY26" fmla="*/ 1322002 h 1340448"/>
                  <a:gd name="connsiteX27" fmla="*/ 1089588 w 3627658"/>
                  <a:gd name="connsiteY27" fmla="*/ 1295388 h 1340448"/>
                  <a:gd name="connsiteX28" fmla="*/ 1230150 w 3627658"/>
                  <a:gd name="connsiteY28" fmla="*/ 994880 h 1340448"/>
                  <a:gd name="connsiteX29" fmla="*/ 1208876 w 3627658"/>
                  <a:gd name="connsiteY29" fmla="*/ 275164 h 1340448"/>
                  <a:gd name="connsiteX30" fmla="*/ 1207316 w 3627658"/>
                  <a:gd name="connsiteY30" fmla="*/ 216668 h 1340448"/>
                  <a:gd name="connsiteX31" fmla="*/ 1363887 w 3627658"/>
                  <a:gd name="connsiteY31" fmla="*/ 216668 h 1340448"/>
                  <a:gd name="connsiteX32" fmla="*/ 1365240 w 3627658"/>
                  <a:gd name="connsiteY32" fmla="*/ 152041 h 1340448"/>
                  <a:gd name="connsiteX33" fmla="*/ 1338667 w 3627658"/>
                  <a:gd name="connsiteY33" fmla="*/ 137075 h 1340448"/>
                  <a:gd name="connsiteX34" fmla="*/ 1313282 w 3627658"/>
                  <a:gd name="connsiteY34" fmla="*/ 85884 h 1340448"/>
                  <a:gd name="connsiteX35" fmla="*/ 1399949 w 3627658"/>
                  <a:gd name="connsiteY35" fmla="*/ 13490 h 1340448"/>
                  <a:gd name="connsiteX36" fmla="*/ 1486616 w 3627658"/>
                  <a:gd name="connsiteY36" fmla="*/ 85884 h 1340448"/>
                  <a:gd name="connsiteX37" fmla="*/ 1461232 w 3627658"/>
                  <a:gd name="connsiteY37" fmla="*/ 137075 h 1340448"/>
                  <a:gd name="connsiteX38" fmla="*/ 1434659 w 3627658"/>
                  <a:gd name="connsiteY38" fmla="*/ 152041 h 1340448"/>
                  <a:gd name="connsiteX39" fmla="*/ 1433124 w 3627658"/>
                  <a:gd name="connsiteY39" fmla="*/ 211036 h 1340448"/>
                  <a:gd name="connsiteX40" fmla="*/ 1433062 w 3627658"/>
                  <a:gd name="connsiteY40" fmla="*/ 216668 h 1340448"/>
                  <a:gd name="connsiteX41" fmla="*/ 1600753 w 3627658"/>
                  <a:gd name="connsiteY41" fmla="*/ 216668 h 1340448"/>
                  <a:gd name="connsiteX42" fmla="*/ 1613943 w 3627658"/>
                  <a:gd name="connsiteY42" fmla="*/ 318339 h 1340448"/>
                  <a:gd name="connsiteX43" fmla="*/ 1644284 w 3627658"/>
                  <a:gd name="connsiteY43" fmla="*/ 549661 h 1340448"/>
                  <a:gd name="connsiteX44" fmla="*/ 1823229 w 3627658"/>
                  <a:gd name="connsiteY44" fmla="*/ 596327 h 1340448"/>
                  <a:gd name="connsiteX45" fmla="*/ 1905777 w 3627658"/>
                  <a:gd name="connsiteY45" fmla="*/ 254406 h 1340448"/>
                  <a:gd name="connsiteX46" fmla="*/ 1916226 w 3627658"/>
                  <a:gd name="connsiteY46" fmla="*/ 216668 h 1340448"/>
                  <a:gd name="connsiteX47" fmla="*/ 2095804 w 3627658"/>
                  <a:gd name="connsiteY47" fmla="*/ 216668 h 1340448"/>
                  <a:gd name="connsiteX48" fmla="*/ 2097157 w 3627658"/>
                  <a:gd name="connsiteY48" fmla="*/ 152041 h 1340448"/>
                  <a:gd name="connsiteX49" fmla="*/ 2070584 w 3627658"/>
                  <a:gd name="connsiteY49" fmla="*/ 137075 h 1340448"/>
                  <a:gd name="connsiteX50" fmla="*/ 2045199 w 3627658"/>
                  <a:gd name="connsiteY50" fmla="*/ 85884 h 1340448"/>
                  <a:gd name="connsiteX51" fmla="*/ 2131866 w 3627658"/>
                  <a:gd name="connsiteY51" fmla="*/ 13490 h 1340448"/>
                  <a:gd name="connsiteX52" fmla="*/ 2218533 w 3627658"/>
                  <a:gd name="connsiteY52" fmla="*/ 85884 h 1340448"/>
                  <a:gd name="connsiteX53" fmla="*/ 2193149 w 3627658"/>
                  <a:gd name="connsiteY53" fmla="*/ 137075 h 1340448"/>
                  <a:gd name="connsiteX54" fmla="*/ 2166576 w 3627658"/>
                  <a:gd name="connsiteY54" fmla="*/ 152041 h 1340448"/>
                  <a:gd name="connsiteX55" fmla="*/ 2165041 w 3627658"/>
                  <a:gd name="connsiteY55" fmla="*/ 211036 h 1340448"/>
                  <a:gd name="connsiteX56" fmla="*/ 2164979 w 3627658"/>
                  <a:gd name="connsiteY56" fmla="*/ 216668 h 1340448"/>
                  <a:gd name="connsiteX57" fmla="*/ 2328786 w 3627658"/>
                  <a:gd name="connsiteY57" fmla="*/ 216668 h 1340448"/>
                  <a:gd name="connsiteX58" fmla="*/ 2294069 w 3627658"/>
                  <a:gd name="connsiteY58" fmla="*/ 343961 h 1340448"/>
                  <a:gd name="connsiteX59" fmla="*/ 2236838 w 3627658"/>
                  <a:gd name="connsiteY59" fmla="*/ 618759 h 1340448"/>
                  <a:gd name="connsiteX60" fmla="*/ 2336898 w 3627658"/>
                  <a:gd name="connsiteY60" fmla="*/ 659669 h 1340448"/>
                  <a:gd name="connsiteX61" fmla="*/ 2515282 w 3627658"/>
                  <a:gd name="connsiteY61" fmla="*/ 272511 h 1340448"/>
                  <a:gd name="connsiteX62" fmla="*/ 2539671 w 3627658"/>
                  <a:gd name="connsiteY62" fmla="*/ 216668 h 1340448"/>
                  <a:gd name="connsiteX63" fmla="*/ 2743293 w 3627658"/>
                  <a:gd name="connsiteY63" fmla="*/ 216668 h 1340448"/>
                  <a:gd name="connsiteX64" fmla="*/ 2744928 w 3627658"/>
                  <a:gd name="connsiteY64" fmla="*/ 138551 h 1340448"/>
                  <a:gd name="connsiteX65" fmla="*/ 2718355 w 3627658"/>
                  <a:gd name="connsiteY65" fmla="*/ 123585 h 1340448"/>
                  <a:gd name="connsiteX66" fmla="*/ 2692970 w 3627658"/>
                  <a:gd name="connsiteY66" fmla="*/ 72394 h 1340448"/>
                  <a:gd name="connsiteX67" fmla="*/ 2779637 w 3627658"/>
                  <a:gd name="connsiteY67" fmla="*/ 0 h 1340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627658" h="1340448">
                    <a:moveTo>
                      <a:pt x="218949" y="802961"/>
                    </a:moveTo>
                    <a:cubicBezTo>
                      <a:pt x="383474" y="845670"/>
                      <a:pt x="399178" y="875502"/>
                      <a:pt x="529120" y="979781"/>
                    </a:cubicBezTo>
                    <a:cubicBezTo>
                      <a:pt x="608689" y="1051864"/>
                      <a:pt x="739788" y="1210604"/>
                      <a:pt x="834623" y="1315417"/>
                    </a:cubicBezTo>
                    <a:lnTo>
                      <a:pt x="858095" y="1340448"/>
                    </a:lnTo>
                    <a:lnTo>
                      <a:pt x="305530" y="1340448"/>
                    </a:lnTo>
                    <a:lnTo>
                      <a:pt x="172427" y="1214426"/>
                    </a:lnTo>
                    <a:cubicBezTo>
                      <a:pt x="115068" y="1127422"/>
                      <a:pt x="-7403" y="1021992"/>
                      <a:pt x="351" y="953414"/>
                    </a:cubicBezTo>
                    <a:cubicBezTo>
                      <a:pt x="8104" y="884836"/>
                      <a:pt x="88041" y="820901"/>
                      <a:pt x="218949" y="802961"/>
                    </a:cubicBezTo>
                    <a:close/>
                    <a:moveTo>
                      <a:pt x="2779637" y="0"/>
                    </a:moveTo>
                    <a:cubicBezTo>
                      <a:pt x="2827502" y="0"/>
                      <a:pt x="2866304" y="32412"/>
                      <a:pt x="2866304" y="72394"/>
                    </a:cubicBezTo>
                    <a:cubicBezTo>
                      <a:pt x="2866304" y="92386"/>
                      <a:pt x="2856604" y="110484"/>
                      <a:pt x="2840920" y="123585"/>
                    </a:cubicBezTo>
                    <a:lnTo>
                      <a:pt x="2814347" y="138551"/>
                    </a:lnTo>
                    <a:cubicBezTo>
                      <a:pt x="2814389" y="168145"/>
                      <a:pt x="2813323" y="177881"/>
                      <a:pt x="2812812" y="197546"/>
                    </a:cubicBezTo>
                    <a:lnTo>
                      <a:pt x="2812601" y="216668"/>
                    </a:lnTo>
                    <a:lnTo>
                      <a:pt x="2958706" y="216668"/>
                    </a:lnTo>
                    <a:lnTo>
                      <a:pt x="2896795" y="366217"/>
                    </a:lnTo>
                    <a:cubicBezTo>
                      <a:pt x="2870914" y="429014"/>
                      <a:pt x="2846715" y="489078"/>
                      <a:pt x="2827463" y="541677"/>
                    </a:cubicBezTo>
                    <a:cubicBezTo>
                      <a:pt x="2746706" y="752198"/>
                      <a:pt x="2667335" y="880202"/>
                      <a:pt x="2640704" y="975284"/>
                    </a:cubicBezTo>
                    <a:cubicBezTo>
                      <a:pt x="2618558" y="1088264"/>
                      <a:pt x="2668942" y="1030061"/>
                      <a:pt x="2698437" y="1035269"/>
                    </a:cubicBezTo>
                    <a:cubicBezTo>
                      <a:pt x="2793897" y="974075"/>
                      <a:pt x="2865707" y="903845"/>
                      <a:pt x="2948836" y="837858"/>
                    </a:cubicBezTo>
                    <a:cubicBezTo>
                      <a:pt x="3033110" y="769701"/>
                      <a:pt x="3109566" y="720111"/>
                      <a:pt x="3182040" y="650962"/>
                    </a:cubicBezTo>
                    <a:cubicBezTo>
                      <a:pt x="3254514" y="581813"/>
                      <a:pt x="3317607" y="466702"/>
                      <a:pt x="3383680" y="422966"/>
                    </a:cubicBezTo>
                    <a:cubicBezTo>
                      <a:pt x="3484091" y="344485"/>
                      <a:pt x="3563278" y="364997"/>
                      <a:pt x="3591095" y="398579"/>
                    </a:cubicBezTo>
                    <a:cubicBezTo>
                      <a:pt x="3618913" y="432160"/>
                      <a:pt x="3662804" y="462572"/>
                      <a:pt x="3578719" y="638680"/>
                    </a:cubicBezTo>
                    <a:cubicBezTo>
                      <a:pt x="3499339" y="773310"/>
                      <a:pt x="3195089" y="1078417"/>
                      <a:pt x="2984700" y="1301315"/>
                    </a:cubicBezTo>
                    <a:lnTo>
                      <a:pt x="2965458" y="1322002"/>
                    </a:lnTo>
                    <a:lnTo>
                      <a:pt x="1063001" y="1322002"/>
                    </a:lnTo>
                    <a:lnTo>
                      <a:pt x="1089588" y="1295388"/>
                    </a:lnTo>
                    <a:cubicBezTo>
                      <a:pt x="1159970" y="1215305"/>
                      <a:pt x="1223955" y="1102076"/>
                      <a:pt x="1230150" y="994880"/>
                    </a:cubicBezTo>
                    <a:cubicBezTo>
                      <a:pt x="1275980" y="831512"/>
                      <a:pt x="1221474" y="502916"/>
                      <a:pt x="1208876" y="275164"/>
                    </a:cubicBezTo>
                    <a:lnTo>
                      <a:pt x="1207316" y="216668"/>
                    </a:lnTo>
                    <a:lnTo>
                      <a:pt x="1363887" y="216668"/>
                    </a:lnTo>
                    <a:lnTo>
                      <a:pt x="1365240" y="152041"/>
                    </a:lnTo>
                    <a:lnTo>
                      <a:pt x="1338667" y="137075"/>
                    </a:lnTo>
                    <a:cubicBezTo>
                      <a:pt x="1322983" y="123974"/>
                      <a:pt x="1313282" y="105876"/>
                      <a:pt x="1313282" y="85884"/>
                    </a:cubicBezTo>
                    <a:cubicBezTo>
                      <a:pt x="1313282" y="45902"/>
                      <a:pt x="1352084" y="13490"/>
                      <a:pt x="1399949" y="13490"/>
                    </a:cubicBezTo>
                    <a:cubicBezTo>
                      <a:pt x="1447814" y="13490"/>
                      <a:pt x="1486616" y="45902"/>
                      <a:pt x="1486616" y="85884"/>
                    </a:cubicBezTo>
                    <a:cubicBezTo>
                      <a:pt x="1486616" y="105876"/>
                      <a:pt x="1476916" y="123974"/>
                      <a:pt x="1461232" y="137075"/>
                    </a:cubicBezTo>
                    <a:lnTo>
                      <a:pt x="1434659" y="152041"/>
                    </a:lnTo>
                    <a:cubicBezTo>
                      <a:pt x="1434701" y="181635"/>
                      <a:pt x="1433635" y="191371"/>
                      <a:pt x="1433124" y="211036"/>
                    </a:cubicBezTo>
                    <a:lnTo>
                      <a:pt x="1433062" y="216668"/>
                    </a:lnTo>
                    <a:lnTo>
                      <a:pt x="1600753" y="216668"/>
                    </a:lnTo>
                    <a:lnTo>
                      <a:pt x="1613943" y="318339"/>
                    </a:lnTo>
                    <a:cubicBezTo>
                      <a:pt x="1626771" y="417498"/>
                      <a:pt x="1637873" y="503690"/>
                      <a:pt x="1644284" y="549661"/>
                    </a:cubicBezTo>
                    <a:cubicBezTo>
                      <a:pt x="1670127" y="689053"/>
                      <a:pt x="1759624" y="710065"/>
                      <a:pt x="1823229" y="596327"/>
                    </a:cubicBezTo>
                    <a:cubicBezTo>
                      <a:pt x="1829879" y="538731"/>
                      <a:pt x="1865045" y="403297"/>
                      <a:pt x="1905777" y="254406"/>
                    </a:cubicBezTo>
                    <a:lnTo>
                      <a:pt x="1916226" y="216668"/>
                    </a:lnTo>
                    <a:lnTo>
                      <a:pt x="2095804" y="216668"/>
                    </a:lnTo>
                    <a:lnTo>
                      <a:pt x="2097157" y="152041"/>
                    </a:lnTo>
                    <a:lnTo>
                      <a:pt x="2070584" y="137075"/>
                    </a:lnTo>
                    <a:cubicBezTo>
                      <a:pt x="2054900" y="123974"/>
                      <a:pt x="2045199" y="105876"/>
                      <a:pt x="2045199" y="85884"/>
                    </a:cubicBezTo>
                    <a:cubicBezTo>
                      <a:pt x="2045199" y="45902"/>
                      <a:pt x="2084001" y="13490"/>
                      <a:pt x="2131866" y="13490"/>
                    </a:cubicBezTo>
                    <a:cubicBezTo>
                      <a:pt x="2179731" y="13490"/>
                      <a:pt x="2218533" y="45902"/>
                      <a:pt x="2218533" y="85884"/>
                    </a:cubicBezTo>
                    <a:cubicBezTo>
                      <a:pt x="2218533" y="105876"/>
                      <a:pt x="2208833" y="123974"/>
                      <a:pt x="2193149" y="137075"/>
                    </a:cubicBezTo>
                    <a:lnTo>
                      <a:pt x="2166576" y="152041"/>
                    </a:lnTo>
                    <a:cubicBezTo>
                      <a:pt x="2166618" y="181635"/>
                      <a:pt x="2165553" y="191371"/>
                      <a:pt x="2165041" y="211036"/>
                    </a:cubicBezTo>
                    <a:lnTo>
                      <a:pt x="2164979" y="216668"/>
                    </a:lnTo>
                    <a:lnTo>
                      <a:pt x="2328786" y="216668"/>
                    </a:lnTo>
                    <a:lnTo>
                      <a:pt x="2294069" y="343961"/>
                    </a:lnTo>
                    <a:cubicBezTo>
                      <a:pt x="2259052" y="472467"/>
                      <a:pt x="2236323" y="561555"/>
                      <a:pt x="2236838" y="618759"/>
                    </a:cubicBezTo>
                    <a:cubicBezTo>
                      <a:pt x="2237526" y="695031"/>
                      <a:pt x="2257202" y="786783"/>
                      <a:pt x="2336898" y="659669"/>
                    </a:cubicBezTo>
                    <a:cubicBezTo>
                      <a:pt x="2376746" y="596112"/>
                      <a:pt x="2444235" y="436751"/>
                      <a:pt x="2515282" y="272511"/>
                    </a:cubicBezTo>
                    <a:lnTo>
                      <a:pt x="2539671" y="216668"/>
                    </a:lnTo>
                    <a:lnTo>
                      <a:pt x="2743293" y="216668"/>
                    </a:lnTo>
                    <a:lnTo>
                      <a:pt x="2744928" y="138551"/>
                    </a:lnTo>
                    <a:lnTo>
                      <a:pt x="2718355" y="123585"/>
                    </a:lnTo>
                    <a:cubicBezTo>
                      <a:pt x="2702671" y="110484"/>
                      <a:pt x="2692970" y="92386"/>
                      <a:pt x="2692970" y="72394"/>
                    </a:cubicBezTo>
                    <a:cubicBezTo>
                      <a:pt x="2692970" y="32412"/>
                      <a:pt x="2731772" y="0"/>
                      <a:pt x="27796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$líḋè">
                <a:extLst>
                  <a:ext uri="{FF2B5EF4-FFF2-40B4-BE49-F238E27FC236}">
                    <a16:creationId xmlns:a16="http://schemas.microsoft.com/office/drawing/2014/main" id="{3F282DB9-0A36-48BB-92CC-21664B11CFF5}"/>
                  </a:ext>
                </a:extLst>
              </p:cNvPr>
              <p:cNvSpPr/>
              <p:nvPr/>
            </p:nvSpPr>
            <p:spPr>
              <a:xfrm>
                <a:off x="4187091" y="3895516"/>
                <a:ext cx="2603338" cy="1295008"/>
              </a:xfrm>
              <a:custGeom>
                <a:avLst/>
                <a:gdLst>
                  <a:gd name="connsiteX0" fmla="*/ 1547543 w 2603338"/>
                  <a:gd name="connsiteY0" fmla="*/ 0 h 1295008"/>
                  <a:gd name="connsiteX1" fmla="*/ 1684227 w 2603338"/>
                  <a:gd name="connsiteY1" fmla="*/ 109137 h 1295008"/>
                  <a:gd name="connsiteX2" fmla="*/ 1644193 w 2603338"/>
                  <a:gd name="connsiteY2" fmla="*/ 186308 h 1295008"/>
                  <a:gd name="connsiteX3" fmla="*/ 1602284 w 2603338"/>
                  <a:gd name="connsiteY3" fmla="*/ 208869 h 1295008"/>
                  <a:gd name="connsiteX4" fmla="*/ 1600864 w 2603338"/>
                  <a:gd name="connsiteY4" fmla="*/ 271487 h 1295008"/>
                  <a:gd name="connsiteX5" fmla="*/ 1600388 w 2603338"/>
                  <a:gd name="connsiteY5" fmla="*/ 284024 h 1295008"/>
                  <a:gd name="connsiteX6" fmla="*/ 2603338 w 2603338"/>
                  <a:gd name="connsiteY6" fmla="*/ 284024 h 1295008"/>
                  <a:gd name="connsiteX7" fmla="*/ 2582707 w 2603338"/>
                  <a:gd name="connsiteY7" fmla="*/ 306203 h 1295008"/>
                  <a:gd name="connsiteX8" fmla="*/ 2327900 w 2603338"/>
                  <a:gd name="connsiteY8" fmla="*/ 815604 h 1295008"/>
                  <a:gd name="connsiteX9" fmla="*/ 2117400 w 2603338"/>
                  <a:gd name="connsiteY9" fmla="*/ 1224890 h 1295008"/>
                  <a:gd name="connsiteX10" fmla="*/ 2115016 w 2603338"/>
                  <a:gd name="connsiteY10" fmla="*/ 1295008 h 1295008"/>
                  <a:gd name="connsiteX11" fmla="*/ 743140 w 2603338"/>
                  <a:gd name="connsiteY11" fmla="*/ 1295008 h 1295008"/>
                  <a:gd name="connsiteX12" fmla="*/ 737269 w 2603338"/>
                  <a:gd name="connsiteY12" fmla="*/ 1287813 h 1295008"/>
                  <a:gd name="connsiteX13" fmla="*/ 563306 w 2603338"/>
                  <a:gd name="connsiteY13" fmla="*/ 1019367 h 1295008"/>
                  <a:gd name="connsiteX14" fmla="*/ 374595 w 2603338"/>
                  <a:gd name="connsiteY14" fmla="*/ 776035 h 1295008"/>
                  <a:gd name="connsiteX15" fmla="*/ 212567 w 2603338"/>
                  <a:gd name="connsiteY15" fmla="*/ 517418 h 1295008"/>
                  <a:gd name="connsiteX16" fmla="*/ 51246 w 2603338"/>
                  <a:gd name="connsiteY16" fmla="*/ 332544 h 1295008"/>
                  <a:gd name="connsiteX17" fmla="*/ 0 w 2603338"/>
                  <a:gd name="connsiteY17" fmla="*/ 284024 h 1295008"/>
                  <a:gd name="connsiteX18" fmla="*/ 176725 w 2603338"/>
                  <a:gd name="connsiteY18" fmla="*/ 284024 h 1295008"/>
                  <a:gd name="connsiteX19" fmla="*/ 178133 w 2603338"/>
                  <a:gd name="connsiteY19" fmla="*/ 216761 h 1295008"/>
                  <a:gd name="connsiteX20" fmla="*/ 151560 w 2603338"/>
                  <a:gd name="connsiteY20" fmla="*/ 201795 h 1295008"/>
                  <a:gd name="connsiteX21" fmla="*/ 126175 w 2603338"/>
                  <a:gd name="connsiteY21" fmla="*/ 150604 h 1295008"/>
                  <a:gd name="connsiteX22" fmla="*/ 212842 w 2603338"/>
                  <a:gd name="connsiteY22" fmla="*/ 78210 h 1295008"/>
                  <a:gd name="connsiteX23" fmla="*/ 299509 w 2603338"/>
                  <a:gd name="connsiteY23" fmla="*/ 150604 h 1295008"/>
                  <a:gd name="connsiteX24" fmla="*/ 274125 w 2603338"/>
                  <a:gd name="connsiteY24" fmla="*/ 201795 h 1295008"/>
                  <a:gd name="connsiteX25" fmla="*/ 247552 w 2603338"/>
                  <a:gd name="connsiteY25" fmla="*/ 216761 h 1295008"/>
                  <a:gd name="connsiteX26" fmla="*/ 246017 w 2603338"/>
                  <a:gd name="connsiteY26" fmla="*/ 275756 h 1295008"/>
                  <a:gd name="connsiteX27" fmla="*/ 245926 w 2603338"/>
                  <a:gd name="connsiteY27" fmla="*/ 284024 h 1295008"/>
                  <a:gd name="connsiteX28" fmla="*/ 549600 w 2603338"/>
                  <a:gd name="connsiteY28" fmla="*/ 284024 h 1295008"/>
                  <a:gd name="connsiteX29" fmla="*/ 570344 w 2603338"/>
                  <a:gd name="connsiteY29" fmla="*/ 302994 h 1295008"/>
                  <a:gd name="connsiteX30" fmla="*/ 592143 w 2603338"/>
                  <a:gd name="connsiteY30" fmla="*/ 312157 h 1295008"/>
                  <a:gd name="connsiteX31" fmla="*/ 667139 w 2603338"/>
                  <a:gd name="connsiteY31" fmla="*/ 300888 h 1295008"/>
                  <a:gd name="connsiteX32" fmla="*/ 690193 w 2603338"/>
                  <a:gd name="connsiteY32" fmla="*/ 284024 h 1295008"/>
                  <a:gd name="connsiteX33" fmla="*/ 1491156 w 2603338"/>
                  <a:gd name="connsiteY33" fmla="*/ 284024 h 1295008"/>
                  <a:gd name="connsiteX34" fmla="*/ 1492802 w 2603338"/>
                  <a:gd name="connsiteY34" fmla="*/ 208869 h 1295008"/>
                  <a:gd name="connsiteX35" fmla="*/ 1450892 w 2603338"/>
                  <a:gd name="connsiteY35" fmla="*/ 186308 h 1295008"/>
                  <a:gd name="connsiteX36" fmla="*/ 1410858 w 2603338"/>
                  <a:gd name="connsiteY36" fmla="*/ 109137 h 1295008"/>
                  <a:gd name="connsiteX37" fmla="*/ 1547543 w 2603338"/>
                  <a:gd name="connsiteY37" fmla="*/ 0 h 129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03338" h="1295008">
                    <a:moveTo>
                      <a:pt x="1547543" y="0"/>
                    </a:moveTo>
                    <a:cubicBezTo>
                      <a:pt x="1623031" y="0"/>
                      <a:pt x="1684227" y="48862"/>
                      <a:pt x="1684227" y="109137"/>
                    </a:cubicBezTo>
                    <a:cubicBezTo>
                      <a:pt x="1684227" y="139274"/>
                      <a:pt x="1668928" y="166558"/>
                      <a:pt x="1644193" y="186308"/>
                    </a:cubicBezTo>
                    <a:lnTo>
                      <a:pt x="1602284" y="208869"/>
                    </a:lnTo>
                    <a:cubicBezTo>
                      <a:pt x="1602328" y="238612"/>
                      <a:pt x="1601596" y="255049"/>
                      <a:pt x="1600864" y="271487"/>
                    </a:cubicBezTo>
                    <a:lnTo>
                      <a:pt x="1600388" y="284024"/>
                    </a:lnTo>
                    <a:lnTo>
                      <a:pt x="2603338" y="284024"/>
                    </a:lnTo>
                    <a:lnTo>
                      <a:pt x="2582707" y="306203"/>
                    </a:lnTo>
                    <a:cubicBezTo>
                      <a:pt x="2485554" y="548942"/>
                      <a:pt x="2408205" y="718672"/>
                      <a:pt x="2327900" y="815604"/>
                    </a:cubicBezTo>
                    <a:cubicBezTo>
                      <a:pt x="2263452" y="974513"/>
                      <a:pt x="2116973" y="1052802"/>
                      <a:pt x="2117400" y="1224890"/>
                    </a:cubicBezTo>
                    <a:lnTo>
                      <a:pt x="2115016" y="1295008"/>
                    </a:lnTo>
                    <a:lnTo>
                      <a:pt x="743140" y="1295008"/>
                    </a:lnTo>
                    <a:lnTo>
                      <a:pt x="737269" y="1287813"/>
                    </a:lnTo>
                    <a:cubicBezTo>
                      <a:pt x="684045" y="1218011"/>
                      <a:pt x="610825" y="1093990"/>
                      <a:pt x="563306" y="1019367"/>
                    </a:cubicBezTo>
                    <a:lnTo>
                      <a:pt x="374595" y="776035"/>
                    </a:lnTo>
                    <a:lnTo>
                      <a:pt x="212567" y="517418"/>
                    </a:lnTo>
                    <a:lnTo>
                      <a:pt x="51246" y="332544"/>
                    </a:lnTo>
                    <a:lnTo>
                      <a:pt x="0" y="284024"/>
                    </a:lnTo>
                    <a:lnTo>
                      <a:pt x="176725" y="284024"/>
                    </a:lnTo>
                    <a:lnTo>
                      <a:pt x="178133" y="216761"/>
                    </a:lnTo>
                    <a:lnTo>
                      <a:pt x="151560" y="201795"/>
                    </a:lnTo>
                    <a:cubicBezTo>
                      <a:pt x="135876" y="188694"/>
                      <a:pt x="126175" y="170596"/>
                      <a:pt x="126175" y="150604"/>
                    </a:cubicBezTo>
                    <a:cubicBezTo>
                      <a:pt x="126175" y="110622"/>
                      <a:pt x="164977" y="78210"/>
                      <a:pt x="212842" y="78210"/>
                    </a:cubicBezTo>
                    <a:cubicBezTo>
                      <a:pt x="260707" y="78210"/>
                      <a:pt x="299509" y="110622"/>
                      <a:pt x="299509" y="150604"/>
                    </a:cubicBezTo>
                    <a:cubicBezTo>
                      <a:pt x="299509" y="170596"/>
                      <a:pt x="289809" y="188694"/>
                      <a:pt x="274125" y="201795"/>
                    </a:cubicBezTo>
                    <a:lnTo>
                      <a:pt x="247552" y="216761"/>
                    </a:lnTo>
                    <a:cubicBezTo>
                      <a:pt x="247594" y="246355"/>
                      <a:pt x="246529" y="256091"/>
                      <a:pt x="246017" y="275756"/>
                    </a:cubicBezTo>
                    <a:lnTo>
                      <a:pt x="245926" y="284024"/>
                    </a:lnTo>
                    <a:lnTo>
                      <a:pt x="549600" y="284024"/>
                    </a:lnTo>
                    <a:lnTo>
                      <a:pt x="570344" y="302994"/>
                    </a:lnTo>
                    <a:cubicBezTo>
                      <a:pt x="580700" y="310830"/>
                      <a:pt x="588200" y="314259"/>
                      <a:pt x="592143" y="312157"/>
                    </a:cubicBezTo>
                    <a:cubicBezTo>
                      <a:pt x="608034" y="324849"/>
                      <a:pt x="635174" y="319460"/>
                      <a:pt x="667139" y="300888"/>
                    </a:cubicBezTo>
                    <a:lnTo>
                      <a:pt x="690193" y="284024"/>
                    </a:lnTo>
                    <a:lnTo>
                      <a:pt x="1491156" y="284024"/>
                    </a:lnTo>
                    <a:lnTo>
                      <a:pt x="1492802" y="208869"/>
                    </a:lnTo>
                    <a:lnTo>
                      <a:pt x="1450892" y="186308"/>
                    </a:lnTo>
                    <a:cubicBezTo>
                      <a:pt x="1426157" y="166558"/>
                      <a:pt x="1410858" y="139274"/>
                      <a:pt x="1410858" y="109137"/>
                    </a:cubicBezTo>
                    <a:cubicBezTo>
                      <a:pt x="1410858" y="48862"/>
                      <a:pt x="1472054" y="0"/>
                      <a:pt x="15475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ṧlíḍé">
                <a:extLst>
                  <a:ext uri="{FF2B5EF4-FFF2-40B4-BE49-F238E27FC236}">
                    <a16:creationId xmlns:a16="http://schemas.microsoft.com/office/drawing/2014/main" id="{679D4E65-B11E-4FBC-B65E-6E5750FABEC5}"/>
                  </a:ext>
                </a:extLst>
              </p:cNvPr>
              <p:cNvSpPr/>
              <p:nvPr/>
            </p:nvSpPr>
            <p:spPr>
              <a:xfrm flipH="1">
                <a:off x="4965994" y="4888523"/>
                <a:ext cx="1423769" cy="1359877"/>
              </a:xfrm>
              <a:custGeom>
                <a:avLst/>
                <a:gdLst>
                  <a:gd name="connsiteX0" fmla="*/ 1423769 w 1423769"/>
                  <a:gd name="connsiteY0" fmla="*/ 348893 h 1359877"/>
                  <a:gd name="connsiteX1" fmla="*/ 89251 w 1423769"/>
                  <a:gd name="connsiteY1" fmla="*/ 348893 h 1359877"/>
                  <a:gd name="connsiteX2" fmla="*/ 89855 w 1423769"/>
                  <a:gd name="connsiteY2" fmla="*/ 366662 h 1359877"/>
                  <a:gd name="connsiteX3" fmla="*/ 82812 w 1423769"/>
                  <a:gd name="connsiteY3" fmla="*/ 891223 h 1359877"/>
                  <a:gd name="connsiteX4" fmla="*/ 14919 w 1423769"/>
                  <a:gd name="connsiteY4" fmla="*/ 1286885 h 1359877"/>
                  <a:gd name="connsiteX5" fmla="*/ 0 w 1423769"/>
                  <a:gd name="connsiteY5" fmla="*/ 1359877 h 1359877"/>
                  <a:gd name="connsiteX6" fmla="*/ 1258364 w 1423769"/>
                  <a:gd name="connsiteY6" fmla="*/ 1359877 h 1359877"/>
                  <a:gd name="connsiteX7" fmla="*/ 1262576 w 1423769"/>
                  <a:gd name="connsiteY7" fmla="*/ 1256211 h 1359877"/>
                  <a:gd name="connsiteX8" fmla="*/ 1288964 w 1423769"/>
                  <a:gd name="connsiteY8" fmla="*/ 936086 h 1359877"/>
                  <a:gd name="connsiteX9" fmla="*/ 1297904 w 1423769"/>
                  <a:gd name="connsiteY9" fmla="*/ 613658 h 1359877"/>
                  <a:gd name="connsiteX10" fmla="*/ 1375847 w 1423769"/>
                  <a:gd name="connsiteY10" fmla="*/ 414892 h 1359877"/>
                  <a:gd name="connsiteX11" fmla="*/ 598843 w 1423769"/>
                  <a:gd name="connsiteY11" fmla="*/ 0 h 1359877"/>
                  <a:gd name="connsiteX12" fmla="*/ 457887 w 1423769"/>
                  <a:gd name="connsiteY12" fmla="*/ 113493 h 1359877"/>
                  <a:gd name="connsiteX13" fmla="*/ 499172 w 1423769"/>
                  <a:gd name="connsiteY13" fmla="*/ 193746 h 1359877"/>
                  <a:gd name="connsiteX14" fmla="*/ 542391 w 1423769"/>
                  <a:gd name="connsiteY14" fmla="*/ 217207 h 1359877"/>
                  <a:gd name="connsiteX15" fmla="*/ 545319 w 1423769"/>
                  <a:gd name="connsiteY15" fmla="*/ 347441 h 1359877"/>
                  <a:gd name="connsiteX16" fmla="*/ 658099 w 1423769"/>
                  <a:gd name="connsiteY16" fmla="*/ 346342 h 1359877"/>
                  <a:gd name="connsiteX17" fmla="*/ 655294 w 1423769"/>
                  <a:gd name="connsiteY17" fmla="*/ 217207 h 1359877"/>
                  <a:gd name="connsiteX18" fmla="*/ 698513 w 1423769"/>
                  <a:gd name="connsiteY18" fmla="*/ 193746 h 1359877"/>
                  <a:gd name="connsiteX19" fmla="*/ 739798 w 1423769"/>
                  <a:gd name="connsiteY19" fmla="*/ 113493 h 1359877"/>
                  <a:gd name="connsiteX20" fmla="*/ 598843 w 1423769"/>
                  <a:gd name="connsiteY20" fmla="*/ 0 h 1359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23769" h="1359877">
                    <a:moveTo>
                      <a:pt x="1423769" y="348893"/>
                    </a:moveTo>
                    <a:lnTo>
                      <a:pt x="89251" y="348893"/>
                    </a:lnTo>
                    <a:lnTo>
                      <a:pt x="89855" y="366662"/>
                    </a:lnTo>
                    <a:cubicBezTo>
                      <a:pt x="97681" y="508231"/>
                      <a:pt x="110263" y="673395"/>
                      <a:pt x="82812" y="891223"/>
                    </a:cubicBezTo>
                    <a:cubicBezTo>
                      <a:pt x="69086" y="1000137"/>
                      <a:pt x="44131" y="1139847"/>
                      <a:pt x="14919" y="1286885"/>
                    </a:cubicBezTo>
                    <a:lnTo>
                      <a:pt x="0" y="1359877"/>
                    </a:lnTo>
                    <a:lnTo>
                      <a:pt x="1258364" y="1359877"/>
                    </a:lnTo>
                    <a:lnTo>
                      <a:pt x="1262576" y="1256211"/>
                    </a:lnTo>
                    <a:cubicBezTo>
                      <a:pt x="1267958" y="1103104"/>
                      <a:pt x="1283076" y="1043178"/>
                      <a:pt x="1288964" y="936086"/>
                    </a:cubicBezTo>
                    <a:cubicBezTo>
                      <a:pt x="1294851" y="828993"/>
                      <a:pt x="1283423" y="700524"/>
                      <a:pt x="1297904" y="613658"/>
                    </a:cubicBezTo>
                    <a:cubicBezTo>
                      <a:pt x="1312384" y="526792"/>
                      <a:pt x="1338012" y="457478"/>
                      <a:pt x="1375847" y="414892"/>
                    </a:cubicBezTo>
                    <a:close/>
                    <a:moveTo>
                      <a:pt x="598843" y="0"/>
                    </a:moveTo>
                    <a:cubicBezTo>
                      <a:pt x="520995" y="0"/>
                      <a:pt x="457887" y="50813"/>
                      <a:pt x="457887" y="113493"/>
                    </a:cubicBezTo>
                    <a:cubicBezTo>
                      <a:pt x="457887" y="144834"/>
                      <a:pt x="473664" y="173207"/>
                      <a:pt x="499172" y="193746"/>
                    </a:cubicBezTo>
                    <a:lnTo>
                      <a:pt x="542391" y="217207"/>
                    </a:lnTo>
                    <a:cubicBezTo>
                      <a:pt x="542300" y="279067"/>
                      <a:pt x="545410" y="285582"/>
                      <a:pt x="545319" y="347441"/>
                    </a:cubicBezTo>
                    <a:lnTo>
                      <a:pt x="658099" y="346342"/>
                    </a:lnTo>
                    <a:lnTo>
                      <a:pt x="655294" y="217207"/>
                    </a:lnTo>
                    <a:lnTo>
                      <a:pt x="698513" y="193746"/>
                    </a:lnTo>
                    <a:cubicBezTo>
                      <a:pt x="724021" y="173207"/>
                      <a:pt x="739798" y="144834"/>
                      <a:pt x="739798" y="113493"/>
                    </a:cubicBezTo>
                    <a:cubicBezTo>
                      <a:pt x="739798" y="50813"/>
                      <a:pt x="676690" y="0"/>
                      <a:pt x="5988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ïsḷîdé">
              <a:extLst>
                <a:ext uri="{FF2B5EF4-FFF2-40B4-BE49-F238E27FC236}">
                  <a16:creationId xmlns:a16="http://schemas.microsoft.com/office/drawing/2014/main" id="{52853749-1E70-4053-A43E-D5028BE3B422}"/>
                </a:ext>
              </a:extLst>
            </p:cNvPr>
            <p:cNvSpPr/>
            <p:nvPr/>
          </p:nvSpPr>
          <p:spPr>
            <a:xfrm>
              <a:off x="5397028" y="1524315"/>
              <a:ext cx="948629" cy="74641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ṣḷîḓè">
              <a:extLst>
                <a:ext uri="{FF2B5EF4-FFF2-40B4-BE49-F238E27FC236}">
                  <a16:creationId xmlns:a16="http://schemas.microsoft.com/office/drawing/2014/main" id="{81FA7493-527D-4A9F-A70B-DE7A7FF31B02}"/>
                </a:ext>
              </a:extLst>
            </p:cNvPr>
            <p:cNvSpPr/>
            <p:nvPr/>
          </p:nvSpPr>
          <p:spPr>
            <a:xfrm>
              <a:off x="6726629" y="1745588"/>
              <a:ext cx="4483093" cy="7852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9" name="ísḷiḑe">
              <a:extLst>
                <a:ext uri="{FF2B5EF4-FFF2-40B4-BE49-F238E27FC236}">
                  <a16:creationId xmlns:a16="http://schemas.microsoft.com/office/drawing/2014/main" id="{4C374A2C-9EDB-494C-AAD1-4F447AA7B4C7}"/>
                </a:ext>
              </a:extLst>
            </p:cNvPr>
            <p:cNvSpPr/>
            <p:nvPr/>
          </p:nvSpPr>
          <p:spPr>
            <a:xfrm>
              <a:off x="6329826" y="1525422"/>
              <a:ext cx="407117" cy="1005455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îŝḷíďè">
              <a:extLst>
                <a:ext uri="{FF2B5EF4-FFF2-40B4-BE49-F238E27FC236}">
                  <a16:creationId xmlns:a16="http://schemas.microsoft.com/office/drawing/2014/main" id="{A6BAC75A-332F-47A1-86D7-EE352DC37C27}"/>
                </a:ext>
              </a:extLst>
            </p:cNvPr>
            <p:cNvSpPr/>
            <p:nvPr/>
          </p:nvSpPr>
          <p:spPr>
            <a:xfrm>
              <a:off x="5383042" y="2582128"/>
              <a:ext cx="948629" cy="74641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iďé">
              <a:extLst>
                <a:ext uri="{FF2B5EF4-FFF2-40B4-BE49-F238E27FC236}">
                  <a16:creationId xmlns:a16="http://schemas.microsoft.com/office/drawing/2014/main" id="{D83AE28F-01E2-4DFD-8D64-5F3FCBE5639A}"/>
                </a:ext>
              </a:extLst>
            </p:cNvPr>
            <p:cNvSpPr/>
            <p:nvPr/>
          </p:nvSpPr>
          <p:spPr>
            <a:xfrm>
              <a:off x="6724751" y="2803401"/>
              <a:ext cx="4483093" cy="7852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iślíḋe">
              <a:extLst>
                <a:ext uri="{FF2B5EF4-FFF2-40B4-BE49-F238E27FC236}">
                  <a16:creationId xmlns:a16="http://schemas.microsoft.com/office/drawing/2014/main" id="{5881B671-BDD4-4456-A917-AAAB6DCC471E}"/>
                </a:ext>
              </a:extLst>
            </p:cNvPr>
            <p:cNvSpPr/>
            <p:nvPr/>
          </p:nvSpPr>
          <p:spPr>
            <a:xfrm>
              <a:off x="6317633" y="2583235"/>
              <a:ext cx="407118" cy="1005455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ï$1ïdè">
              <a:extLst>
                <a:ext uri="{FF2B5EF4-FFF2-40B4-BE49-F238E27FC236}">
                  <a16:creationId xmlns:a16="http://schemas.microsoft.com/office/drawing/2014/main" id="{FD2F47BB-A8C4-4622-B8CF-B57A42E952CE}"/>
                </a:ext>
              </a:extLst>
            </p:cNvPr>
            <p:cNvSpPr/>
            <p:nvPr/>
          </p:nvSpPr>
          <p:spPr>
            <a:xfrm>
              <a:off x="5380018" y="3639942"/>
              <a:ext cx="948629" cy="74641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şļïďe">
              <a:extLst>
                <a:ext uri="{FF2B5EF4-FFF2-40B4-BE49-F238E27FC236}">
                  <a16:creationId xmlns:a16="http://schemas.microsoft.com/office/drawing/2014/main" id="{D44B69B6-BF40-479D-B7F2-E0FCDD159186}"/>
                </a:ext>
              </a:extLst>
            </p:cNvPr>
            <p:cNvSpPr/>
            <p:nvPr/>
          </p:nvSpPr>
          <p:spPr>
            <a:xfrm>
              <a:off x="6721078" y="3861215"/>
              <a:ext cx="4483092" cy="7852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5" name="îṩliďê">
              <a:extLst>
                <a:ext uri="{FF2B5EF4-FFF2-40B4-BE49-F238E27FC236}">
                  <a16:creationId xmlns:a16="http://schemas.microsoft.com/office/drawing/2014/main" id="{A8E3F82B-2450-4A2A-8BCD-4C155BA7DFF7}"/>
                </a:ext>
              </a:extLst>
            </p:cNvPr>
            <p:cNvSpPr/>
            <p:nvPr/>
          </p:nvSpPr>
          <p:spPr>
            <a:xfrm>
              <a:off x="6313960" y="3641049"/>
              <a:ext cx="407118" cy="1005455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ṥlíḋè">
              <a:extLst>
                <a:ext uri="{FF2B5EF4-FFF2-40B4-BE49-F238E27FC236}">
                  <a16:creationId xmlns:a16="http://schemas.microsoft.com/office/drawing/2014/main" id="{EBD54FF6-D673-4C09-898E-C3C24926C810}"/>
                </a:ext>
              </a:extLst>
            </p:cNvPr>
            <p:cNvSpPr/>
            <p:nvPr/>
          </p:nvSpPr>
          <p:spPr>
            <a:xfrm>
              <a:off x="5397026" y="4723650"/>
              <a:ext cx="948628" cy="74641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ṥļiḑè">
              <a:extLst>
                <a:ext uri="{FF2B5EF4-FFF2-40B4-BE49-F238E27FC236}">
                  <a16:creationId xmlns:a16="http://schemas.microsoft.com/office/drawing/2014/main" id="{7AD995D5-24DC-4E5E-9EC0-73112F84C59F}"/>
                </a:ext>
              </a:extLst>
            </p:cNvPr>
            <p:cNvSpPr/>
            <p:nvPr/>
          </p:nvSpPr>
          <p:spPr>
            <a:xfrm>
              <a:off x="6736940" y="4944923"/>
              <a:ext cx="4483092" cy="7852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100"/>
                <a:t>Copy paste fonts. Choose the only option to retain text.</a:t>
              </a:r>
              <a:endParaRPr lang="en-US" altLang="zh-CN" sz="1100" dirty="0"/>
            </a:p>
          </p:txBody>
        </p:sp>
        <p:sp>
          <p:nvSpPr>
            <p:cNvPr id="18" name="işḷîdè">
              <a:extLst>
                <a:ext uri="{FF2B5EF4-FFF2-40B4-BE49-F238E27FC236}">
                  <a16:creationId xmlns:a16="http://schemas.microsoft.com/office/drawing/2014/main" id="{D20719AC-603C-45AE-BC8B-7937D8642A10}"/>
                </a:ext>
              </a:extLst>
            </p:cNvPr>
            <p:cNvSpPr/>
            <p:nvPr/>
          </p:nvSpPr>
          <p:spPr>
            <a:xfrm>
              <a:off x="6329824" y="4724757"/>
              <a:ext cx="407118" cy="1005455"/>
            </a:xfrm>
            <a:custGeom>
              <a:avLst/>
              <a:gdLst>
                <a:gd name="connsiteX0" fmla="*/ 0 w 515816"/>
                <a:gd name="connsiteY0" fmla="*/ 0 h 1430216"/>
                <a:gd name="connsiteX1" fmla="*/ 35169 w 515816"/>
                <a:gd name="connsiteY1" fmla="*/ 1055077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15816"/>
                <a:gd name="connsiteY0" fmla="*/ 0 h 1430216"/>
                <a:gd name="connsiteX1" fmla="*/ 20976 w 515816"/>
                <a:gd name="connsiteY1" fmla="*/ 1051022 h 1430216"/>
                <a:gd name="connsiteX2" fmla="*/ 515816 w 515816"/>
                <a:gd name="connsiteY2" fmla="*/ 1430216 h 1430216"/>
                <a:gd name="connsiteX3" fmla="*/ 504092 w 515816"/>
                <a:gd name="connsiteY3" fmla="*/ 304800 h 1430216"/>
                <a:gd name="connsiteX4" fmla="*/ 0 w 515816"/>
                <a:gd name="connsiteY4" fmla="*/ 0 h 1430216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9 w 501623"/>
                <a:gd name="connsiteY3" fmla="*/ 314937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3816 w 501623"/>
                <a:gd name="connsiteY3" fmla="*/ 308855 h 1440353"/>
                <a:gd name="connsiteX4" fmla="*/ 0 w 501623"/>
                <a:gd name="connsiteY4" fmla="*/ 0 h 1440353"/>
                <a:gd name="connsiteX0" fmla="*/ 0 w 501623"/>
                <a:gd name="connsiteY0" fmla="*/ 0 h 1440353"/>
                <a:gd name="connsiteX1" fmla="*/ 6783 w 501623"/>
                <a:gd name="connsiteY1" fmla="*/ 1061159 h 1440353"/>
                <a:gd name="connsiteX2" fmla="*/ 501623 w 501623"/>
                <a:gd name="connsiteY2" fmla="*/ 1440353 h 1440353"/>
                <a:gd name="connsiteX3" fmla="*/ 489898 w 501623"/>
                <a:gd name="connsiteY3" fmla="*/ 314938 h 1440353"/>
                <a:gd name="connsiteX4" fmla="*/ 0 w 501623"/>
                <a:gd name="connsiteY4" fmla="*/ 0 h 1440353"/>
                <a:gd name="connsiteX0" fmla="*/ 0 w 497568"/>
                <a:gd name="connsiteY0" fmla="*/ 0 h 1444408"/>
                <a:gd name="connsiteX1" fmla="*/ 6783 w 497568"/>
                <a:gd name="connsiteY1" fmla="*/ 1061159 h 1444408"/>
                <a:gd name="connsiteX2" fmla="*/ 497568 w 497568"/>
                <a:gd name="connsiteY2" fmla="*/ 1444408 h 1444408"/>
                <a:gd name="connsiteX3" fmla="*/ 489898 w 497568"/>
                <a:gd name="connsiteY3" fmla="*/ 314938 h 1444408"/>
                <a:gd name="connsiteX4" fmla="*/ 0 w 497568"/>
                <a:gd name="connsiteY4" fmla="*/ 0 h 1444408"/>
                <a:gd name="connsiteX0" fmla="*/ 0 w 490588"/>
                <a:gd name="connsiteY0" fmla="*/ 0 h 1444408"/>
                <a:gd name="connsiteX1" fmla="*/ 6783 w 490588"/>
                <a:gd name="connsiteY1" fmla="*/ 1061159 h 1444408"/>
                <a:gd name="connsiteX2" fmla="*/ 489458 w 490588"/>
                <a:gd name="connsiteY2" fmla="*/ 1444408 h 1444408"/>
                <a:gd name="connsiteX3" fmla="*/ 489898 w 490588"/>
                <a:gd name="connsiteY3" fmla="*/ 314938 h 1444408"/>
                <a:gd name="connsiteX4" fmla="*/ 0 w 490588"/>
                <a:gd name="connsiteY4" fmla="*/ 0 h 1444408"/>
                <a:gd name="connsiteX0" fmla="*/ 0 w 490218"/>
                <a:gd name="connsiteY0" fmla="*/ 0 h 1446436"/>
                <a:gd name="connsiteX1" fmla="*/ 6783 w 490218"/>
                <a:gd name="connsiteY1" fmla="*/ 1061159 h 1446436"/>
                <a:gd name="connsiteX2" fmla="*/ 481348 w 490218"/>
                <a:gd name="connsiteY2" fmla="*/ 1446436 h 1446436"/>
                <a:gd name="connsiteX3" fmla="*/ 489898 w 490218"/>
                <a:gd name="connsiteY3" fmla="*/ 314938 h 1446436"/>
                <a:gd name="connsiteX4" fmla="*/ 0 w 49021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4938 h 1446436"/>
                <a:gd name="connsiteX4" fmla="*/ 0 w 490588"/>
                <a:gd name="connsiteY4" fmla="*/ 0 h 1446436"/>
                <a:gd name="connsiteX0" fmla="*/ 0 w 492459"/>
                <a:gd name="connsiteY0" fmla="*/ 0 h 1446436"/>
                <a:gd name="connsiteX1" fmla="*/ 6783 w 492459"/>
                <a:gd name="connsiteY1" fmla="*/ 1061159 h 1446436"/>
                <a:gd name="connsiteX2" fmla="*/ 489458 w 492459"/>
                <a:gd name="connsiteY2" fmla="*/ 1446436 h 1446436"/>
                <a:gd name="connsiteX3" fmla="*/ 491925 w 492459"/>
                <a:gd name="connsiteY3" fmla="*/ 308856 h 1446436"/>
                <a:gd name="connsiteX4" fmla="*/ 0 w 492459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02774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90588"/>
                <a:gd name="connsiteY0" fmla="*/ 0 h 1446436"/>
                <a:gd name="connsiteX1" fmla="*/ 6783 w 490588"/>
                <a:gd name="connsiteY1" fmla="*/ 1061159 h 1446436"/>
                <a:gd name="connsiteX2" fmla="*/ 489458 w 490588"/>
                <a:gd name="connsiteY2" fmla="*/ 1446436 h 1446436"/>
                <a:gd name="connsiteX3" fmla="*/ 489898 w 490588"/>
                <a:gd name="connsiteY3" fmla="*/ 316966 h 1446436"/>
                <a:gd name="connsiteX4" fmla="*/ 0 w 490588"/>
                <a:gd name="connsiteY4" fmla="*/ 0 h 1446436"/>
                <a:gd name="connsiteX0" fmla="*/ 0 w 489458"/>
                <a:gd name="connsiteY0" fmla="*/ 0 h 1446436"/>
                <a:gd name="connsiteX1" fmla="*/ 6783 w 489458"/>
                <a:gd name="connsiteY1" fmla="*/ 1061159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46436"/>
                <a:gd name="connsiteX1" fmla="*/ 2728 w 489458"/>
                <a:gd name="connsiteY1" fmla="*/ 1057104 h 1446436"/>
                <a:gd name="connsiteX2" fmla="*/ 489458 w 489458"/>
                <a:gd name="connsiteY2" fmla="*/ 1446436 h 1446436"/>
                <a:gd name="connsiteX3" fmla="*/ 487870 w 489458"/>
                <a:gd name="connsiteY3" fmla="*/ 312911 h 1446436"/>
                <a:gd name="connsiteX4" fmla="*/ 0 w 489458"/>
                <a:gd name="connsiteY4" fmla="*/ 0 h 1446436"/>
                <a:gd name="connsiteX0" fmla="*/ 0 w 489458"/>
                <a:gd name="connsiteY0" fmla="*/ 0 h 1438340"/>
                <a:gd name="connsiteX1" fmla="*/ 2728 w 489458"/>
                <a:gd name="connsiteY1" fmla="*/ 1057104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89458"/>
                <a:gd name="connsiteY0" fmla="*/ 0 h 1438340"/>
                <a:gd name="connsiteX1" fmla="*/ 4756 w 489458"/>
                <a:gd name="connsiteY1" fmla="*/ 1065200 h 1438340"/>
                <a:gd name="connsiteX2" fmla="*/ 489458 w 489458"/>
                <a:gd name="connsiteY2" fmla="*/ 1438340 h 1438340"/>
                <a:gd name="connsiteX3" fmla="*/ 487870 w 489458"/>
                <a:gd name="connsiteY3" fmla="*/ 312911 h 1438340"/>
                <a:gd name="connsiteX4" fmla="*/ 0 w 489458"/>
                <a:gd name="connsiteY4" fmla="*/ 0 h 1438340"/>
                <a:gd name="connsiteX0" fmla="*/ 0 w 491485"/>
                <a:gd name="connsiteY0" fmla="*/ 0 h 1438340"/>
                <a:gd name="connsiteX1" fmla="*/ 4756 w 491485"/>
                <a:gd name="connsiteY1" fmla="*/ 1065200 h 1438340"/>
                <a:gd name="connsiteX2" fmla="*/ 491485 w 491485"/>
                <a:gd name="connsiteY2" fmla="*/ 1438340 h 1438340"/>
                <a:gd name="connsiteX3" fmla="*/ 487870 w 491485"/>
                <a:gd name="connsiteY3" fmla="*/ 312911 h 1438340"/>
                <a:gd name="connsiteX4" fmla="*/ 0 w 491485"/>
                <a:gd name="connsiteY4" fmla="*/ 0 h 1438340"/>
                <a:gd name="connsiteX0" fmla="*/ 0 w 488560"/>
                <a:gd name="connsiteY0" fmla="*/ 0 h 1438340"/>
                <a:gd name="connsiteX1" fmla="*/ 4756 w 488560"/>
                <a:gd name="connsiteY1" fmla="*/ 1065200 h 1438340"/>
                <a:gd name="connsiteX2" fmla="*/ 487430 w 488560"/>
                <a:gd name="connsiteY2" fmla="*/ 1438340 h 1438340"/>
                <a:gd name="connsiteX3" fmla="*/ 487870 w 488560"/>
                <a:gd name="connsiteY3" fmla="*/ 312911 h 1438340"/>
                <a:gd name="connsiteX4" fmla="*/ 0 w 488560"/>
                <a:gd name="connsiteY4" fmla="*/ 0 h 1438340"/>
                <a:gd name="connsiteX0" fmla="*/ 0 w 488404"/>
                <a:gd name="connsiteY0" fmla="*/ 0 h 1444413"/>
                <a:gd name="connsiteX1" fmla="*/ 4756 w 488404"/>
                <a:gd name="connsiteY1" fmla="*/ 1065200 h 1444413"/>
                <a:gd name="connsiteX2" fmla="*/ 485402 w 488404"/>
                <a:gd name="connsiteY2" fmla="*/ 1444413 h 1444413"/>
                <a:gd name="connsiteX3" fmla="*/ 487870 w 488404"/>
                <a:gd name="connsiteY3" fmla="*/ 312911 h 1444413"/>
                <a:gd name="connsiteX4" fmla="*/ 0 w 488404"/>
                <a:gd name="connsiteY4" fmla="*/ 0 h 1444413"/>
                <a:gd name="connsiteX0" fmla="*/ 0 w 489457"/>
                <a:gd name="connsiteY0" fmla="*/ 0 h 1444413"/>
                <a:gd name="connsiteX1" fmla="*/ 4756 w 489457"/>
                <a:gd name="connsiteY1" fmla="*/ 1065200 h 1444413"/>
                <a:gd name="connsiteX2" fmla="*/ 489457 w 489457"/>
                <a:gd name="connsiteY2" fmla="*/ 1444413 h 1444413"/>
                <a:gd name="connsiteX3" fmla="*/ 487870 w 489457"/>
                <a:gd name="connsiteY3" fmla="*/ 312911 h 1444413"/>
                <a:gd name="connsiteX4" fmla="*/ 0 w 489457"/>
                <a:gd name="connsiteY4" fmla="*/ 0 h 1444413"/>
                <a:gd name="connsiteX0" fmla="*/ 0 w 488560"/>
                <a:gd name="connsiteY0" fmla="*/ 0 h 1438341"/>
                <a:gd name="connsiteX1" fmla="*/ 4756 w 488560"/>
                <a:gd name="connsiteY1" fmla="*/ 1065200 h 1438341"/>
                <a:gd name="connsiteX2" fmla="*/ 487430 w 488560"/>
                <a:gd name="connsiteY2" fmla="*/ 1438341 h 1438341"/>
                <a:gd name="connsiteX3" fmla="*/ 487870 w 488560"/>
                <a:gd name="connsiteY3" fmla="*/ 312911 h 1438341"/>
                <a:gd name="connsiteX4" fmla="*/ 0 w 488560"/>
                <a:gd name="connsiteY4" fmla="*/ 0 h 1438341"/>
                <a:gd name="connsiteX0" fmla="*/ 0 w 490432"/>
                <a:gd name="connsiteY0" fmla="*/ 0 h 1438341"/>
                <a:gd name="connsiteX1" fmla="*/ 4756 w 490432"/>
                <a:gd name="connsiteY1" fmla="*/ 1065200 h 1438341"/>
                <a:gd name="connsiteX2" fmla="*/ 487430 w 490432"/>
                <a:gd name="connsiteY2" fmla="*/ 1438341 h 1438341"/>
                <a:gd name="connsiteX3" fmla="*/ 489898 w 490432"/>
                <a:gd name="connsiteY3" fmla="*/ 323032 h 1438341"/>
                <a:gd name="connsiteX4" fmla="*/ 0 w 490432"/>
                <a:gd name="connsiteY4" fmla="*/ 0 h 1438341"/>
                <a:gd name="connsiteX0" fmla="*/ 0 w 488561"/>
                <a:gd name="connsiteY0" fmla="*/ 0 h 1438341"/>
                <a:gd name="connsiteX1" fmla="*/ 4756 w 488561"/>
                <a:gd name="connsiteY1" fmla="*/ 1065200 h 1438341"/>
                <a:gd name="connsiteX2" fmla="*/ 487430 w 488561"/>
                <a:gd name="connsiteY2" fmla="*/ 1438341 h 1438341"/>
                <a:gd name="connsiteX3" fmla="*/ 487871 w 488561"/>
                <a:gd name="connsiteY3" fmla="*/ 316959 h 1438341"/>
                <a:gd name="connsiteX4" fmla="*/ 0 w 488561"/>
                <a:gd name="connsiteY4" fmla="*/ 0 h 1438341"/>
                <a:gd name="connsiteX0" fmla="*/ 0 w 489457"/>
                <a:gd name="connsiteY0" fmla="*/ 0 h 1438341"/>
                <a:gd name="connsiteX1" fmla="*/ 4756 w 489457"/>
                <a:gd name="connsiteY1" fmla="*/ 1065200 h 1438341"/>
                <a:gd name="connsiteX2" fmla="*/ 489457 w 489457"/>
                <a:gd name="connsiteY2" fmla="*/ 1438341 h 1438341"/>
                <a:gd name="connsiteX3" fmla="*/ 487871 w 489457"/>
                <a:gd name="connsiteY3" fmla="*/ 316959 h 1438341"/>
                <a:gd name="connsiteX4" fmla="*/ 0 w 489457"/>
                <a:gd name="connsiteY4" fmla="*/ 0 h 143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57" h="1438341">
                  <a:moveTo>
                    <a:pt x="0" y="0"/>
                  </a:moveTo>
                  <a:cubicBezTo>
                    <a:pt x="909" y="352368"/>
                    <a:pt x="3847" y="712832"/>
                    <a:pt x="4756" y="1065200"/>
                  </a:cubicBezTo>
                  <a:lnTo>
                    <a:pt x="489457" y="1438341"/>
                  </a:lnTo>
                  <a:cubicBezTo>
                    <a:pt x="486900" y="1061851"/>
                    <a:pt x="490428" y="693449"/>
                    <a:pt x="487871" y="31695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ṥļíďê">
              <a:extLst>
                <a:ext uri="{FF2B5EF4-FFF2-40B4-BE49-F238E27FC236}">
                  <a16:creationId xmlns:a16="http://schemas.microsoft.com/office/drawing/2014/main" id="{B731377A-1FB4-43F3-8FC6-ED485E3711D8}"/>
                </a:ext>
              </a:extLst>
            </p:cNvPr>
            <p:cNvSpPr/>
            <p:nvPr/>
          </p:nvSpPr>
          <p:spPr bwMode="auto">
            <a:xfrm>
              <a:off x="5596013" y="1784164"/>
              <a:ext cx="432712" cy="324536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ḷïḍé">
              <a:extLst>
                <a:ext uri="{FF2B5EF4-FFF2-40B4-BE49-F238E27FC236}">
                  <a16:creationId xmlns:a16="http://schemas.microsoft.com/office/drawing/2014/main" id="{5030D65C-DB03-4FEF-B6BF-E3887D7D0A6D}"/>
                </a:ext>
              </a:extLst>
            </p:cNvPr>
            <p:cNvSpPr/>
            <p:nvPr/>
          </p:nvSpPr>
          <p:spPr bwMode="auto">
            <a:xfrm>
              <a:off x="5682264" y="2793452"/>
              <a:ext cx="346464" cy="324536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şľíḍé">
              <a:extLst>
                <a:ext uri="{FF2B5EF4-FFF2-40B4-BE49-F238E27FC236}">
                  <a16:creationId xmlns:a16="http://schemas.microsoft.com/office/drawing/2014/main" id="{96704615-BB44-4C93-A11D-9E08454BC3A1}"/>
                </a:ext>
              </a:extLst>
            </p:cNvPr>
            <p:cNvSpPr/>
            <p:nvPr/>
          </p:nvSpPr>
          <p:spPr bwMode="auto">
            <a:xfrm>
              <a:off x="5724991" y="3831063"/>
              <a:ext cx="387274" cy="389907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ṩḻîḋé">
              <a:extLst>
                <a:ext uri="{FF2B5EF4-FFF2-40B4-BE49-F238E27FC236}">
                  <a16:creationId xmlns:a16="http://schemas.microsoft.com/office/drawing/2014/main" id="{ED226E76-2E87-4739-AFA1-3CD7B5894018}"/>
                </a:ext>
              </a:extLst>
            </p:cNvPr>
            <p:cNvSpPr/>
            <p:nvPr/>
          </p:nvSpPr>
          <p:spPr bwMode="auto">
            <a:xfrm>
              <a:off x="5709064" y="4915991"/>
              <a:ext cx="338787" cy="4949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620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3A8D2-0A24-467C-971F-859A76E7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65F51-6631-4075-925E-AE8C6F8C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5" name="2a679660-43ef-44fa-a6e0-06a0a2966ce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A2373BD-622D-40B2-B97F-A8D16E7C3B1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31000" y="1314000"/>
            <a:ext cx="10531306" cy="4680520"/>
            <a:chOff x="831000" y="1314000"/>
            <a:chExt cx="10531306" cy="4680520"/>
          </a:xfrm>
        </p:grpSpPr>
        <p:sp>
          <p:nvSpPr>
            <p:cNvPr id="6" name="ísḻidè">
              <a:extLst>
                <a:ext uri="{FF2B5EF4-FFF2-40B4-BE49-F238E27FC236}">
                  <a16:creationId xmlns:a16="http://schemas.microsoft.com/office/drawing/2014/main" id="{EA6CF123-F7AC-4418-BDD0-6DC682BB88FE}"/>
                </a:ext>
              </a:extLst>
            </p:cNvPr>
            <p:cNvSpPr/>
            <p:nvPr/>
          </p:nvSpPr>
          <p:spPr bwMode="auto">
            <a:xfrm>
              <a:off x="3798098" y="1314000"/>
              <a:ext cx="988717" cy="1092381"/>
            </a:xfrm>
            <a:custGeom>
              <a:avLst/>
              <a:gdLst>
                <a:gd name="T0" fmla="*/ 80 w 557"/>
                <a:gd name="T1" fmla="*/ 0 h 617"/>
                <a:gd name="T2" fmla="*/ 477 w 557"/>
                <a:gd name="T3" fmla="*/ 0 h 617"/>
                <a:gd name="T4" fmla="*/ 557 w 557"/>
                <a:gd name="T5" fmla="*/ 80 h 617"/>
                <a:gd name="T6" fmla="*/ 557 w 557"/>
                <a:gd name="T7" fmla="*/ 477 h 617"/>
                <a:gd name="T8" fmla="*/ 477 w 557"/>
                <a:gd name="T9" fmla="*/ 557 h 617"/>
                <a:gd name="T10" fmla="*/ 394 w 557"/>
                <a:gd name="T11" fmla="*/ 557 h 617"/>
                <a:gd name="T12" fmla="*/ 310 w 557"/>
                <a:gd name="T13" fmla="*/ 563 h 617"/>
                <a:gd name="T14" fmla="*/ 309 w 557"/>
                <a:gd name="T15" fmla="*/ 565 h 617"/>
                <a:gd name="T16" fmla="*/ 306 w 557"/>
                <a:gd name="T17" fmla="*/ 569 h 617"/>
                <a:gd name="T18" fmla="*/ 302 w 557"/>
                <a:gd name="T19" fmla="*/ 577 h 617"/>
                <a:gd name="T20" fmla="*/ 302 w 557"/>
                <a:gd name="T21" fmla="*/ 577 h 617"/>
                <a:gd name="T22" fmla="*/ 292 w 557"/>
                <a:gd name="T23" fmla="*/ 593 h 617"/>
                <a:gd name="T24" fmla="*/ 292 w 557"/>
                <a:gd name="T25" fmla="*/ 593 h 617"/>
                <a:gd name="T26" fmla="*/ 279 w 557"/>
                <a:gd name="T27" fmla="*/ 617 h 617"/>
                <a:gd name="T28" fmla="*/ 265 w 557"/>
                <a:gd name="T29" fmla="*/ 593 h 617"/>
                <a:gd name="T30" fmla="*/ 260 w 557"/>
                <a:gd name="T31" fmla="*/ 586 h 617"/>
                <a:gd name="T32" fmla="*/ 255 w 557"/>
                <a:gd name="T33" fmla="*/ 576 h 617"/>
                <a:gd name="T34" fmla="*/ 251 w 557"/>
                <a:gd name="T35" fmla="*/ 570 h 617"/>
                <a:gd name="T36" fmla="*/ 251 w 557"/>
                <a:gd name="T37" fmla="*/ 569 h 617"/>
                <a:gd name="T38" fmla="*/ 250 w 557"/>
                <a:gd name="T39" fmla="*/ 568 h 617"/>
                <a:gd name="T40" fmla="*/ 249 w 557"/>
                <a:gd name="T41" fmla="*/ 566 h 617"/>
                <a:gd name="T42" fmla="*/ 247 w 557"/>
                <a:gd name="T43" fmla="*/ 563 h 617"/>
                <a:gd name="T44" fmla="*/ 163 w 557"/>
                <a:gd name="T45" fmla="*/ 557 h 617"/>
                <a:gd name="T46" fmla="*/ 80 w 557"/>
                <a:gd name="T47" fmla="*/ 557 h 617"/>
                <a:gd name="T48" fmla="*/ 0 w 557"/>
                <a:gd name="T49" fmla="*/ 477 h 617"/>
                <a:gd name="T50" fmla="*/ 0 w 557"/>
                <a:gd name="T51" fmla="*/ 80 h 617"/>
                <a:gd name="T52" fmla="*/ 80 w 557"/>
                <a:gd name="T53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7" h="617">
                  <a:moveTo>
                    <a:pt x="80" y="0"/>
                  </a:moveTo>
                  <a:cubicBezTo>
                    <a:pt x="477" y="0"/>
                    <a:pt x="477" y="0"/>
                    <a:pt x="477" y="0"/>
                  </a:cubicBezTo>
                  <a:cubicBezTo>
                    <a:pt x="521" y="0"/>
                    <a:pt x="557" y="36"/>
                    <a:pt x="557" y="80"/>
                  </a:cubicBezTo>
                  <a:cubicBezTo>
                    <a:pt x="557" y="477"/>
                    <a:pt x="557" y="477"/>
                    <a:pt x="557" y="477"/>
                  </a:cubicBezTo>
                  <a:cubicBezTo>
                    <a:pt x="557" y="521"/>
                    <a:pt x="521" y="557"/>
                    <a:pt x="477" y="557"/>
                  </a:cubicBezTo>
                  <a:cubicBezTo>
                    <a:pt x="394" y="557"/>
                    <a:pt x="394" y="557"/>
                    <a:pt x="394" y="557"/>
                  </a:cubicBezTo>
                  <a:cubicBezTo>
                    <a:pt x="350" y="557"/>
                    <a:pt x="312" y="560"/>
                    <a:pt x="310" y="563"/>
                  </a:cubicBezTo>
                  <a:cubicBezTo>
                    <a:pt x="310" y="563"/>
                    <a:pt x="309" y="564"/>
                    <a:pt x="309" y="565"/>
                  </a:cubicBezTo>
                  <a:cubicBezTo>
                    <a:pt x="306" y="569"/>
                    <a:pt x="306" y="569"/>
                    <a:pt x="306" y="569"/>
                  </a:cubicBezTo>
                  <a:cubicBezTo>
                    <a:pt x="302" y="577"/>
                    <a:pt x="302" y="577"/>
                    <a:pt x="302" y="577"/>
                  </a:cubicBezTo>
                  <a:cubicBezTo>
                    <a:pt x="302" y="577"/>
                    <a:pt x="302" y="577"/>
                    <a:pt x="302" y="577"/>
                  </a:cubicBezTo>
                  <a:cubicBezTo>
                    <a:pt x="299" y="582"/>
                    <a:pt x="296" y="588"/>
                    <a:pt x="292" y="593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79" y="617"/>
                    <a:pt x="279" y="617"/>
                    <a:pt x="279" y="617"/>
                  </a:cubicBezTo>
                  <a:cubicBezTo>
                    <a:pt x="265" y="593"/>
                    <a:pt x="265" y="593"/>
                    <a:pt x="265" y="593"/>
                  </a:cubicBezTo>
                  <a:cubicBezTo>
                    <a:pt x="260" y="586"/>
                    <a:pt x="260" y="586"/>
                    <a:pt x="260" y="586"/>
                  </a:cubicBezTo>
                  <a:cubicBezTo>
                    <a:pt x="255" y="576"/>
                    <a:pt x="255" y="576"/>
                    <a:pt x="255" y="576"/>
                  </a:cubicBezTo>
                  <a:cubicBezTo>
                    <a:pt x="253" y="574"/>
                    <a:pt x="252" y="572"/>
                    <a:pt x="251" y="570"/>
                  </a:cubicBezTo>
                  <a:cubicBezTo>
                    <a:pt x="251" y="569"/>
                    <a:pt x="251" y="569"/>
                    <a:pt x="251" y="569"/>
                  </a:cubicBezTo>
                  <a:cubicBezTo>
                    <a:pt x="250" y="568"/>
                    <a:pt x="250" y="568"/>
                    <a:pt x="250" y="568"/>
                  </a:cubicBezTo>
                  <a:cubicBezTo>
                    <a:pt x="250" y="567"/>
                    <a:pt x="249" y="566"/>
                    <a:pt x="249" y="566"/>
                  </a:cubicBezTo>
                  <a:cubicBezTo>
                    <a:pt x="247" y="563"/>
                    <a:pt x="247" y="563"/>
                    <a:pt x="247" y="563"/>
                  </a:cubicBezTo>
                  <a:cubicBezTo>
                    <a:pt x="245" y="560"/>
                    <a:pt x="207" y="557"/>
                    <a:pt x="163" y="557"/>
                  </a:cubicBezTo>
                  <a:cubicBezTo>
                    <a:pt x="80" y="557"/>
                    <a:pt x="80" y="557"/>
                    <a:pt x="80" y="557"/>
                  </a:cubicBezTo>
                  <a:cubicBezTo>
                    <a:pt x="36" y="557"/>
                    <a:pt x="0" y="521"/>
                    <a:pt x="0" y="47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000" tIns="46800" rIns="90000" bIns="468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7" name="îslíďè">
              <a:extLst>
                <a:ext uri="{FF2B5EF4-FFF2-40B4-BE49-F238E27FC236}">
                  <a16:creationId xmlns:a16="http://schemas.microsoft.com/office/drawing/2014/main" id="{ECF38195-F9D4-4212-908D-586EE110C4DD}"/>
                </a:ext>
              </a:extLst>
            </p:cNvPr>
            <p:cNvSpPr/>
            <p:nvPr/>
          </p:nvSpPr>
          <p:spPr bwMode="auto">
            <a:xfrm>
              <a:off x="3798098" y="1314000"/>
              <a:ext cx="2224891" cy="2107850"/>
            </a:xfrm>
            <a:custGeom>
              <a:avLst/>
              <a:gdLst>
                <a:gd name="T0" fmla="*/ 712 w 1254"/>
                <a:gd name="T1" fmla="*/ 1190 h 1190"/>
                <a:gd name="T2" fmla="*/ 713 w 1254"/>
                <a:gd name="T3" fmla="*/ 1190 h 1190"/>
                <a:gd name="T4" fmla="*/ 1110 w 1254"/>
                <a:gd name="T5" fmla="*/ 1190 h 1190"/>
                <a:gd name="T6" fmla="*/ 1190 w 1254"/>
                <a:gd name="T7" fmla="*/ 1110 h 1190"/>
                <a:gd name="T8" fmla="*/ 1190 w 1254"/>
                <a:gd name="T9" fmla="*/ 712 h 1190"/>
                <a:gd name="T10" fmla="*/ 1198 w 1254"/>
                <a:gd name="T11" fmla="*/ 628 h 1190"/>
                <a:gd name="T12" fmla="*/ 1211 w 1254"/>
                <a:gd name="T13" fmla="*/ 620 h 1190"/>
                <a:gd name="T14" fmla="*/ 1254 w 1254"/>
                <a:gd name="T15" fmla="*/ 595 h 1190"/>
                <a:gd name="T16" fmla="*/ 1211 w 1254"/>
                <a:gd name="T17" fmla="*/ 570 h 1190"/>
                <a:gd name="T18" fmla="*/ 1198 w 1254"/>
                <a:gd name="T19" fmla="*/ 562 h 1190"/>
                <a:gd name="T20" fmla="*/ 1190 w 1254"/>
                <a:gd name="T21" fmla="*/ 478 h 1190"/>
                <a:gd name="T22" fmla="*/ 1190 w 1254"/>
                <a:gd name="T23" fmla="*/ 80 h 1190"/>
                <a:gd name="T24" fmla="*/ 1190 w 1254"/>
                <a:gd name="T25" fmla="*/ 80 h 1190"/>
                <a:gd name="T26" fmla="*/ 1132 w 1254"/>
                <a:gd name="T27" fmla="*/ 4 h 1190"/>
                <a:gd name="T28" fmla="*/ 1126 w 1254"/>
                <a:gd name="T29" fmla="*/ 2 h 1190"/>
                <a:gd name="T30" fmla="*/ 1110 w 1254"/>
                <a:gd name="T31" fmla="*/ 0 h 1190"/>
                <a:gd name="T32" fmla="*/ 714 w 1254"/>
                <a:gd name="T33" fmla="*/ 0 h 1190"/>
                <a:gd name="T34" fmla="*/ 634 w 1254"/>
                <a:gd name="T35" fmla="*/ 80 h 1190"/>
                <a:gd name="T36" fmla="*/ 634 w 1254"/>
                <a:gd name="T37" fmla="*/ 554 h 1190"/>
                <a:gd name="T38" fmla="*/ 623 w 1254"/>
                <a:gd name="T39" fmla="*/ 595 h 1190"/>
                <a:gd name="T40" fmla="*/ 554 w 1254"/>
                <a:gd name="T41" fmla="*/ 634 h 1190"/>
                <a:gd name="T42" fmla="*/ 80 w 1254"/>
                <a:gd name="T43" fmla="*/ 634 h 1190"/>
                <a:gd name="T44" fmla="*/ 0 w 1254"/>
                <a:gd name="T45" fmla="*/ 714 h 1190"/>
                <a:gd name="T46" fmla="*/ 0 w 1254"/>
                <a:gd name="T47" fmla="*/ 1110 h 1190"/>
                <a:gd name="T48" fmla="*/ 80 w 1254"/>
                <a:gd name="T49" fmla="*/ 1190 h 1190"/>
                <a:gd name="T50" fmla="*/ 478 w 1254"/>
                <a:gd name="T51" fmla="*/ 1190 h 1190"/>
                <a:gd name="T52" fmla="*/ 712 w 1254"/>
                <a:gd name="T53" fmla="*/ 119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54" h="1190">
                  <a:moveTo>
                    <a:pt x="712" y="1190"/>
                  </a:moveTo>
                  <a:cubicBezTo>
                    <a:pt x="713" y="1190"/>
                    <a:pt x="713" y="1190"/>
                    <a:pt x="713" y="1190"/>
                  </a:cubicBezTo>
                  <a:cubicBezTo>
                    <a:pt x="1110" y="1190"/>
                    <a:pt x="1110" y="1190"/>
                    <a:pt x="1110" y="1190"/>
                  </a:cubicBezTo>
                  <a:cubicBezTo>
                    <a:pt x="1154" y="1190"/>
                    <a:pt x="1190" y="1154"/>
                    <a:pt x="1190" y="1110"/>
                  </a:cubicBezTo>
                  <a:cubicBezTo>
                    <a:pt x="1190" y="712"/>
                    <a:pt x="1190" y="712"/>
                    <a:pt x="1190" y="712"/>
                  </a:cubicBezTo>
                  <a:cubicBezTo>
                    <a:pt x="1190" y="668"/>
                    <a:pt x="1193" y="630"/>
                    <a:pt x="1198" y="628"/>
                  </a:cubicBezTo>
                  <a:cubicBezTo>
                    <a:pt x="1200" y="626"/>
                    <a:pt x="1205" y="624"/>
                    <a:pt x="1211" y="620"/>
                  </a:cubicBezTo>
                  <a:cubicBezTo>
                    <a:pt x="1254" y="595"/>
                    <a:pt x="1254" y="595"/>
                    <a:pt x="1254" y="595"/>
                  </a:cubicBezTo>
                  <a:cubicBezTo>
                    <a:pt x="1211" y="570"/>
                    <a:pt x="1211" y="570"/>
                    <a:pt x="1211" y="570"/>
                  </a:cubicBezTo>
                  <a:cubicBezTo>
                    <a:pt x="1205" y="566"/>
                    <a:pt x="1200" y="564"/>
                    <a:pt x="1198" y="562"/>
                  </a:cubicBezTo>
                  <a:cubicBezTo>
                    <a:pt x="1193" y="560"/>
                    <a:pt x="1190" y="522"/>
                    <a:pt x="1190" y="478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44"/>
                    <a:pt x="1165" y="13"/>
                    <a:pt x="1132" y="4"/>
                  </a:cubicBezTo>
                  <a:cubicBezTo>
                    <a:pt x="1130" y="3"/>
                    <a:pt x="1128" y="2"/>
                    <a:pt x="1126" y="2"/>
                  </a:cubicBezTo>
                  <a:cubicBezTo>
                    <a:pt x="1121" y="1"/>
                    <a:pt x="1115" y="0"/>
                    <a:pt x="1110" y="0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670" y="0"/>
                    <a:pt x="634" y="36"/>
                    <a:pt x="634" y="80"/>
                  </a:cubicBezTo>
                  <a:cubicBezTo>
                    <a:pt x="634" y="554"/>
                    <a:pt x="634" y="554"/>
                    <a:pt x="634" y="554"/>
                  </a:cubicBezTo>
                  <a:cubicBezTo>
                    <a:pt x="634" y="569"/>
                    <a:pt x="630" y="583"/>
                    <a:pt x="623" y="595"/>
                  </a:cubicBezTo>
                  <a:cubicBezTo>
                    <a:pt x="609" y="619"/>
                    <a:pt x="584" y="634"/>
                    <a:pt x="554" y="634"/>
                  </a:cubicBezTo>
                  <a:cubicBezTo>
                    <a:pt x="80" y="634"/>
                    <a:pt x="80" y="634"/>
                    <a:pt x="80" y="634"/>
                  </a:cubicBezTo>
                  <a:cubicBezTo>
                    <a:pt x="36" y="634"/>
                    <a:pt x="0" y="670"/>
                    <a:pt x="0" y="714"/>
                  </a:cubicBezTo>
                  <a:cubicBezTo>
                    <a:pt x="0" y="1110"/>
                    <a:pt x="0" y="1110"/>
                    <a:pt x="0" y="1110"/>
                  </a:cubicBezTo>
                  <a:cubicBezTo>
                    <a:pt x="0" y="1154"/>
                    <a:pt x="36" y="1190"/>
                    <a:pt x="80" y="1190"/>
                  </a:cubicBezTo>
                  <a:cubicBezTo>
                    <a:pt x="478" y="1190"/>
                    <a:pt x="478" y="1190"/>
                    <a:pt x="478" y="1190"/>
                  </a:cubicBezTo>
                  <a:lnTo>
                    <a:pt x="712" y="119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ṡļiḍê">
              <a:extLst>
                <a:ext uri="{FF2B5EF4-FFF2-40B4-BE49-F238E27FC236}">
                  <a16:creationId xmlns:a16="http://schemas.microsoft.com/office/drawing/2014/main" id="{811BF41A-D0F2-45CC-87DA-2E9420221D4D}"/>
                </a:ext>
              </a:extLst>
            </p:cNvPr>
            <p:cNvSpPr/>
            <p:nvPr/>
          </p:nvSpPr>
          <p:spPr bwMode="auto">
            <a:xfrm>
              <a:off x="5229727" y="1727274"/>
              <a:ext cx="398279" cy="314880"/>
            </a:xfrm>
            <a:custGeom>
              <a:avLst/>
              <a:gdLst>
                <a:gd name="T0" fmla="*/ 292 w 294"/>
                <a:gd name="T1" fmla="*/ 114 h 233"/>
                <a:gd name="T2" fmla="*/ 252 w 294"/>
                <a:gd name="T3" fmla="*/ 81 h 233"/>
                <a:gd name="T4" fmla="*/ 252 w 294"/>
                <a:gd name="T5" fmla="*/ 7 h 233"/>
                <a:gd name="T6" fmla="*/ 250 w 294"/>
                <a:gd name="T7" fmla="*/ 2 h 233"/>
                <a:gd name="T8" fmla="*/ 246 w 294"/>
                <a:gd name="T9" fmla="*/ 1 h 233"/>
                <a:gd name="T10" fmla="*/ 211 w 294"/>
                <a:gd name="T11" fmla="*/ 1 h 233"/>
                <a:gd name="T12" fmla="*/ 207 w 294"/>
                <a:gd name="T13" fmla="*/ 2 h 233"/>
                <a:gd name="T14" fmla="*/ 205 w 294"/>
                <a:gd name="T15" fmla="*/ 7 h 233"/>
                <a:gd name="T16" fmla="*/ 205 w 294"/>
                <a:gd name="T17" fmla="*/ 42 h 233"/>
                <a:gd name="T18" fmla="*/ 161 w 294"/>
                <a:gd name="T19" fmla="*/ 5 h 233"/>
                <a:gd name="T20" fmla="*/ 147 w 294"/>
                <a:gd name="T21" fmla="*/ 0 h 233"/>
                <a:gd name="T22" fmla="*/ 133 w 294"/>
                <a:gd name="T23" fmla="*/ 5 h 233"/>
                <a:gd name="T24" fmla="*/ 2 w 294"/>
                <a:gd name="T25" fmla="*/ 114 h 233"/>
                <a:gd name="T26" fmla="*/ 0 w 294"/>
                <a:gd name="T27" fmla="*/ 118 h 233"/>
                <a:gd name="T28" fmla="*/ 1 w 294"/>
                <a:gd name="T29" fmla="*/ 122 h 233"/>
                <a:gd name="T30" fmla="*/ 13 w 294"/>
                <a:gd name="T31" fmla="*/ 136 h 233"/>
                <a:gd name="T32" fmla="*/ 16 w 294"/>
                <a:gd name="T33" fmla="*/ 138 h 233"/>
                <a:gd name="T34" fmla="*/ 21 w 294"/>
                <a:gd name="T35" fmla="*/ 136 h 233"/>
                <a:gd name="T36" fmla="*/ 42 w 294"/>
                <a:gd name="T37" fmla="*/ 119 h 233"/>
                <a:gd name="T38" fmla="*/ 42 w 294"/>
                <a:gd name="T39" fmla="*/ 222 h 233"/>
                <a:gd name="T40" fmla="*/ 45 w 294"/>
                <a:gd name="T41" fmla="*/ 230 h 233"/>
                <a:gd name="T42" fmla="*/ 54 w 294"/>
                <a:gd name="T43" fmla="*/ 233 h 233"/>
                <a:gd name="T44" fmla="*/ 115 w 294"/>
                <a:gd name="T45" fmla="*/ 233 h 233"/>
                <a:gd name="T46" fmla="*/ 115 w 294"/>
                <a:gd name="T47" fmla="*/ 133 h 233"/>
                <a:gd name="T48" fmla="*/ 179 w 294"/>
                <a:gd name="T49" fmla="*/ 133 h 233"/>
                <a:gd name="T50" fmla="*/ 179 w 294"/>
                <a:gd name="T51" fmla="*/ 233 h 233"/>
                <a:gd name="T52" fmla="*/ 240 w 294"/>
                <a:gd name="T53" fmla="*/ 233 h 233"/>
                <a:gd name="T54" fmla="*/ 248 w 294"/>
                <a:gd name="T55" fmla="*/ 230 h 233"/>
                <a:gd name="T56" fmla="*/ 252 w 294"/>
                <a:gd name="T57" fmla="*/ 222 h 233"/>
                <a:gd name="T58" fmla="*/ 252 w 294"/>
                <a:gd name="T59" fmla="*/ 119 h 233"/>
                <a:gd name="T60" fmla="*/ 273 w 294"/>
                <a:gd name="T61" fmla="*/ 136 h 233"/>
                <a:gd name="T62" fmla="*/ 277 w 294"/>
                <a:gd name="T63" fmla="*/ 138 h 233"/>
                <a:gd name="T64" fmla="*/ 277 w 294"/>
                <a:gd name="T65" fmla="*/ 138 h 233"/>
                <a:gd name="T66" fmla="*/ 281 w 294"/>
                <a:gd name="T67" fmla="*/ 136 h 233"/>
                <a:gd name="T68" fmla="*/ 293 w 294"/>
                <a:gd name="T69" fmla="*/ 122 h 233"/>
                <a:gd name="T70" fmla="*/ 294 w 294"/>
                <a:gd name="T71" fmla="*/ 118 h 233"/>
                <a:gd name="T72" fmla="*/ 292 w 294"/>
                <a:gd name="T73" fmla="*/ 11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4" h="233">
                  <a:moveTo>
                    <a:pt x="292" y="114"/>
                  </a:moveTo>
                  <a:cubicBezTo>
                    <a:pt x="252" y="81"/>
                    <a:pt x="252" y="81"/>
                    <a:pt x="252" y="81"/>
                  </a:cubicBezTo>
                  <a:cubicBezTo>
                    <a:pt x="252" y="7"/>
                    <a:pt x="252" y="7"/>
                    <a:pt x="252" y="7"/>
                  </a:cubicBezTo>
                  <a:cubicBezTo>
                    <a:pt x="252" y="5"/>
                    <a:pt x="251" y="3"/>
                    <a:pt x="250" y="2"/>
                  </a:cubicBezTo>
                  <a:cubicBezTo>
                    <a:pt x="249" y="1"/>
                    <a:pt x="248" y="1"/>
                    <a:pt x="246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09" y="1"/>
                    <a:pt x="208" y="1"/>
                    <a:pt x="207" y="2"/>
                  </a:cubicBezTo>
                  <a:cubicBezTo>
                    <a:pt x="206" y="3"/>
                    <a:pt x="205" y="5"/>
                    <a:pt x="205" y="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7" y="2"/>
                    <a:pt x="152" y="0"/>
                    <a:pt x="147" y="0"/>
                  </a:cubicBezTo>
                  <a:cubicBezTo>
                    <a:pt x="142" y="0"/>
                    <a:pt x="137" y="2"/>
                    <a:pt x="133" y="5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1" y="115"/>
                    <a:pt x="0" y="116"/>
                    <a:pt x="0" y="118"/>
                  </a:cubicBezTo>
                  <a:cubicBezTo>
                    <a:pt x="0" y="120"/>
                    <a:pt x="0" y="121"/>
                    <a:pt x="1" y="122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4" y="137"/>
                    <a:pt x="15" y="137"/>
                    <a:pt x="16" y="138"/>
                  </a:cubicBezTo>
                  <a:cubicBezTo>
                    <a:pt x="18" y="138"/>
                    <a:pt x="19" y="137"/>
                    <a:pt x="21" y="136"/>
                  </a:cubicBezTo>
                  <a:cubicBezTo>
                    <a:pt x="42" y="119"/>
                    <a:pt x="42" y="119"/>
                    <a:pt x="42" y="119"/>
                  </a:cubicBezTo>
                  <a:cubicBezTo>
                    <a:pt x="42" y="222"/>
                    <a:pt x="42" y="222"/>
                    <a:pt x="42" y="222"/>
                  </a:cubicBezTo>
                  <a:cubicBezTo>
                    <a:pt x="42" y="225"/>
                    <a:pt x="43" y="227"/>
                    <a:pt x="45" y="230"/>
                  </a:cubicBezTo>
                  <a:cubicBezTo>
                    <a:pt x="48" y="232"/>
                    <a:pt x="51" y="233"/>
                    <a:pt x="5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79" y="233"/>
                    <a:pt x="179" y="233"/>
                    <a:pt x="17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3" y="233"/>
                    <a:pt x="246" y="232"/>
                    <a:pt x="248" y="230"/>
                  </a:cubicBezTo>
                  <a:cubicBezTo>
                    <a:pt x="251" y="228"/>
                    <a:pt x="252" y="225"/>
                    <a:pt x="252" y="222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73" y="136"/>
                    <a:pt x="273" y="136"/>
                    <a:pt x="273" y="136"/>
                  </a:cubicBezTo>
                  <a:cubicBezTo>
                    <a:pt x="274" y="137"/>
                    <a:pt x="275" y="138"/>
                    <a:pt x="277" y="138"/>
                  </a:cubicBezTo>
                  <a:cubicBezTo>
                    <a:pt x="277" y="138"/>
                    <a:pt x="277" y="138"/>
                    <a:pt x="277" y="138"/>
                  </a:cubicBezTo>
                  <a:cubicBezTo>
                    <a:pt x="279" y="137"/>
                    <a:pt x="280" y="137"/>
                    <a:pt x="281" y="136"/>
                  </a:cubicBezTo>
                  <a:cubicBezTo>
                    <a:pt x="293" y="122"/>
                    <a:pt x="293" y="122"/>
                    <a:pt x="293" y="122"/>
                  </a:cubicBezTo>
                  <a:cubicBezTo>
                    <a:pt x="294" y="121"/>
                    <a:pt x="294" y="120"/>
                    <a:pt x="294" y="118"/>
                  </a:cubicBezTo>
                  <a:cubicBezTo>
                    <a:pt x="294" y="116"/>
                    <a:pt x="293" y="115"/>
                    <a:pt x="292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ṡḻídê">
              <a:extLst>
                <a:ext uri="{FF2B5EF4-FFF2-40B4-BE49-F238E27FC236}">
                  <a16:creationId xmlns:a16="http://schemas.microsoft.com/office/drawing/2014/main" id="{E5DAA7A9-8B19-4D66-B270-ABAFEF900F45}"/>
                </a:ext>
              </a:extLst>
            </p:cNvPr>
            <p:cNvSpPr/>
            <p:nvPr/>
          </p:nvSpPr>
          <p:spPr bwMode="auto">
            <a:xfrm>
              <a:off x="6282708" y="1314000"/>
              <a:ext cx="2111194" cy="2221548"/>
            </a:xfrm>
            <a:custGeom>
              <a:avLst/>
              <a:gdLst>
                <a:gd name="T0" fmla="*/ 1110 w 1190"/>
                <a:gd name="T1" fmla="*/ 634 h 1254"/>
                <a:gd name="T2" fmla="*/ 636 w 1190"/>
                <a:gd name="T3" fmla="*/ 634 h 1254"/>
                <a:gd name="T4" fmla="*/ 556 w 1190"/>
                <a:gd name="T5" fmla="*/ 554 h 1254"/>
                <a:gd name="T6" fmla="*/ 556 w 1190"/>
                <a:gd name="T7" fmla="*/ 80 h 1254"/>
                <a:gd name="T8" fmla="*/ 476 w 1190"/>
                <a:gd name="T9" fmla="*/ 0 h 1254"/>
                <a:gd name="T10" fmla="*/ 80 w 1190"/>
                <a:gd name="T11" fmla="*/ 0 h 1254"/>
                <a:gd name="T12" fmla="*/ 0 w 1190"/>
                <a:gd name="T13" fmla="*/ 80 h 1254"/>
                <a:gd name="T14" fmla="*/ 0 w 1190"/>
                <a:gd name="T15" fmla="*/ 1110 h 1254"/>
                <a:gd name="T16" fmla="*/ 80 w 1190"/>
                <a:gd name="T17" fmla="*/ 1190 h 1254"/>
                <a:gd name="T18" fmla="*/ 478 w 1190"/>
                <a:gd name="T19" fmla="*/ 1190 h 1254"/>
                <a:gd name="T20" fmla="*/ 562 w 1190"/>
                <a:gd name="T21" fmla="*/ 1198 h 1254"/>
                <a:gd name="T22" fmla="*/ 570 w 1190"/>
                <a:gd name="T23" fmla="*/ 1211 h 1254"/>
                <a:gd name="T24" fmla="*/ 595 w 1190"/>
                <a:gd name="T25" fmla="*/ 1254 h 1254"/>
                <a:gd name="T26" fmla="*/ 620 w 1190"/>
                <a:gd name="T27" fmla="*/ 1211 h 1254"/>
                <a:gd name="T28" fmla="*/ 628 w 1190"/>
                <a:gd name="T29" fmla="*/ 1198 h 1254"/>
                <a:gd name="T30" fmla="*/ 712 w 1190"/>
                <a:gd name="T31" fmla="*/ 1190 h 1254"/>
                <a:gd name="T32" fmla="*/ 1110 w 1190"/>
                <a:gd name="T33" fmla="*/ 1190 h 1254"/>
                <a:gd name="T34" fmla="*/ 1190 w 1190"/>
                <a:gd name="T35" fmla="*/ 1110 h 1254"/>
                <a:gd name="T36" fmla="*/ 1190 w 1190"/>
                <a:gd name="T37" fmla="*/ 714 h 1254"/>
                <a:gd name="T38" fmla="*/ 1110 w 1190"/>
                <a:gd name="T39" fmla="*/ 63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90" h="1254">
                  <a:moveTo>
                    <a:pt x="1110" y="634"/>
                  </a:moveTo>
                  <a:cubicBezTo>
                    <a:pt x="636" y="634"/>
                    <a:pt x="636" y="634"/>
                    <a:pt x="636" y="634"/>
                  </a:cubicBezTo>
                  <a:cubicBezTo>
                    <a:pt x="592" y="634"/>
                    <a:pt x="556" y="598"/>
                    <a:pt x="556" y="554"/>
                  </a:cubicBezTo>
                  <a:cubicBezTo>
                    <a:pt x="556" y="80"/>
                    <a:pt x="556" y="80"/>
                    <a:pt x="556" y="80"/>
                  </a:cubicBezTo>
                  <a:cubicBezTo>
                    <a:pt x="556" y="36"/>
                    <a:pt x="520" y="0"/>
                    <a:pt x="476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110"/>
                    <a:pt x="0" y="1110"/>
                    <a:pt x="0" y="1110"/>
                  </a:cubicBezTo>
                  <a:cubicBezTo>
                    <a:pt x="0" y="1154"/>
                    <a:pt x="36" y="1190"/>
                    <a:pt x="80" y="1190"/>
                  </a:cubicBezTo>
                  <a:cubicBezTo>
                    <a:pt x="478" y="1190"/>
                    <a:pt x="478" y="1190"/>
                    <a:pt x="478" y="1190"/>
                  </a:cubicBezTo>
                  <a:cubicBezTo>
                    <a:pt x="522" y="1190"/>
                    <a:pt x="560" y="1193"/>
                    <a:pt x="562" y="1198"/>
                  </a:cubicBezTo>
                  <a:cubicBezTo>
                    <a:pt x="564" y="1200"/>
                    <a:pt x="566" y="1205"/>
                    <a:pt x="570" y="1211"/>
                  </a:cubicBezTo>
                  <a:cubicBezTo>
                    <a:pt x="595" y="1254"/>
                    <a:pt x="595" y="1254"/>
                    <a:pt x="595" y="1254"/>
                  </a:cubicBezTo>
                  <a:cubicBezTo>
                    <a:pt x="620" y="1211"/>
                    <a:pt x="620" y="1211"/>
                    <a:pt x="620" y="1211"/>
                  </a:cubicBezTo>
                  <a:cubicBezTo>
                    <a:pt x="624" y="1205"/>
                    <a:pt x="626" y="1200"/>
                    <a:pt x="628" y="1198"/>
                  </a:cubicBezTo>
                  <a:cubicBezTo>
                    <a:pt x="630" y="1193"/>
                    <a:pt x="668" y="1190"/>
                    <a:pt x="712" y="1190"/>
                  </a:cubicBezTo>
                  <a:cubicBezTo>
                    <a:pt x="1110" y="1190"/>
                    <a:pt x="1110" y="1190"/>
                    <a:pt x="1110" y="1190"/>
                  </a:cubicBezTo>
                  <a:cubicBezTo>
                    <a:pt x="1154" y="1190"/>
                    <a:pt x="1190" y="1154"/>
                    <a:pt x="1190" y="1110"/>
                  </a:cubicBezTo>
                  <a:cubicBezTo>
                    <a:pt x="1190" y="714"/>
                    <a:pt x="1190" y="714"/>
                    <a:pt x="1190" y="714"/>
                  </a:cubicBezTo>
                  <a:cubicBezTo>
                    <a:pt x="1190" y="670"/>
                    <a:pt x="1154" y="634"/>
                    <a:pt x="1110" y="634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ś1îďé">
              <a:extLst>
                <a:ext uri="{FF2B5EF4-FFF2-40B4-BE49-F238E27FC236}">
                  <a16:creationId xmlns:a16="http://schemas.microsoft.com/office/drawing/2014/main" id="{0B0FB011-B6D8-4060-8EA6-A32A6E888602}"/>
                </a:ext>
              </a:extLst>
            </p:cNvPr>
            <p:cNvSpPr/>
            <p:nvPr/>
          </p:nvSpPr>
          <p:spPr bwMode="auto">
            <a:xfrm>
              <a:off x="6613364" y="1718176"/>
              <a:ext cx="314029" cy="335304"/>
            </a:xfrm>
            <a:custGeom>
              <a:avLst/>
              <a:gdLst>
                <a:gd name="T0" fmla="*/ 216 w 232"/>
                <a:gd name="T1" fmla="*/ 109 h 248"/>
                <a:gd name="T2" fmla="*/ 140 w 232"/>
                <a:gd name="T3" fmla="*/ 44 h 248"/>
                <a:gd name="T4" fmla="*/ 181 w 232"/>
                <a:gd name="T5" fmla="*/ 22 h 248"/>
                <a:gd name="T6" fmla="*/ 232 w 232"/>
                <a:gd name="T7" fmla="*/ 73 h 248"/>
                <a:gd name="T8" fmla="*/ 216 w 232"/>
                <a:gd name="T9" fmla="*/ 109 h 248"/>
                <a:gd name="T10" fmla="*/ 119 w 232"/>
                <a:gd name="T11" fmla="*/ 24 h 248"/>
                <a:gd name="T12" fmla="*/ 119 w 232"/>
                <a:gd name="T13" fmla="*/ 56 h 248"/>
                <a:gd name="T14" fmla="*/ 206 w 232"/>
                <a:gd name="T15" fmla="*/ 146 h 248"/>
                <a:gd name="T16" fmla="*/ 188 w 232"/>
                <a:gd name="T17" fmla="*/ 200 h 248"/>
                <a:gd name="T18" fmla="*/ 209 w 232"/>
                <a:gd name="T19" fmla="*/ 237 h 248"/>
                <a:gd name="T20" fmla="*/ 191 w 232"/>
                <a:gd name="T21" fmla="*/ 247 h 248"/>
                <a:gd name="T22" fmla="*/ 173 w 232"/>
                <a:gd name="T23" fmla="*/ 216 h 248"/>
                <a:gd name="T24" fmla="*/ 115 w 232"/>
                <a:gd name="T25" fmla="*/ 237 h 248"/>
                <a:gd name="T26" fmla="*/ 57 w 232"/>
                <a:gd name="T27" fmla="*/ 216 h 248"/>
                <a:gd name="T28" fmla="*/ 39 w 232"/>
                <a:gd name="T29" fmla="*/ 248 h 248"/>
                <a:gd name="T30" fmla="*/ 22 w 232"/>
                <a:gd name="T31" fmla="*/ 238 h 248"/>
                <a:gd name="T32" fmla="*/ 43 w 232"/>
                <a:gd name="T33" fmla="*/ 201 h 248"/>
                <a:gd name="T34" fmla="*/ 25 w 232"/>
                <a:gd name="T35" fmla="*/ 146 h 248"/>
                <a:gd name="T36" fmla="*/ 110 w 232"/>
                <a:gd name="T37" fmla="*/ 56 h 248"/>
                <a:gd name="T38" fmla="*/ 110 w 232"/>
                <a:gd name="T39" fmla="*/ 24 h 248"/>
                <a:gd name="T40" fmla="*/ 102 w 232"/>
                <a:gd name="T41" fmla="*/ 12 h 248"/>
                <a:gd name="T42" fmla="*/ 115 w 232"/>
                <a:gd name="T43" fmla="*/ 0 h 248"/>
                <a:gd name="T44" fmla="*/ 127 w 232"/>
                <a:gd name="T45" fmla="*/ 12 h 248"/>
                <a:gd name="T46" fmla="*/ 119 w 232"/>
                <a:gd name="T47" fmla="*/ 24 h 248"/>
                <a:gd name="T48" fmla="*/ 45 w 232"/>
                <a:gd name="T49" fmla="*/ 146 h 248"/>
                <a:gd name="T50" fmla="*/ 115 w 232"/>
                <a:gd name="T51" fmla="*/ 217 h 248"/>
                <a:gd name="T52" fmla="*/ 186 w 232"/>
                <a:gd name="T53" fmla="*/ 146 h 248"/>
                <a:gd name="T54" fmla="*/ 115 w 232"/>
                <a:gd name="T55" fmla="*/ 76 h 248"/>
                <a:gd name="T56" fmla="*/ 45 w 232"/>
                <a:gd name="T57" fmla="*/ 146 h 248"/>
                <a:gd name="T58" fmla="*/ 136 w 232"/>
                <a:gd name="T59" fmla="*/ 161 h 248"/>
                <a:gd name="T60" fmla="*/ 111 w 232"/>
                <a:gd name="T61" fmla="*/ 161 h 248"/>
                <a:gd name="T62" fmla="*/ 103 w 232"/>
                <a:gd name="T63" fmla="*/ 153 h 248"/>
                <a:gd name="T64" fmla="*/ 103 w 232"/>
                <a:gd name="T65" fmla="*/ 119 h 248"/>
                <a:gd name="T66" fmla="*/ 111 w 232"/>
                <a:gd name="T67" fmla="*/ 111 h 248"/>
                <a:gd name="T68" fmla="*/ 119 w 232"/>
                <a:gd name="T69" fmla="*/ 119 h 248"/>
                <a:gd name="T70" fmla="*/ 119 w 232"/>
                <a:gd name="T71" fmla="*/ 144 h 248"/>
                <a:gd name="T72" fmla="*/ 136 w 232"/>
                <a:gd name="T73" fmla="*/ 144 h 248"/>
                <a:gd name="T74" fmla="*/ 145 w 232"/>
                <a:gd name="T75" fmla="*/ 153 h 248"/>
                <a:gd name="T76" fmla="*/ 136 w 232"/>
                <a:gd name="T77" fmla="*/ 161 h 248"/>
                <a:gd name="T78" fmla="*/ 16 w 232"/>
                <a:gd name="T79" fmla="*/ 109 h 248"/>
                <a:gd name="T80" fmla="*/ 0 w 232"/>
                <a:gd name="T81" fmla="*/ 73 h 248"/>
                <a:gd name="T82" fmla="*/ 50 w 232"/>
                <a:gd name="T83" fmla="*/ 22 h 248"/>
                <a:gd name="T84" fmla="*/ 92 w 232"/>
                <a:gd name="T85" fmla="*/ 44 h 248"/>
                <a:gd name="T86" fmla="*/ 16 w 232"/>
                <a:gd name="T87" fmla="*/ 10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2" h="248">
                  <a:moveTo>
                    <a:pt x="216" y="109"/>
                  </a:moveTo>
                  <a:cubicBezTo>
                    <a:pt x="204" y="77"/>
                    <a:pt x="175" y="52"/>
                    <a:pt x="140" y="44"/>
                  </a:cubicBezTo>
                  <a:cubicBezTo>
                    <a:pt x="149" y="31"/>
                    <a:pt x="164" y="22"/>
                    <a:pt x="181" y="22"/>
                  </a:cubicBezTo>
                  <a:cubicBezTo>
                    <a:pt x="209" y="22"/>
                    <a:pt x="232" y="45"/>
                    <a:pt x="232" y="73"/>
                  </a:cubicBezTo>
                  <a:cubicBezTo>
                    <a:pt x="232" y="87"/>
                    <a:pt x="225" y="100"/>
                    <a:pt x="216" y="109"/>
                  </a:cubicBezTo>
                  <a:close/>
                  <a:moveTo>
                    <a:pt x="119" y="24"/>
                  </a:moveTo>
                  <a:cubicBezTo>
                    <a:pt x="119" y="56"/>
                    <a:pt x="119" y="56"/>
                    <a:pt x="119" y="56"/>
                  </a:cubicBezTo>
                  <a:cubicBezTo>
                    <a:pt x="167" y="58"/>
                    <a:pt x="206" y="97"/>
                    <a:pt x="206" y="146"/>
                  </a:cubicBezTo>
                  <a:cubicBezTo>
                    <a:pt x="206" y="166"/>
                    <a:pt x="199" y="185"/>
                    <a:pt x="188" y="200"/>
                  </a:cubicBezTo>
                  <a:cubicBezTo>
                    <a:pt x="209" y="237"/>
                    <a:pt x="209" y="237"/>
                    <a:pt x="209" y="237"/>
                  </a:cubicBezTo>
                  <a:cubicBezTo>
                    <a:pt x="191" y="247"/>
                    <a:pt x="191" y="247"/>
                    <a:pt x="191" y="247"/>
                  </a:cubicBezTo>
                  <a:cubicBezTo>
                    <a:pt x="173" y="216"/>
                    <a:pt x="173" y="216"/>
                    <a:pt x="173" y="216"/>
                  </a:cubicBezTo>
                  <a:cubicBezTo>
                    <a:pt x="158" y="229"/>
                    <a:pt x="137" y="237"/>
                    <a:pt x="115" y="237"/>
                  </a:cubicBezTo>
                  <a:cubicBezTo>
                    <a:pt x="93" y="237"/>
                    <a:pt x="73" y="229"/>
                    <a:pt x="57" y="216"/>
                  </a:cubicBezTo>
                  <a:cubicBezTo>
                    <a:pt x="39" y="248"/>
                    <a:pt x="39" y="248"/>
                    <a:pt x="39" y="248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32" y="185"/>
                    <a:pt x="25" y="167"/>
                    <a:pt x="25" y="146"/>
                  </a:cubicBezTo>
                  <a:cubicBezTo>
                    <a:pt x="25" y="98"/>
                    <a:pt x="63" y="58"/>
                    <a:pt x="110" y="5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06" y="22"/>
                    <a:pt x="102" y="18"/>
                    <a:pt x="102" y="12"/>
                  </a:cubicBezTo>
                  <a:cubicBezTo>
                    <a:pt x="102" y="5"/>
                    <a:pt x="108" y="0"/>
                    <a:pt x="115" y="0"/>
                  </a:cubicBezTo>
                  <a:cubicBezTo>
                    <a:pt x="122" y="0"/>
                    <a:pt x="127" y="5"/>
                    <a:pt x="127" y="12"/>
                  </a:cubicBezTo>
                  <a:cubicBezTo>
                    <a:pt x="127" y="18"/>
                    <a:pt x="124" y="22"/>
                    <a:pt x="119" y="24"/>
                  </a:cubicBezTo>
                  <a:close/>
                  <a:moveTo>
                    <a:pt x="45" y="146"/>
                  </a:moveTo>
                  <a:cubicBezTo>
                    <a:pt x="45" y="185"/>
                    <a:pt x="76" y="217"/>
                    <a:pt x="115" y="217"/>
                  </a:cubicBezTo>
                  <a:cubicBezTo>
                    <a:pt x="154" y="217"/>
                    <a:pt x="186" y="185"/>
                    <a:pt x="186" y="146"/>
                  </a:cubicBezTo>
                  <a:cubicBezTo>
                    <a:pt x="186" y="107"/>
                    <a:pt x="154" y="76"/>
                    <a:pt x="115" y="76"/>
                  </a:cubicBezTo>
                  <a:cubicBezTo>
                    <a:pt x="76" y="76"/>
                    <a:pt x="45" y="107"/>
                    <a:pt x="45" y="146"/>
                  </a:cubicBezTo>
                  <a:close/>
                  <a:moveTo>
                    <a:pt x="136" y="161"/>
                  </a:moveTo>
                  <a:cubicBezTo>
                    <a:pt x="111" y="161"/>
                    <a:pt x="111" y="161"/>
                    <a:pt x="111" y="161"/>
                  </a:cubicBezTo>
                  <a:cubicBezTo>
                    <a:pt x="106" y="161"/>
                    <a:pt x="103" y="158"/>
                    <a:pt x="103" y="153"/>
                  </a:cubicBezTo>
                  <a:cubicBezTo>
                    <a:pt x="103" y="119"/>
                    <a:pt x="103" y="119"/>
                    <a:pt x="103" y="119"/>
                  </a:cubicBezTo>
                  <a:cubicBezTo>
                    <a:pt x="103" y="115"/>
                    <a:pt x="106" y="111"/>
                    <a:pt x="111" y="111"/>
                  </a:cubicBezTo>
                  <a:cubicBezTo>
                    <a:pt x="116" y="111"/>
                    <a:pt x="119" y="115"/>
                    <a:pt x="119" y="11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36" y="144"/>
                    <a:pt x="136" y="144"/>
                    <a:pt x="136" y="144"/>
                  </a:cubicBezTo>
                  <a:cubicBezTo>
                    <a:pt x="141" y="144"/>
                    <a:pt x="145" y="148"/>
                    <a:pt x="145" y="153"/>
                  </a:cubicBezTo>
                  <a:cubicBezTo>
                    <a:pt x="145" y="158"/>
                    <a:pt x="141" y="161"/>
                    <a:pt x="136" y="161"/>
                  </a:cubicBezTo>
                  <a:close/>
                  <a:moveTo>
                    <a:pt x="16" y="109"/>
                  </a:moveTo>
                  <a:cubicBezTo>
                    <a:pt x="6" y="100"/>
                    <a:pt x="0" y="87"/>
                    <a:pt x="0" y="73"/>
                  </a:cubicBezTo>
                  <a:cubicBezTo>
                    <a:pt x="0" y="45"/>
                    <a:pt x="23" y="22"/>
                    <a:pt x="50" y="22"/>
                  </a:cubicBezTo>
                  <a:cubicBezTo>
                    <a:pt x="68" y="22"/>
                    <a:pt x="83" y="31"/>
                    <a:pt x="92" y="44"/>
                  </a:cubicBezTo>
                  <a:cubicBezTo>
                    <a:pt x="56" y="52"/>
                    <a:pt x="28" y="77"/>
                    <a:pt x="16" y="1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ṧļîďê">
              <a:extLst>
                <a:ext uri="{FF2B5EF4-FFF2-40B4-BE49-F238E27FC236}">
                  <a16:creationId xmlns:a16="http://schemas.microsoft.com/office/drawing/2014/main" id="{375A92E8-3CFC-48C5-9C7B-F072B119C1DF}"/>
                </a:ext>
              </a:extLst>
            </p:cNvPr>
            <p:cNvSpPr/>
            <p:nvPr/>
          </p:nvSpPr>
          <p:spPr bwMode="auto">
            <a:xfrm>
              <a:off x="7406301" y="1314000"/>
              <a:ext cx="987601" cy="1092381"/>
            </a:xfrm>
            <a:custGeom>
              <a:avLst/>
              <a:gdLst>
                <a:gd name="T0" fmla="*/ 477 w 557"/>
                <a:gd name="T1" fmla="*/ 0 h 617"/>
                <a:gd name="T2" fmla="*/ 80 w 557"/>
                <a:gd name="T3" fmla="*/ 0 h 617"/>
                <a:gd name="T4" fmla="*/ 0 w 557"/>
                <a:gd name="T5" fmla="*/ 80 h 617"/>
                <a:gd name="T6" fmla="*/ 0 w 557"/>
                <a:gd name="T7" fmla="*/ 477 h 617"/>
                <a:gd name="T8" fmla="*/ 80 w 557"/>
                <a:gd name="T9" fmla="*/ 557 h 617"/>
                <a:gd name="T10" fmla="*/ 163 w 557"/>
                <a:gd name="T11" fmla="*/ 557 h 617"/>
                <a:gd name="T12" fmla="*/ 247 w 557"/>
                <a:gd name="T13" fmla="*/ 563 h 617"/>
                <a:gd name="T14" fmla="*/ 248 w 557"/>
                <a:gd name="T15" fmla="*/ 565 h 617"/>
                <a:gd name="T16" fmla="*/ 251 w 557"/>
                <a:gd name="T17" fmla="*/ 569 h 617"/>
                <a:gd name="T18" fmla="*/ 255 w 557"/>
                <a:gd name="T19" fmla="*/ 577 h 617"/>
                <a:gd name="T20" fmla="*/ 255 w 557"/>
                <a:gd name="T21" fmla="*/ 577 h 617"/>
                <a:gd name="T22" fmla="*/ 265 w 557"/>
                <a:gd name="T23" fmla="*/ 593 h 617"/>
                <a:gd name="T24" fmla="*/ 265 w 557"/>
                <a:gd name="T25" fmla="*/ 593 h 617"/>
                <a:gd name="T26" fmla="*/ 278 w 557"/>
                <a:gd name="T27" fmla="*/ 617 h 617"/>
                <a:gd name="T28" fmla="*/ 292 w 557"/>
                <a:gd name="T29" fmla="*/ 593 h 617"/>
                <a:gd name="T30" fmla="*/ 297 w 557"/>
                <a:gd name="T31" fmla="*/ 586 h 617"/>
                <a:gd name="T32" fmla="*/ 302 w 557"/>
                <a:gd name="T33" fmla="*/ 576 h 617"/>
                <a:gd name="T34" fmla="*/ 306 w 557"/>
                <a:gd name="T35" fmla="*/ 570 h 617"/>
                <a:gd name="T36" fmla="*/ 306 w 557"/>
                <a:gd name="T37" fmla="*/ 569 h 617"/>
                <a:gd name="T38" fmla="*/ 307 w 557"/>
                <a:gd name="T39" fmla="*/ 568 h 617"/>
                <a:gd name="T40" fmla="*/ 308 w 557"/>
                <a:gd name="T41" fmla="*/ 566 h 617"/>
                <a:gd name="T42" fmla="*/ 310 w 557"/>
                <a:gd name="T43" fmla="*/ 563 h 617"/>
                <a:gd name="T44" fmla="*/ 394 w 557"/>
                <a:gd name="T45" fmla="*/ 557 h 617"/>
                <a:gd name="T46" fmla="*/ 477 w 557"/>
                <a:gd name="T47" fmla="*/ 557 h 617"/>
                <a:gd name="T48" fmla="*/ 557 w 557"/>
                <a:gd name="T49" fmla="*/ 477 h 617"/>
                <a:gd name="T50" fmla="*/ 557 w 557"/>
                <a:gd name="T51" fmla="*/ 80 h 617"/>
                <a:gd name="T52" fmla="*/ 477 w 557"/>
                <a:gd name="T53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7" h="617">
                  <a:moveTo>
                    <a:pt x="47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0" y="521"/>
                    <a:pt x="36" y="557"/>
                    <a:pt x="80" y="557"/>
                  </a:cubicBezTo>
                  <a:cubicBezTo>
                    <a:pt x="163" y="557"/>
                    <a:pt x="163" y="557"/>
                    <a:pt x="163" y="557"/>
                  </a:cubicBezTo>
                  <a:cubicBezTo>
                    <a:pt x="207" y="557"/>
                    <a:pt x="245" y="560"/>
                    <a:pt x="247" y="563"/>
                  </a:cubicBezTo>
                  <a:cubicBezTo>
                    <a:pt x="247" y="563"/>
                    <a:pt x="248" y="564"/>
                    <a:pt x="248" y="565"/>
                  </a:cubicBezTo>
                  <a:cubicBezTo>
                    <a:pt x="251" y="569"/>
                    <a:pt x="251" y="569"/>
                    <a:pt x="251" y="569"/>
                  </a:cubicBezTo>
                  <a:cubicBezTo>
                    <a:pt x="255" y="577"/>
                    <a:pt x="255" y="577"/>
                    <a:pt x="255" y="577"/>
                  </a:cubicBezTo>
                  <a:cubicBezTo>
                    <a:pt x="255" y="577"/>
                    <a:pt x="255" y="577"/>
                    <a:pt x="255" y="577"/>
                  </a:cubicBezTo>
                  <a:cubicBezTo>
                    <a:pt x="258" y="582"/>
                    <a:pt x="261" y="588"/>
                    <a:pt x="265" y="593"/>
                  </a:cubicBezTo>
                  <a:cubicBezTo>
                    <a:pt x="265" y="593"/>
                    <a:pt x="265" y="593"/>
                    <a:pt x="265" y="593"/>
                  </a:cubicBezTo>
                  <a:cubicBezTo>
                    <a:pt x="278" y="617"/>
                    <a:pt x="278" y="617"/>
                    <a:pt x="278" y="617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302" y="576"/>
                    <a:pt x="302" y="576"/>
                    <a:pt x="302" y="576"/>
                  </a:cubicBezTo>
                  <a:cubicBezTo>
                    <a:pt x="304" y="574"/>
                    <a:pt x="305" y="572"/>
                    <a:pt x="306" y="570"/>
                  </a:cubicBezTo>
                  <a:cubicBezTo>
                    <a:pt x="306" y="569"/>
                    <a:pt x="306" y="569"/>
                    <a:pt x="306" y="569"/>
                  </a:cubicBezTo>
                  <a:cubicBezTo>
                    <a:pt x="307" y="568"/>
                    <a:pt x="307" y="568"/>
                    <a:pt x="307" y="568"/>
                  </a:cubicBezTo>
                  <a:cubicBezTo>
                    <a:pt x="308" y="567"/>
                    <a:pt x="308" y="566"/>
                    <a:pt x="308" y="566"/>
                  </a:cubicBezTo>
                  <a:cubicBezTo>
                    <a:pt x="310" y="563"/>
                    <a:pt x="310" y="563"/>
                    <a:pt x="310" y="563"/>
                  </a:cubicBezTo>
                  <a:cubicBezTo>
                    <a:pt x="312" y="560"/>
                    <a:pt x="350" y="557"/>
                    <a:pt x="394" y="557"/>
                  </a:cubicBezTo>
                  <a:cubicBezTo>
                    <a:pt x="477" y="557"/>
                    <a:pt x="477" y="557"/>
                    <a:pt x="477" y="557"/>
                  </a:cubicBezTo>
                  <a:cubicBezTo>
                    <a:pt x="521" y="557"/>
                    <a:pt x="557" y="521"/>
                    <a:pt x="557" y="477"/>
                  </a:cubicBezTo>
                  <a:cubicBezTo>
                    <a:pt x="557" y="80"/>
                    <a:pt x="557" y="80"/>
                    <a:pt x="557" y="80"/>
                  </a:cubicBezTo>
                  <a:cubicBezTo>
                    <a:pt x="557" y="36"/>
                    <a:pt x="521" y="0"/>
                    <a:pt x="477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000" tIns="46800" rIns="90000" bIns="468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2" name="îšľiḋè">
              <a:extLst>
                <a:ext uri="{FF2B5EF4-FFF2-40B4-BE49-F238E27FC236}">
                  <a16:creationId xmlns:a16="http://schemas.microsoft.com/office/drawing/2014/main" id="{207C9DB1-5CB2-4634-8AA4-3AA63D342E3B}"/>
                </a:ext>
              </a:extLst>
            </p:cNvPr>
            <p:cNvSpPr/>
            <p:nvPr/>
          </p:nvSpPr>
          <p:spPr bwMode="auto">
            <a:xfrm>
              <a:off x="3798098" y="4899908"/>
              <a:ext cx="988717" cy="1094611"/>
            </a:xfrm>
            <a:custGeom>
              <a:avLst/>
              <a:gdLst>
                <a:gd name="T0" fmla="*/ 80 w 557"/>
                <a:gd name="T1" fmla="*/ 618 h 618"/>
                <a:gd name="T2" fmla="*/ 477 w 557"/>
                <a:gd name="T3" fmla="*/ 618 h 618"/>
                <a:gd name="T4" fmla="*/ 557 w 557"/>
                <a:gd name="T5" fmla="*/ 538 h 618"/>
                <a:gd name="T6" fmla="*/ 557 w 557"/>
                <a:gd name="T7" fmla="*/ 141 h 618"/>
                <a:gd name="T8" fmla="*/ 477 w 557"/>
                <a:gd name="T9" fmla="*/ 61 h 618"/>
                <a:gd name="T10" fmla="*/ 394 w 557"/>
                <a:gd name="T11" fmla="*/ 61 h 618"/>
                <a:gd name="T12" fmla="*/ 310 w 557"/>
                <a:gd name="T13" fmla="*/ 55 h 618"/>
                <a:gd name="T14" fmla="*/ 309 w 557"/>
                <a:gd name="T15" fmla="*/ 53 h 618"/>
                <a:gd name="T16" fmla="*/ 306 w 557"/>
                <a:gd name="T17" fmla="*/ 49 h 618"/>
                <a:gd name="T18" fmla="*/ 302 w 557"/>
                <a:gd name="T19" fmla="*/ 41 h 618"/>
                <a:gd name="T20" fmla="*/ 302 w 557"/>
                <a:gd name="T21" fmla="*/ 41 h 618"/>
                <a:gd name="T22" fmla="*/ 292 w 557"/>
                <a:gd name="T23" fmla="*/ 25 h 618"/>
                <a:gd name="T24" fmla="*/ 292 w 557"/>
                <a:gd name="T25" fmla="*/ 24 h 618"/>
                <a:gd name="T26" fmla="*/ 279 w 557"/>
                <a:gd name="T27" fmla="*/ 0 h 618"/>
                <a:gd name="T28" fmla="*/ 265 w 557"/>
                <a:gd name="T29" fmla="*/ 24 h 618"/>
                <a:gd name="T30" fmla="*/ 260 w 557"/>
                <a:gd name="T31" fmla="*/ 32 h 618"/>
                <a:gd name="T32" fmla="*/ 255 w 557"/>
                <a:gd name="T33" fmla="*/ 42 h 618"/>
                <a:gd name="T34" fmla="*/ 251 w 557"/>
                <a:gd name="T35" fmla="*/ 48 h 618"/>
                <a:gd name="T36" fmla="*/ 251 w 557"/>
                <a:gd name="T37" fmla="*/ 49 h 618"/>
                <a:gd name="T38" fmla="*/ 250 w 557"/>
                <a:gd name="T39" fmla="*/ 50 h 618"/>
                <a:gd name="T40" fmla="*/ 249 w 557"/>
                <a:gd name="T41" fmla="*/ 52 h 618"/>
                <a:gd name="T42" fmla="*/ 247 w 557"/>
                <a:gd name="T43" fmla="*/ 55 h 618"/>
                <a:gd name="T44" fmla="*/ 163 w 557"/>
                <a:gd name="T45" fmla="*/ 61 h 618"/>
                <a:gd name="T46" fmla="*/ 80 w 557"/>
                <a:gd name="T47" fmla="*/ 61 h 618"/>
                <a:gd name="T48" fmla="*/ 0 w 557"/>
                <a:gd name="T49" fmla="*/ 141 h 618"/>
                <a:gd name="T50" fmla="*/ 0 w 557"/>
                <a:gd name="T51" fmla="*/ 538 h 618"/>
                <a:gd name="T52" fmla="*/ 80 w 557"/>
                <a:gd name="T53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7" h="618">
                  <a:moveTo>
                    <a:pt x="80" y="618"/>
                  </a:moveTo>
                  <a:cubicBezTo>
                    <a:pt x="477" y="618"/>
                    <a:pt x="477" y="618"/>
                    <a:pt x="477" y="618"/>
                  </a:cubicBezTo>
                  <a:cubicBezTo>
                    <a:pt x="521" y="618"/>
                    <a:pt x="557" y="582"/>
                    <a:pt x="557" y="538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7" y="97"/>
                    <a:pt x="521" y="61"/>
                    <a:pt x="477" y="61"/>
                  </a:cubicBezTo>
                  <a:cubicBezTo>
                    <a:pt x="394" y="61"/>
                    <a:pt x="394" y="61"/>
                    <a:pt x="394" y="61"/>
                  </a:cubicBezTo>
                  <a:cubicBezTo>
                    <a:pt x="350" y="61"/>
                    <a:pt x="312" y="58"/>
                    <a:pt x="310" y="55"/>
                  </a:cubicBezTo>
                  <a:cubicBezTo>
                    <a:pt x="310" y="54"/>
                    <a:pt x="309" y="54"/>
                    <a:pt x="309" y="53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02" y="41"/>
                    <a:pt x="302" y="41"/>
                    <a:pt x="302" y="41"/>
                  </a:cubicBezTo>
                  <a:cubicBezTo>
                    <a:pt x="302" y="41"/>
                    <a:pt x="302" y="41"/>
                    <a:pt x="302" y="41"/>
                  </a:cubicBezTo>
                  <a:cubicBezTo>
                    <a:pt x="299" y="36"/>
                    <a:pt x="296" y="30"/>
                    <a:pt x="292" y="25"/>
                  </a:cubicBezTo>
                  <a:cubicBezTo>
                    <a:pt x="292" y="24"/>
                    <a:pt x="292" y="24"/>
                    <a:pt x="292" y="24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0" y="32"/>
                    <a:pt x="260" y="32"/>
                    <a:pt x="260" y="32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53" y="44"/>
                    <a:pt x="252" y="46"/>
                    <a:pt x="251" y="48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0" y="50"/>
                    <a:pt x="250" y="50"/>
                    <a:pt x="250" y="50"/>
                  </a:cubicBezTo>
                  <a:cubicBezTo>
                    <a:pt x="250" y="51"/>
                    <a:pt x="249" y="51"/>
                    <a:pt x="249" y="52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45" y="58"/>
                    <a:pt x="207" y="61"/>
                    <a:pt x="163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36" y="61"/>
                    <a:pt x="0" y="97"/>
                    <a:pt x="0" y="141"/>
                  </a:cubicBezTo>
                  <a:cubicBezTo>
                    <a:pt x="0" y="538"/>
                    <a:pt x="0" y="538"/>
                    <a:pt x="0" y="538"/>
                  </a:cubicBezTo>
                  <a:cubicBezTo>
                    <a:pt x="0" y="582"/>
                    <a:pt x="36" y="618"/>
                    <a:pt x="80" y="618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000" tIns="46800" rIns="90000" bIns="468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3" name="íṡ1ïḑè">
              <a:extLst>
                <a:ext uri="{FF2B5EF4-FFF2-40B4-BE49-F238E27FC236}">
                  <a16:creationId xmlns:a16="http://schemas.microsoft.com/office/drawing/2014/main" id="{128AB5C9-0476-4E73-BADA-F997CAABD0D8}"/>
                </a:ext>
              </a:extLst>
            </p:cNvPr>
            <p:cNvSpPr/>
            <p:nvPr/>
          </p:nvSpPr>
          <p:spPr bwMode="auto">
            <a:xfrm>
              <a:off x="3798098" y="3770744"/>
              <a:ext cx="2111194" cy="2223776"/>
            </a:xfrm>
            <a:custGeom>
              <a:avLst/>
              <a:gdLst>
                <a:gd name="T0" fmla="*/ 80 w 1190"/>
                <a:gd name="T1" fmla="*/ 620 h 1255"/>
                <a:gd name="T2" fmla="*/ 554 w 1190"/>
                <a:gd name="T3" fmla="*/ 620 h 1255"/>
                <a:gd name="T4" fmla="*/ 634 w 1190"/>
                <a:gd name="T5" fmla="*/ 700 h 1255"/>
                <a:gd name="T6" fmla="*/ 634 w 1190"/>
                <a:gd name="T7" fmla="*/ 1175 h 1255"/>
                <a:gd name="T8" fmla="*/ 714 w 1190"/>
                <a:gd name="T9" fmla="*/ 1255 h 1255"/>
                <a:gd name="T10" fmla="*/ 1110 w 1190"/>
                <a:gd name="T11" fmla="*/ 1255 h 1255"/>
                <a:gd name="T12" fmla="*/ 1190 w 1190"/>
                <a:gd name="T13" fmla="*/ 1175 h 1255"/>
                <a:gd name="T14" fmla="*/ 1190 w 1190"/>
                <a:gd name="T15" fmla="*/ 145 h 1255"/>
                <a:gd name="T16" fmla="*/ 1110 w 1190"/>
                <a:gd name="T17" fmla="*/ 65 h 1255"/>
                <a:gd name="T18" fmla="*/ 712 w 1190"/>
                <a:gd name="T19" fmla="*/ 65 h 1255"/>
                <a:gd name="T20" fmla="*/ 628 w 1190"/>
                <a:gd name="T21" fmla="*/ 57 h 1255"/>
                <a:gd name="T22" fmla="*/ 620 w 1190"/>
                <a:gd name="T23" fmla="*/ 44 h 1255"/>
                <a:gd name="T24" fmla="*/ 595 w 1190"/>
                <a:gd name="T25" fmla="*/ 0 h 1255"/>
                <a:gd name="T26" fmla="*/ 570 w 1190"/>
                <a:gd name="T27" fmla="*/ 44 h 1255"/>
                <a:gd name="T28" fmla="*/ 562 w 1190"/>
                <a:gd name="T29" fmla="*/ 57 h 1255"/>
                <a:gd name="T30" fmla="*/ 478 w 1190"/>
                <a:gd name="T31" fmla="*/ 65 h 1255"/>
                <a:gd name="T32" fmla="*/ 80 w 1190"/>
                <a:gd name="T33" fmla="*/ 65 h 1255"/>
                <a:gd name="T34" fmla="*/ 0 w 1190"/>
                <a:gd name="T35" fmla="*/ 145 h 1255"/>
                <a:gd name="T36" fmla="*/ 0 w 1190"/>
                <a:gd name="T37" fmla="*/ 540 h 1255"/>
                <a:gd name="T38" fmla="*/ 80 w 1190"/>
                <a:gd name="T39" fmla="*/ 62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90" h="1255">
                  <a:moveTo>
                    <a:pt x="80" y="620"/>
                  </a:moveTo>
                  <a:cubicBezTo>
                    <a:pt x="554" y="620"/>
                    <a:pt x="554" y="620"/>
                    <a:pt x="554" y="620"/>
                  </a:cubicBezTo>
                  <a:cubicBezTo>
                    <a:pt x="598" y="620"/>
                    <a:pt x="634" y="656"/>
                    <a:pt x="634" y="700"/>
                  </a:cubicBezTo>
                  <a:cubicBezTo>
                    <a:pt x="634" y="1175"/>
                    <a:pt x="634" y="1175"/>
                    <a:pt x="634" y="1175"/>
                  </a:cubicBezTo>
                  <a:cubicBezTo>
                    <a:pt x="634" y="1219"/>
                    <a:pt x="670" y="1255"/>
                    <a:pt x="714" y="1255"/>
                  </a:cubicBezTo>
                  <a:cubicBezTo>
                    <a:pt x="1110" y="1255"/>
                    <a:pt x="1110" y="1255"/>
                    <a:pt x="1110" y="1255"/>
                  </a:cubicBezTo>
                  <a:cubicBezTo>
                    <a:pt x="1154" y="1255"/>
                    <a:pt x="1190" y="1219"/>
                    <a:pt x="1190" y="1175"/>
                  </a:cubicBezTo>
                  <a:cubicBezTo>
                    <a:pt x="1190" y="145"/>
                    <a:pt x="1190" y="145"/>
                    <a:pt x="1190" y="145"/>
                  </a:cubicBezTo>
                  <a:cubicBezTo>
                    <a:pt x="1190" y="101"/>
                    <a:pt x="1154" y="65"/>
                    <a:pt x="1110" y="65"/>
                  </a:cubicBezTo>
                  <a:cubicBezTo>
                    <a:pt x="712" y="65"/>
                    <a:pt x="712" y="65"/>
                    <a:pt x="712" y="65"/>
                  </a:cubicBezTo>
                  <a:cubicBezTo>
                    <a:pt x="668" y="65"/>
                    <a:pt x="630" y="61"/>
                    <a:pt x="628" y="57"/>
                  </a:cubicBezTo>
                  <a:cubicBezTo>
                    <a:pt x="626" y="55"/>
                    <a:pt x="624" y="50"/>
                    <a:pt x="620" y="44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70" y="44"/>
                    <a:pt x="570" y="44"/>
                    <a:pt x="570" y="44"/>
                  </a:cubicBezTo>
                  <a:cubicBezTo>
                    <a:pt x="566" y="50"/>
                    <a:pt x="564" y="55"/>
                    <a:pt x="562" y="57"/>
                  </a:cubicBezTo>
                  <a:cubicBezTo>
                    <a:pt x="560" y="61"/>
                    <a:pt x="522" y="65"/>
                    <a:pt x="478" y="65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36" y="65"/>
                    <a:pt x="0" y="101"/>
                    <a:pt x="0" y="145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584"/>
                    <a:pt x="36" y="620"/>
                    <a:pt x="80" y="62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$1iḑé">
              <a:extLst>
                <a:ext uri="{FF2B5EF4-FFF2-40B4-BE49-F238E27FC236}">
                  <a16:creationId xmlns:a16="http://schemas.microsoft.com/office/drawing/2014/main" id="{26382149-55CD-4C05-9EB9-C919FA2FA8ED}"/>
                </a:ext>
              </a:extLst>
            </p:cNvPr>
            <p:cNvSpPr/>
            <p:nvPr/>
          </p:nvSpPr>
          <p:spPr bwMode="auto">
            <a:xfrm>
              <a:off x="5268049" y="5377456"/>
              <a:ext cx="271478" cy="177445"/>
            </a:xfrm>
            <a:custGeom>
              <a:avLst/>
              <a:gdLst>
                <a:gd name="connsiteX0" fmla="*/ 192447 w 506413"/>
                <a:gd name="connsiteY0" fmla="*/ 181356 h 331006"/>
                <a:gd name="connsiteX1" fmla="*/ 253206 w 506413"/>
                <a:gd name="connsiteY1" fmla="*/ 231542 h 331006"/>
                <a:gd name="connsiteX2" fmla="*/ 316497 w 506413"/>
                <a:gd name="connsiteY2" fmla="*/ 181356 h 331006"/>
                <a:gd name="connsiteX3" fmla="*/ 362068 w 506413"/>
                <a:gd name="connsiteY3" fmla="*/ 216486 h 331006"/>
                <a:gd name="connsiteX4" fmla="*/ 493713 w 506413"/>
                <a:gd name="connsiteY4" fmla="*/ 319366 h 331006"/>
                <a:gd name="connsiteX5" fmla="*/ 407637 w 506413"/>
                <a:gd name="connsiteY5" fmla="*/ 329403 h 331006"/>
                <a:gd name="connsiteX6" fmla="*/ 253206 w 506413"/>
                <a:gd name="connsiteY6" fmla="*/ 329403 h 331006"/>
                <a:gd name="connsiteX7" fmla="*/ 93712 w 506413"/>
                <a:gd name="connsiteY7" fmla="*/ 329403 h 331006"/>
                <a:gd name="connsiteX8" fmla="*/ 12700 w 506413"/>
                <a:gd name="connsiteY8" fmla="*/ 319366 h 331006"/>
                <a:gd name="connsiteX9" fmla="*/ 149409 w 506413"/>
                <a:gd name="connsiteY9" fmla="*/ 213977 h 331006"/>
                <a:gd name="connsiteX10" fmla="*/ 192447 w 506413"/>
                <a:gd name="connsiteY10" fmla="*/ 181356 h 331006"/>
                <a:gd name="connsiteX11" fmla="*/ 0 w 506413"/>
                <a:gd name="connsiteY11" fmla="*/ 32131 h 331006"/>
                <a:gd name="connsiteX12" fmla="*/ 174625 w 506413"/>
                <a:gd name="connsiteY12" fmla="*/ 168330 h 331006"/>
                <a:gd name="connsiteX13" fmla="*/ 0 w 506413"/>
                <a:gd name="connsiteY13" fmla="*/ 302006 h 331006"/>
                <a:gd name="connsiteX14" fmla="*/ 0 w 506413"/>
                <a:gd name="connsiteY14" fmla="*/ 32131 h 331006"/>
                <a:gd name="connsiteX15" fmla="*/ 506413 w 506413"/>
                <a:gd name="connsiteY15" fmla="*/ 28956 h 331006"/>
                <a:gd name="connsiteX16" fmla="*/ 506413 w 506413"/>
                <a:gd name="connsiteY16" fmla="*/ 302006 h 331006"/>
                <a:gd name="connsiteX17" fmla="*/ 331788 w 506413"/>
                <a:gd name="connsiteY17" fmla="*/ 168009 h 331006"/>
                <a:gd name="connsiteX18" fmla="*/ 506413 w 506413"/>
                <a:gd name="connsiteY18" fmla="*/ 28956 h 331006"/>
                <a:gd name="connsiteX19" fmla="*/ 455106 w 506413"/>
                <a:gd name="connsiteY19" fmla="*/ 35 h 331006"/>
                <a:gd name="connsiteX20" fmla="*/ 493713 w 506413"/>
                <a:gd name="connsiteY20" fmla="*/ 11728 h 331006"/>
                <a:gd name="connsiteX21" fmla="*/ 374726 w 506413"/>
                <a:gd name="connsiteY21" fmla="*/ 105274 h 331006"/>
                <a:gd name="connsiteX22" fmla="*/ 291181 w 506413"/>
                <a:gd name="connsiteY22" fmla="*/ 168480 h 331006"/>
                <a:gd name="connsiteX23" fmla="*/ 253206 w 506413"/>
                <a:gd name="connsiteY23" fmla="*/ 198819 h 331006"/>
                <a:gd name="connsiteX24" fmla="*/ 215232 w 506413"/>
                <a:gd name="connsiteY24" fmla="*/ 168480 h 331006"/>
                <a:gd name="connsiteX25" fmla="*/ 134219 w 506413"/>
                <a:gd name="connsiteY25" fmla="*/ 105274 h 331006"/>
                <a:gd name="connsiteX26" fmla="*/ 12700 w 506413"/>
                <a:gd name="connsiteY26" fmla="*/ 11728 h 331006"/>
                <a:gd name="connsiteX27" fmla="*/ 54788 w 506413"/>
                <a:gd name="connsiteY27" fmla="*/ 35 h 331006"/>
                <a:gd name="connsiteX28" fmla="*/ 98776 w 506413"/>
                <a:gd name="connsiteY28" fmla="*/ 1615 h 331006"/>
                <a:gd name="connsiteX29" fmla="*/ 253206 w 506413"/>
                <a:gd name="connsiteY29" fmla="*/ 1615 h 331006"/>
                <a:gd name="connsiteX30" fmla="*/ 412701 w 506413"/>
                <a:gd name="connsiteY30" fmla="*/ 1615 h 331006"/>
                <a:gd name="connsiteX31" fmla="*/ 455106 w 506413"/>
                <a:gd name="connsiteY31" fmla="*/ 35 h 33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6413" h="331006">
                  <a:moveTo>
                    <a:pt x="192447" y="181356"/>
                  </a:moveTo>
                  <a:cubicBezTo>
                    <a:pt x="212700" y="198921"/>
                    <a:pt x="232953" y="213977"/>
                    <a:pt x="253206" y="231542"/>
                  </a:cubicBezTo>
                  <a:cubicBezTo>
                    <a:pt x="265864" y="221505"/>
                    <a:pt x="301308" y="181356"/>
                    <a:pt x="316497" y="181356"/>
                  </a:cubicBezTo>
                  <a:cubicBezTo>
                    <a:pt x="326624" y="181356"/>
                    <a:pt x="354473" y="211468"/>
                    <a:pt x="362068" y="216486"/>
                  </a:cubicBezTo>
                  <a:cubicBezTo>
                    <a:pt x="407637" y="251616"/>
                    <a:pt x="450675" y="286746"/>
                    <a:pt x="493713" y="319366"/>
                  </a:cubicBezTo>
                  <a:cubicBezTo>
                    <a:pt x="475992" y="336931"/>
                    <a:pt x="430422" y="329403"/>
                    <a:pt x="407637" y="329403"/>
                  </a:cubicBezTo>
                  <a:cubicBezTo>
                    <a:pt x="357004" y="329403"/>
                    <a:pt x="306371" y="329403"/>
                    <a:pt x="253206" y="329403"/>
                  </a:cubicBezTo>
                  <a:cubicBezTo>
                    <a:pt x="200042" y="329403"/>
                    <a:pt x="146877" y="329403"/>
                    <a:pt x="93712" y="329403"/>
                  </a:cubicBezTo>
                  <a:cubicBezTo>
                    <a:pt x="70928" y="329403"/>
                    <a:pt x="30421" y="336931"/>
                    <a:pt x="12700" y="319366"/>
                  </a:cubicBezTo>
                  <a:cubicBezTo>
                    <a:pt x="58269" y="284236"/>
                    <a:pt x="103839" y="249107"/>
                    <a:pt x="149409" y="213977"/>
                  </a:cubicBezTo>
                  <a:cubicBezTo>
                    <a:pt x="154472" y="211468"/>
                    <a:pt x="189915" y="181356"/>
                    <a:pt x="192447" y="181356"/>
                  </a:cubicBezTo>
                  <a:close/>
                  <a:moveTo>
                    <a:pt x="0" y="32131"/>
                  </a:moveTo>
                  <a:cubicBezTo>
                    <a:pt x="58208" y="77531"/>
                    <a:pt x="116416" y="122930"/>
                    <a:pt x="174625" y="168330"/>
                  </a:cubicBezTo>
                  <a:cubicBezTo>
                    <a:pt x="116416" y="213729"/>
                    <a:pt x="58208" y="256607"/>
                    <a:pt x="0" y="302006"/>
                  </a:cubicBezTo>
                  <a:cubicBezTo>
                    <a:pt x="0" y="211207"/>
                    <a:pt x="0" y="120408"/>
                    <a:pt x="0" y="32131"/>
                  </a:cubicBezTo>
                  <a:close/>
                  <a:moveTo>
                    <a:pt x="506413" y="28956"/>
                  </a:moveTo>
                  <a:cubicBezTo>
                    <a:pt x="506413" y="119973"/>
                    <a:pt x="506413" y="210990"/>
                    <a:pt x="506413" y="302006"/>
                  </a:cubicBezTo>
                  <a:cubicBezTo>
                    <a:pt x="448205" y="256498"/>
                    <a:pt x="389997" y="213518"/>
                    <a:pt x="331788" y="168009"/>
                  </a:cubicBezTo>
                  <a:cubicBezTo>
                    <a:pt x="389997" y="122501"/>
                    <a:pt x="448205" y="76993"/>
                    <a:pt x="506413" y="28956"/>
                  </a:cubicBezTo>
                  <a:close/>
                  <a:moveTo>
                    <a:pt x="455106" y="35"/>
                  </a:moveTo>
                  <a:cubicBezTo>
                    <a:pt x="470296" y="351"/>
                    <a:pt x="484853" y="2880"/>
                    <a:pt x="493713" y="11728"/>
                  </a:cubicBezTo>
                  <a:cubicBezTo>
                    <a:pt x="453207" y="42068"/>
                    <a:pt x="415232" y="72407"/>
                    <a:pt x="374726" y="105274"/>
                  </a:cubicBezTo>
                  <a:cubicBezTo>
                    <a:pt x="346878" y="125500"/>
                    <a:pt x="319029" y="148254"/>
                    <a:pt x="291181" y="168480"/>
                  </a:cubicBezTo>
                  <a:cubicBezTo>
                    <a:pt x="283586" y="173537"/>
                    <a:pt x="263333" y="198819"/>
                    <a:pt x="253206" y="198819"/>
                  </a:cubicBezTo>
                  <a:cubicBezTo>
                    <a:pt x="245611" y="198819"/>
                    <a:pt x="222826" y="173537"/>
                    <a:pt x="215232" y="168480"/>
                  </a:cubicBezTo>
                  <a:cubicBezTo>
                    <a:pt x="187383" y="148254"/>
                    <a:pt x="162067" y="125500"/>
                    <a:pt x="134219" y="105274"/>
                  </a:cubicBezTo>
                  <a:cubicBezTo>
                    <a:pt x="93712" y="72407"/>
                    <a:pt x="53206" y="42068"/>
                    <a:pt x="12700" y="11728"/>
                  </a:cubicBezTo>
                  <a:cubicBezTo>
                    <a:pt x="22826" y="2880"/>
                    <a:pt x="38649" y="351"/>
                    <a:pt x="54788" y="35"/>
                  </a:cubicBezTo>
                  <a:cubicBezTo>
                    <a:pt x="70928" y="-281"/>
                    <a:pt x="87383" y="1615"/>
                    <a:pt x="98776" y="1615"/>
                  </a:cubicBezTo>
                  <a:cubicBezTo>
                    <a:pt x="149409" y="1615"/>
                    <a:pt x="202573" y="1615"/>
                    <a:pt x="253206" y="1615"/>
                  </a:cubicBezTo>
                  <a:cubicBezTo>
                    <a:pt x="306371" y="1615"/>
                    <a:pt x="359536" y="1615"/>
                    <a:pt x="412701" y="1615"/>
                  </a:cubicBezTo>
                  <a:cubicBezTo>
                    <a:pt x="424093" y="1615"/>
                    <a:pt x="439916" y="-281"/>
                    <a:pt x="455106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ş1iḋê">
              <a:extLst>
                <a:ext uri="{FF2B5EF4-FFF2-40B4-BE49-F238E27FC236}">
                  <a16:creationId xmlns:a16="http://schemas.microsoft.com/office/drawing/2014/main" id="{FCC65350-6139-4B48-91FE-061E5BC60D73}"/>
                </a:ext>
              </a:extLst>
            </p:cNvPr>
            <p:cNvSpPr/>
            <p:nvPr/>
          </p:nvSpPr>
          <p:spPr bwMode="auto">
            <a:xfrm>
              <a:off x="7406301" y="4899908"/>
              <a:ext cx="987601" cy="1094611"/>
            </a:xfrm>
            <a:custGeom>
              <a:avLst/>
              <a:gdLst>
                <a:gd name="T0" fmla="*/ 477 w 557"/>
                <a:gd name="T1" fmla="*/ 618 h 618"/>
                <a:gd name="T2" fmla="*/ 80 w 557"/>
                <a:gd name="T3" fmla="*/ 618 h 618"/>
                <a:gd name="T4" fmla="*/ 0 w 557"/>
                <a:gd name="T5" fmla="*/ 538 h 618"/>
                <a:gd name="T6" fmla="*/ 0 w 557"/>
                <a:gd name="T7" fmla="*/ 141 h 618"/>
                <a:gd name="T8" fmla="*/ 80 w 557"/>
                <a:gd name="T9" fmla="*/ 61 h 618"/>
                <a:gd name="T10" fmla="*/ 163 w 557"/>
                <a:gd name="T11" fmla="*/ 61 h 618"/>
                <a:gd name="T12" fmla="*/ 247 w 557"/>
                <a:gd name="T13" fmla="*/ 55 h 618"/>
                <a:gd name="T14" fmla="*/ 248 w 557"/>
                <a:gd name="T15" fmla="*/ 53 h 618"/>
                <a:gd name="T16" fmla="*/ 251 w 557"/>
                <a:gd name="T17" fmla="*/ 49 h 618"/>
                <a:gd name="T18" fmla="*/ 255 w 557"/>
                <a:gd name="T19" fmla="*/ 41 h 618"/>
                <a:gd name="T20" fmla="*/ 255 w 557"/>
                <a:gd name="T21" fmla="*/ 41 h 618"/>
                <a:gd name="T22" fmla="*/ 265 w 557"/>
                <a:gd name="T23" fmla="*/ 25 h 618"/>
                <a:gd name="T24" fmla="*/ 265 w 557"/>
                <a:gd name="T25" fmla="*/ 24 h 618"/>
                <a:gd name="T26" fmla="*/ 278 w 557"/>
                <a:gd name="T27" fmla="*/ 0 h 618"/>
                <a:gd name="T28" fmla="*/ 292 w 557"/>
                <a:gd name="T29" fmla="*/ 24 h 618"/>
                <a:gd name="T30" fmla="*/ 297 w 557"/>
                <a:gd name="T31" fmla="*/ 32 h 618"/>
                <a:gd name="T32" fmla="*/ 302 w 557"/>
                <a:gd name="T33" fmla="*/ 42 h 618"/>
                <a:gd name="T34" fmla="*/ 306 w 557"/>
                <a:gd name="T35" fmla="*/ 48 h 618"/>
                <a:gd name="T36" fmla="*/ 306 w 557"/>
                <a:gd name="T37" fmla="*/ 49 h 618"/>
                <a:gd name="T38" fmla="*/ 307 w 557"/>
                <a:gd name="T39" fmla="*/ 50 h 618"/>
                <a:gd name="T40" fmla="*/ 308 w 557"/>
                <a:gd name="T41" fmla="*/ 52 h 618"/>
                <a:gd name="T42" fmla="*/ 310 w 557"/>
                <a:gd name="T43" fmla="*/ 55 h 618"/>
                <a:gd name="T44" fmla="*/ 394 w 557"/>
                <a:gd name="T45" fmla="*/ 61 h 618"/>
                <a:gd name="T46" fmla="*/ 477 w 557"/>
                <a:gd name="T47" fmla="*/ 61 h 618"/>
                <a:gd name="T48" fmla="*/ 557 w 557"/>
                <a:gd name="T49" fmla="*/ 141 h 618"/>
                <a:gd name="T50" fmla="*/ 557 w 557"/>
                <a:gd name="T51" fmla="*/ 538 h 618"/>
                <a:gd name="T52" fmla="*/ 477 w 557"/>
                <a:gd name="T53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7" h="618">
                  <a:moveTo>
                    <a:pt x="477" y="618"/>
                  </a:moveTo>
                  <a:cubicBezTo>
                    <a:pt x="80" y="618"/>
                    <a:pt x="80" y="618"/>
                    <a:pt x="80" y="618"/>
                  </a:cubicBezTo>
                  <a:cubicBezTo>
                    <a:pt x="36" y="618"/>
                    <a:pt x="0" y="582"/>
                    <a:pt x="0" y="53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97"/>
                    <a:pt x="36" y="61"/>
                    <a:pt x="80" y="6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207" y="61"/>
                    <a:pt x="245" y="58"/>
                    <a:pt x="247" y="55"/>
                  </a:cubicBezTo>
                  <a:cubicBezTo>
                    <a:pt x="247" y="54"/>
                    <a:pt x="248" y="54"/>
                    <a:pt x="248" y="53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8" y="36"/>
                    <a:pt x="261" y="30"/>
                    <a:pt x="265" y="25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92" y="24"/>
                    <a:pt x="292" y="24"/>
                    <a:pt x="292" y="24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302" y="42"/>
                    <a:pt x="302" y="42"/>
                    <a:pt x="302" y="42"/>
                  </a:cubicBezTo>
                  <a:cubicBezTo>
                    <a:pt x="304" y="44"/>
                    <a:pt x="305" y="46"/>
                    <a:pt x="306" y="4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07" y="50"/>
                    <a:pt x="307" y="50"/>
                    <a:pt x="307" y="50"/>
                  </a:cubicBezTo>
                  <a:cubicBezTo>
                    <a:pt x="308" y="51"/>
                    <a:pt x="308" y="51"/>
                    <a:pt x="308" y="52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2" y="58"/>
                    <a:pt x="350" y="61"/>
                    <a:pt x="394" y="61"/>
                  </a:cubicBezTo>
                  <a:cubicBezTo>
                    <a:pt x="477" y="61"/>
                    <a:pt x="477" y="61"/>
                    <a:pt x="477" y="61"/>
                  </a:cubicBezTo>
                  <a:cubicBezTo>
                    <a:pt x="521" y="61"/>
                    <a:pt x="557" y="97"/>
                    <a:pt x="557" y="141"/>
                  </a:cubicBezTo>
                  <a:cubicBezTo>
                    <a:pt x="557" y="538"/>
                    <a:pt x="557" y="538"/>
                    <a:pt x="557" y="538"/>
                  </a:cubicBezTo>
                  <a:cubicBezTo>
                    <a:pt x="557" y="582"/>
                    <a:pt x="521" y="618"/>
                    <a:pt x="477" y="618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0000" tIns="46800" rIns="90000" bIns="4680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6" name="ís1ïďe">
              <a:extLst>
                <a:ext uri="{FF2B5EF4-FFF2-40B4-BE49-F238E27FC236}">
                  <a16:creationId xmlns:a16="http://schemas.microsoft.com/office/drawing/2014/main" id="{7BAE5CAC-49DF-445E-AA5B-7A84B2A99758}"/>
                </a:ext>
              </a:extLst>
            </p:cNvPr>
            <p:cNvSpPr/>
            <p:nvPr/>
          </p:nvSpPr>
          <p:spPr bwMode="auto">
            <a:xfrm>
              <a:off x="6169011" y="3885555"/>
              <a:ext cx="2224891" cy="2108965"/>
            </a:xfrm>
            <a:custGeom>
              <a:avLst/>
              <a:gdLst>
                <a:gd name="T0" fmla="*/ 542 w 1254"/>
                <a:gd name="T1" fmla="*/ 0 h 1190"/>
                <a:gd name="T2" fmla="*/ 541 w 1254"/>
                <a:gd name="T3" fmla="*/ 0 h 1190"/>
                <a:gd name="T4" fmla="*/ 144 w 1254"/>
                <a:gd name="T5" fmla="*/ 0 h 1190"/>
                <a:gd name="T6" fmla="*/ 64 w 1254"/>
                <a:gd name="T7" fmla="*/ 80 h 1190"/>
                <a:gd name="T8" fmla="*/ 64 w 1254"/>
                <a:gd name="T9" fmla="*/ 477 h 1190"/>
                <a:gd name="T10" fmla="*/ 56 w 1254"/>
                <a:gd name="T11" fmla="*/ 562 h 1190"/>
                <a:gd name="T12" fmla="*/ 43 w 1254"/>
                <a:gd name="T13" fmla="*/ 570 h 1190"/>
                <a:gd name="T14" fmla="*/ 0 w 1254"/>
                <a:gd name="T15" fmla="*/ 595 h 1190"/>
                <a:gd name="T16" fmla="*/ 43 w 1254"/>
                <a:gd name="T17" fmla="*/ 620 h 1190"/>
                <a:gd name="T18" fmla="*/ 56 w 1254"/>
                <a:gd name="T19" fmla="*/ 627 h 1190"/>
                <a:gd name="T20" fmla="*/ 64 w 1254"/>
                <a:gd name="T21" fmla="*/ 712 h 1190"/>
                <a:gd name="T22" fmla="*/ 64 w 1254"/>
                <a:gd name="T23" fmla="*/ 1110 h 1190"/>
                <a:gd name="T24" fmla="*/ 64 w 1254"/>
                <a:gd name="T25" fmla="*/ 1110 h 1190"/>
                <a:gd name="T26" fmla="*/ 122 w 1254"/>
                <a:gd name="T27" fmla="*/ 1186 h 1190"/>
                <a:gd name="T28" fmla="*/ 128 w 1254"/>
                <a:gd name="T29" fmla="*/ 1188 h 1190"/>
                <a:gd name="T30" fmla="*/ 144 w 1254"/>
                <a:gd name="T31" fmla="*/ 1190 h 1190"/>
                <a:gd name="T32" fmla="*/ 540 w 1254"/>
                <a:gd name="T33" fmla="*/ 1190 h 1190"/>
                <a:gd name="T34" fmla="*/ 620 w 1254"/>
                <a:gd name="T35" fmla="*/ 1110 h 1190"/>
                <a:gd name="T36" fmla="*/ 620 w 1254"/>
                <a:gd name="T37" fmla="*/ 635 h 1190"/>
                <a:gd name="T38" fmla="*/ 631 w 1254"/>
                <a:gd name="T39" fmla="*/ 595 h 1190"/>
                <a:gd name="T40" fmla="*/ 700 w 1254"/>
                <a:gd name="T41" fmla="*/ 555 h 1190"/>
                <a:gd name="T42" fmla="*/ 1174 w 1254"/>
                <a:gd name="T43" fmla="*/ 555 h 1190"/>
                <a:gd name="T44" fmla="*/ 1254 w 1254"/>
                <a:gd name="T45" fmla="*/ 475 h 1190"/>
                <a:gd name="T46" fmla="*/ 1254 w 1254"/>
                <a:gd name="T47" fmla="*/ 80 h 1190"/>
                <a:gd name="T48" fmla="*/ 1174 w 1254"/>
                <a:gd name="T49" fmla="*/ 0 h 1190"/>
                <a:gd name="T50" fmla="*/ 776 w 1254"/>
                <a:gd name="T51" fmla="*/ 0 h 1190"/>
                <a:gd name="T52" fmla="*/ 542 w 1254"/>
                <a:gd name="T53" fmla="*/ 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54" h="1190">
                  <a:moveTo>
                    <a:pt x="542" y="0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00" y="0"/>
                    <a:pt x="64" y="36"/>
                    <a:pt x="64" y="80"/>
                  </a:cubicBezTo>
                  <a:cubicBezTo>
                    <a:pt x="64" y="477"/>
                    <a:pt x="64" y="477"/>
                    <a:pt x="64" y="477"/>
                  </a:cubicBezTo>
                  <a:cubicBezTo>
                    <a:pt x="64" y="521"/>
                    <a:pt x="61" y="560"/>
                    <a:pt x="56" y="562"/>
                  </a:cubicBezTo>
                  <a:cubicBezTo>
                    <a:pt x="54" y="564"/>
                    <a:pt x="49" y="566"/>
                    <a:pt x="43" y="570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43" y="620"/>
                    <a:pt x="43" y="620"/>
                    <a:pt x="43" y="620"/>
                  </a:cubicBezTo>
                  <a:cubicBezTo>
                    <a:pt x="49" y="623"/>
                    <a:pt x="54" y="626"/>
                    <a:pt x="56" y="627"/>
                  </a:cubicBezTo>
                  <a:cubicBezTo>
                    <a:pt x="61" y="630"/>
                    <a:pt x="64" y="668"/>
                    <a:pt x="64" y="712"/>
                  </a:cubicBezTo>
                  <a:cubicBezTo>
                    <a:pt x="64" y="1110"/>
                    <a:pt x="64" y="1110"/>
                    <a:pt x="64" y="1110"/>
                  </a:cubicBezTo>
                  <a:cubicBezTo>
                    <a:pt x="64" y="1110"/>
                    <a:pt x="64" y="1110"/>
                    <a:pt x="64" y="1110"/>
                  </a:cubicBezTo>
                  <a:cubicBezTo>
                    <a:pt x="64" y="1146"/>
                    <a:pt x="89" y="1176"/>
                    <a:pt x="122" y="1186"/>
                  </a:cubicBezTo>
                  <a:cubicBezTo>
                    <a:pt x="124" y="1187"/>
                    <a:pt x="126" y="1187"/>
                    <a:pt x="128" y="1188"/>
                  </a:cubicBezTo>
                  <a:cubicBezTo>
                    <a:pt x="133" y="1189"/>
                    <a:pt x="139" y="1190"/>
                    <a:pt x="144" y="1190"/>
                  </a:cubicBezTo>
                  <a:cubicBezTo>
                    <a:pt x="540" y="1190"/>
                    <a:pt x="540" y="1190"/>
                    <a:pt x="540" y="1190"/>
                  </a:cubicBezTo>
                  <a:cubicBezTo>
                    <a:pt x="584" y="1190"/>
                    <a:pt x="620" y="1154"/>
                    <a:pt x="620" y="1110"/>
                  </a:cubicBezTo>
                  <a:cubicBezTo>
                    <a:pt x="620" y="635"/>
                    <a:pt x="620" y="635"/>
                    <a:pt x="620" y="635"/>
                  </a:cubicBezTo>
                  <a:cubicBezTo>
                    <a:pt x="620" y="621"/>
                    <a:pt x="624" y="607"/>
                    <a:pt x="631" y="595"/>
                  </a:cubicBezTo>
                  <a:cubicBezTo>
                    <a:pt x="645" y="571"/>
                    <a:pt x="670" y="555"/>
                    <a:pt x="700" y="555"/>
                  </a:cubicBezTo>
                  <a:cubicBezTo>
                    <a:pt x="1174" y="555"/>
                    <a:pt x="1174" y="555"/>
                    <a:pt x="1174" y="555"/>
                  </a:cubicBezTo>
                  <a:cubicBezTo>
                    <a:pt x="1218" y="555"/>
                    <a:pt x="1254" y="519"/>
                    <a:pt x="1254" y="475"/>
                  </a:cubicBezTo>
                  <a:cubicBezTo>
                    <a:pt x="1254" y="80"/>
                    <a:pt x="1254" y="80"/>
                    <a:pt x="1254" y="80"/>
                  </a:cubicBezTo>
                  <a:cubicBezTo>
                    <a:pt x="1254" y="36"/>
                    <a:pt x="1218" y="0"/>
                    <a:pt x="1174" y="0"/>
                  </a:cubicBezTo>
                  <a:cubicBezTo>
                    <a:pt x="776" y="0"/>
                    <a:pt x="776" y="0"/>
                    <a:pt x="776" y="0"/>
                  </a:cubicBezTo>
                  <a:lnTo>
                    <a:pt x="542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ṧļïḍé">
              <a:extLst>
                <a:ext uri="{FF2B5EF4-FFF2-40B4-BE49-F238E27FC236}">
                  <a16:creationId xmlns:a16="http://schemas.microsoft.com/office/drawing/2014/main" id="{9FEBE3CF-4FB0-4A92-874D-62C1DF0A7DFF}"/>
                </a:ext>
              </a:extLst>
            </p:cNvPr>
            <p:cNvSpPr/>
            <p:nvPr/>
          </p:nvSpPr>
          <p:spPr bwMode="auto">
            <a:xfrm>
              <a:off x="6607407" y="5346914"/>
              <a:ext cx="325942" cy="266387"/>
            </a:xfrm>
            <a:custGeom>
              <a:avLst/>
              <a:gdLst>
                <a:gd name="connsiteX0" fmla="*/ 291307 w 608013"/>
                <a:gd name="connsiteY0" fmla="*/ 133350 h 496918"/>
                <a:gd name="connsiteX1" fmla="*/ 263525 w 608013"/>
                <a:gd name="connsiteY1" fmla="*/ 161132 h 496918"/>
                <a:gd name="connsiteX2" fmla="*/ 291307 w 608013"/>
                <a:gd name="connsiteY2" fmla="*/ 188914 h 496918"/>
                <a:gd name="connsiteX3" fmla="*/ 319089 w 608013"/>
                <a:gd name="connsiteY3" fmla="*/ 161132 h 496918"/>
                <a:gd name="connsiteX4" fmla="*/ 291307 w 608013"/>
                <a:gd name="connsiteY4" fmla="*/ 133350 h 496918"/>
                <a:gd name="connsiteX5" fmla="*/ 210345 w 608013"/>
                <a:gd name="connsiteY5" fmla="*/ 133350 h 496918"/>
                <a:gd name="connsiteX6" fmla="*/ 182563 w 608013"/>
                <a:gd name="connsiteY6" fmla="*/ 161132 h 496918"/>
                <a:gd name="connsiteX7" fmla="*/ 210345 w 608013"/>
                <a:gd name="connsiteY7" fmla="*/ 188914 h 496918"/>
                <a:gd name="connsiteX8" fmla="*/ 238127 w 608013"/>
                <a:gd name="connsiteY8" fmla="*/ 161132 h 496918"/>
                <a:gd name="connsiteX9" fmla="*/ 210345 w 608013"/>
                <a:gd name="connsiteY9" fmla="*/ 133350 h 496918"/>
                <a:gd name="connsiteX10" fmla="*/ 129382 w 608013"/>
                <a:gd name="connsiteY10" fmla="*/ 133350 h 496918"/>
                <a:gd name="connsiteX11" fmla="*/ 101600 w 608013"/>
                <a:gd name="connsiteY11" fmla="*/ 161132 h 496918"/>
                <a:gd name="connsiteX12" fmla="*/ 129382 w 608013"/>
                <a:gd name="connsiteY12" fmla="*/ 188914 h 496918"/>
                <a:gd name="connsiteX13" fmla="*/ 157164 w 608013"/>
                <a:gd name="connsiteY13" fmla="*/ 161132 h 496918"/>
                <a:gd name="connsiteX14" fmla="*/ 129382 w 608013"/>
                <a:gd name="connsiteY14" fmla="*/ 133350 h 496918"/>
                <a:gd name="connsiteX15" fmla="*/ 448484 w 608013"/>
                <a:gd name="connsiteY15" fmla="*/ 117475 h 496918"/>
                <a:gd name="connsiteX16" fmla="*/ 582691 w 608013"/>
                <a:gd name="connsiteY16" fmla="*/ 117475 h 496918"/>
                <a:gd name="connsiteX17" fmla="*/ 608013 w 608013"/>
                <a:gd name="connsiteY17" fmla="*/ 145277 h 496918"/>
                <a:gd name="connsiteX18" fmla="*/ 608013 w 608013"/>
                <a:gd name="connsiteY18" fmla="*/ 395497 h 496918"/>
                <a:gd name="connsiteX19" fmla="*/ 582691 w 608013"/>
                <a:gd name="connsiteY19" fmla="*/ 420771 h 496918"/>
                <a:gd name="connsiteX20" fmla="*/ 521918 w 608013"/>
                <a:gd name="connsiteY20" fmla="*/ 420771 h 496918"/>
                <a:gd name="connsiteX21" fmla="*/ 539644 w 608013"/>
                <a:gd name="connsiteY21" fmla="*/ 483958 h 496918"/>
                <a:gd name="connsiteX22" fmla="*/ 526983 w 608013"/>
                <a:gd name="connsiteY22" fmla="*/ 491540 h 496918"/>
                <a:gd name="connsiteX23" fmla="*/ 440887 w 608013"/>
                <a:gd name="connsiteY23" fmla="*/ 420771 h 496918"/>
                <a:gd name="connsiteX24" fmla="*/ 223118 w 608013"/>
                <a:gd name="connsiteY24" fmla="*/ 420771 h 496918"/>
                <a:gd name="connsiteX25" fmla="*/ 195263 w 608013"/>
                <a:gd name="connsiteY25" fmla="*/ 395497 h 496918"/>
                <a:gd name="connsiteX26" fmla="*/ 195263 w 608013"/>
                <a:gd name="connsiteY26" fmla="*/ 337365 h 496918"/>
                <a:gd name="connsiteX27" fmla="*/ 402904 w 608013"/>
                <a:gd name="connsiteY27" fmla="*/ 337365 h 496918"/>
                <a:gd name="connsiteX28" fmla="*/ 448484 w 608013"/>
                <a:gd name="connsiteY28" fmla="*/ 291870 h 496918"/>
                <a:gd name="connsiteX29" fmla="*/ 448484 w 608013"/>
                <a:gd name="connsiteY29" fmla="*/ 117475 h 496918"/>
                <a:gd name="connsiteX30" fmla="*/ 25322 w 608013"/>
                <a:gd name="connsiteY30" fmla="*/ 0 h 496918"/>
                <a:gd name="connsiteX31" fmla="*/ 384896 w 608013"/>
                <a:gd name="connsiteY31" fmla="*/ 0 h 496918"/>
                <a:gd name="connsiteX32" fmla="*/ 412750 w 608013"/>
                <a:gd name="connsiteY32" fmla="*/ 25189 h 496918"/>
                <a:gd name="connsiteX33" fmla="*/ 412750 w 608013"/>
                <a:gd name="connsiteY33" fmla="*/ 274553 h 496918"/>
                <a:gd name="connsiteX34" fmla="*/ 384896 w 608013"/>
                <a:gd name="connsiteY34" fmla="*/ 302260 h 496918"/>
                <a:gd name="connsiteX35" fmla="*/ 146868 w 608013"/>
                <a:gd name="connsiteY35" fmla="*/ 302260 h 496918"/>
                <a:gd name="connsiteX36" fmla="*/ 63305 w 608013"/>
                <a:gd name="connsiteY36" fmla="*/ 372788 h 496918"/>
                <a:gd name="connsiteX37" fmla="*/ 53177 w 608013"/>
                <a:gd name="connsiteY37" fmla="*/ 377825 h 496918"/>
                <a:gd name="connsiteX38" fmla="*/ 48112 w 608013"/>
                <a:gd name="connsiteY38" fmla="*/ 362712 h 496918"/>
                <a:gd name="connsiteX39" fmla="*/ 65838 w 608013"/>
                <a:gd name="connsiteY39" fmla="*/ 302260 h 496918"/>
                <a:gd name="connsiteX40" fmla="*/ 25322 w 608013"/>
                <a:gd name="connsiteY40" fmla="*/ 302260 h 496918"/>
                <a:gd name="connsiteX41" fmla="*/ 0 w 608013"/>
                <a:gd name="connsiteY41" fmla="*/ 274553 h 496918"/>
                <a:gd name="connsiteX42" fmla="*/ 0 w 608013"/>
                <a:gd name="connsiteY42" fmla="*/ 25189 h 496918"/>
                <a:gd name="connsiteX43" fmla="*/ 25322 w 608013"/>
                <a:gd name="connsiteY43" fmla="*/ 0 h 49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8013" h="496918">
                  <a:moveTo>
                    <a:pt x="291307" y="133350"/>
                  </a:moveTo>
                  <a:cubicBezTo>
                    <a:pt x="275963" y="133350"/>
                    <a:pt x="263525" y="145788"/>
                    <a:pt x="263525" y="161132"/>
                  </a:cubicBezTo>
                  <a:cubicBezTo>
                    <a:pt x="263525" y="176476"/>
                    <a:pt x="275963" y="188914"/>
                    <a:pt x="291307" y="188914"/>
                  </a:cubicBezTo>
                  <a:cubicBezTo>
                    <a:pt x="306651" y="188914"/>
                    <a:pt x="319089" y="176476"/>
                    <a:pt x="319089" y="161132"/>
                  </a:cubicBezTo>
                  <a:cubicBezTo>
                    <a:pt x="319089" y="145788"/>
                    <a:pt x="306651" y="133350"/>
                    <a:pt x="291307" y="133350"/>
                  </a:cubicBezTo>
                  <a:close/>
                  <a:moveTo>
                    <a:pt x="210345" y="133350"/>
                  </a:moveTo>
                  <a:cubicBezTo>
                    <a:pt x="195001" y="133350"/>
                    <a:pt x="182563" y="145788"/>
                    <a:pt x="182563" y="161132"/>
                  </a:cubicBezTo>
                  <a:cubicBezTo>
                    <a:pt x="182563" y="176476"/>
                    <a:pt x="195001" y="188914"/>
                    <a:pt x="210345" y="188914"/>
                  </a:cubicBezTo>
                  <a:cubicBezTo>
                    <a:pt x="225689" y="188914"/>
                    <a:pt x="238127" y="176476"/>
                    <a:pt x="238127" y="161132"/>
                  </a:cubicBezTo>
                  <a:cubicBezTo>
                    <a:pt x="238127" y="145788"/>
                    <a:pt x="225689" y="133350"/>
                    <a:pt x="210345" y="133350"/>
                  </a:cubicBezTo>
                  <a:close/>
                  <a:moveTo>
                    <a:pt x="129382" y="133350"/>
                  </a:moveTo>
                  <a:cubicBezTo>
                    <a:pt x="114038" y="133350"/>
                    <a:pt x="101600" y="145788"/>
                    <a:pt x="101600" y="161132"/>
                  </a:cubicBezTo>
                  <a:cubicBezTo>
                    <a:pt x="101600" y="176476"/>
                    <a:pt x="114038" y="188914"/>
                    <a:pt x="129382" y="188914"/>
                  </a:cubicBezTo>
                  <a:cubicBezTo>
                    <a:pt x="144726" y="188914"/>
                    <a:pt x="157164" y="176476"/>
                    <a:pt x="157164" y="161132"/>
                  </a:cubicBezTo>
                  <a:cubicBezTo>
                    <a:pt x="157164" y="145788"/>
                    <a:pt x="144726" y="133350"/>
                    <a:pt x="129382" y="133350"/>
                  </a:cubicBezTo>
                  <a:close/>
                  <a:moveTo>
                    <a:pt x="448484" y="117475"/>
                  </a:moveTo>
                  <a:cubicBezTo>
                    <a:pt x="448484" y="117475"/>
                    <a:pt x="448484" y="117475"/>
                    <a:pt x="582691" y="117475"/>
                  </a:cubicBezTo>
                  <a:cubicBezTo>
                    <a:pt x="597884" y="117475"/>
                    <a:pt x="608013" y="130113"/>
                    <a:pt x="608013" y="145277"/>
                  </a:cubicBezTo>
                  <a:cubicBezTo>
                    <a:pt x="608013" y="145277"/>
                    <a:pt x="608013" y="145277"/>
                    <a:pt x="608013" y="395497"/>
                  </a:cubicBezTo>
                  <a:cubicBezTo>
                    <a:pt x="608013" y="408134"/>
                    <a:pt x="597884" y="420771"/>
                    <a:pt x="582691" y="420771"/>
                  </a:cubicBezTo>
                  <a:cubicBezTo>
                    <a:pt x="582691" y="420771"/>
                    <a:pt x="582691" y="420771"/>
                    <a:pt x="521918" y="420771"/>
                  </a:cubicBezTo>
                  <a:cubicBezTo>
                    <a:pt x="521918" y="420771"/>
                    <a:pt x="521918" y="420771"/>
                    <a:pt x="539644" y="483958"/>
                  </a:cubicBezTo>
                  <a:cubicBezTo>
                    <a:pt x="544708" y="496595"/>
                    <a:pt x="537111" y="501650"/>
                    <a:pt x="526983" y="491540"/>
                  </a:cubicBezTo>
                  <a:cubicBezTo>
                    <a:pt x="526983" y="491540"/>
                    <a:pt x="526983" y="491540"/>
                    <a:pt x="440887" y="420771"/>
                  </a:cubicBezTo>
                  <a:cubicBezTo>
                    <a:pt x="440887" y="420771"/>
                    <a:pt x="440887" y="420771"/>
                    <a:pt x="223118" y="420771"/>
                  </a:cubicBezTo>
                  <a:cubicBezTo>
                    <a:pt x="207924" y="420771"/>
                    <a:pt x="195263" y="408134"/>
                    <a:pt x="195263" y="395497"/>
                  </a:cubicBezTo>
                  <a:cubicBezTo>
                    <a:pt x="195263" y="395497"/>
                    <a:pt x="195263" y="395497"/>
                    <a:pt x="195263" y="337365"/>
                  </a:cubicBezTo>
                  <a:cubicBezTo>
                    <a:pt x="195263" y="337365"/>
                    <a:pt x="195263" y="337365"/>
                    <a:pt x="402904" y="337365"/>
                  </a:cubicBezTo>
                  <a:cubicBezTo>
                    <a:pt x="428226" y="337365"/>
                    <a:pt x="448484" y="317145"/>
                    <a:pt x="448484" y="291870"/>
                  </a:cubicBezTo>
                  <a:cubicBezTo>
                    <a:pt x="448484" y="291870"/>
                    <a:pt x="448484" y="291870"/>
                    <a:pt x="448484" y="117475"/>
                  </a:cubicBezTo>
                  <a:close/>
                  <a:moveTo>
                    <a:pt x="25322" y="0"/>
                  </a:moveTo>
                  <a:cubicBezTo>
                    <a:pt x="25322" y="0"/>
                    <a:pt x="25322" y="0"/>
                    <a:pt x="384896" y="0"/>
                  </a:cubicBezTo>
                  <a:cubicBezTo>
                    <a:pt x="400089" y="0"/>
                    <a:pt x="412750" y="12594"/>
                    <a:pt x="412750" y="25189"/>
                  </a:cubicBezTo>
                  <a:cubicBezTo>
                    <a:pt x="412750" y="25189"/>
                    <a:pt x="412750" y="25189"/>
                    <a:pt x="412750" y="274553"/>
                  </a:cubicBezTo>
                  <a:cubicBezTo>
                    <a:pt x="412750" y="289666"/>
                    <a:pt x="400089" y="302260"/>
                    <a:pt x="384896" y="302260"/>
                  </a:cubicBezTo>
                  <a:cubicBezTo>
                    <a:pt x="384896" y="302260"/>
                    <a:pt x="384896" y="302260"/>
                    <a:pt x="146868" y="302260"/>
                  </a:cubicBezTo>
                  <a:cubicBezTo>
                    <a:pt x="146868" y="302260"/>
                    <a:pt x="146868" y="302260"/>
                    <a:pt x="63305" y="372788"/>
                  </a:cubicBezTo>
                  <a:cubicBezTo>
                    <a:pt x="58241" y="375306"/>
                    <a:pt x="55709" y="377825"/>
                    <a:pt x="53177" y="377825"/>
                  </a:cubicBezTo>
                  <a:cubicBezTo>
                    <a:pt x="48112" y="377825"/>
                    <a:pt x="45580" y="372788"/>
                    <a:pt x="48112" y="362712"/>
                  </a:cubicBezTo>
                  <a:cubicBezTo>
                    <a:pt x="48112" y="362712"/>
                    <a:pt x="48112" y="362712"/>
                    <a:pt x="65838" y="302260"/>
                  </a:cubicBezTo>
                  <a:cubicBezTo>
                    <a:pt x="65838" y="302260"/>
                    <a:pt x="65838" y="302260"/>
                    <a:pt x="25322" y="302260"/>
                  </a:cubicBezTo>
                  <a:cubicBezTo>
                    <a:pt x="10129" y="302260"/>
                    <a:pt x="0" y="289666"/>
                    <a:pt x="0" y="274553"/>
                  </a:cubicBezTo>
                  <a:cubicBezTo>
                    <a:pt x="0" y="274553"/>
                    <a:pt x="0" y="274553"/>
                    <a:pt x="0" y="25189"/>
                  </a:cubicBezTo>
                  <a:cubicBezTo>
                    <a:pt x="0" y="12594"/>
                    <a:pt x="10129" y="0"/>
                    <a:pt x="253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ṣ1îďé">
              <a:extLst>
                <a:ext uri="{FF2B5EF4-FFF2-40B4-BE49-F238E27FC236}">
                  <a16:creationId xmlns:a16="http://schemas.microsoft.com/office/drawing/2014/main" id="{D9CAB770-CFA7-48DB-B700-FA2B9FAC0028}"/>
                </a:ext>
              </a:extLst>
            </p:cNvPr>
            <p:cNvSpPr/>
            <p:nvPr/>
          </p:nvSpPr>
          <p:spPr>
            <a:xfrm>
              <a:off x="4291321" y="2744605"/>
              <a:ext cx="1124749" cy="400110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lvl="0" algn="ctr"/>
              <a:r>
                <a:rPr lang="en-US" altLang="zh-CN" sz="2000" dirty="0">
                  <a:solidFill>
                    <a:schemeClr val="bg1"/>
                  </a:solidFill>
                </a:rPr>
                <a:t>Keyword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ïşļîdé">
              <a:extLst>
                <a:ext uri="{FF2B5EF4-FFF2-40B4-BE49-F238E27FC236}">
                  <a16:creationId xmlns:a16="http://schemas.microsoft.com/office/drawing/2014/main" id="{35207DAF-2689-49AF-A0A1-1ECA61D39B35}"/>
                </a:ext>
              </a:extLst>
            </p:cNvPr>
            <p:cNvSpPr/>
            <p:nvPr/>
          </p:nvSpPr>
          <p:spPr>
            <a:xfrm>
              <a:off x="6719082" y="2744605"/>
              <a:ext cx="1124749" cy="400110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lvl="0" algn="ctr"/>
              <a:r>
                <a:rPr lang="en-US" altLang="zh-CN" sz="2000" dirty="0">
                  <a:solidFill>
                    <a:schemeClr val="bg1"/>
                  </a:solidFill>
                </a:rPr>
                <a:t>Keyword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íṥlïḍê">
              <a:extLst>
                <a:ext uri="{FF2B5EF4-FFF2-40B4-BE49-F238E27FC236}">
                  <a16:creationId xmlns:a16="http://schemas.microsoft.com/office/drawing/2014/main" id="{067B1C6F-5ADC-4B0C-B1F1-F60DB26711C3}"/>
                </a:ext>
              </a:extLst>
            </p:cNvPr>
            <p:cNvSpPr/>
            <p:nvPr/>
          </p:nvSpPr>
          <p:spPr>
            <a:xfrm>
              <a:off x="4291321" y="4149791"/>
              <a:ext cx="1124749" cy="400110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lvl="0" algn="ctr"/>
              <a:r>
                <a:rPr lang="en-US" altLang="zh-CN" sz="2000" dirty="0">
                  <a:solidFill>
                    <a:schemeClr val="bg1"/>
                  </a:solidFill>
                </a:rPr>
                <a:t>Keyword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1" name="îṣļîḓe">
              <a:extLst>
                <a:ext uri="{FF2B5EF4-FFF2-40B4-BE49-F238E27FC236}">
                  <a16:creationId xmlns:a16="http://schemas.microsoft.com/office/drawing/2014/main" id="{9F301AD8-5012-4EDB-97A9-39DD7B6701DB}"/>
                </a:ext>
              </a:extLst>
            </p:cNvPr>
            <p:cNvSpPr/>
            <p:nvPr/>
          </p:nvSpPr>
          <p:spPr>
            <a:xfrm>
              <a:off x="6719082" y="4149791"/>
              <a:ext cx="1124749" cy="400110"/>
            </a:xfrm>
            <a:prstGeom prst="rect">
              <a:avLst/>
            </a:prstGeom>
          </p:spPr>
          <p:txBody>
            <a:bodyPr wrap="none" lIns="90000" tIns="46800" rIns="90000" bIns="46800" anchor="ctr">
              <a:normAutofit/>
            </a:bodyPr>
            <a:lstStyle/>
            <a:p>
              <a:pPr lvl="0" algn="ctr"/>
              <a:r>
                <a:rPr lang="en-US" altLang="zh-CN" sz="2000" dirty="0">
                  <a:solidFill>
                    <a:schemeClr val="bg1"/>
                  </a:solidFill>
                </a:rPr>
                <a:t>Keyword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iṣľïďê">
              <a:extLst>
                <a:ext uri="{FF2B5EF4-FFF2-40B4-BE49-F238E27FC236}">
                  <a16:creationId xmlns:a16="http://schemas.microsoft.com/office/drawing/2014/main" id="{6436A551-346F-42D8-9A70-EBDC3EB15BEB}"/>
                </a:ext>
              </a:extLst>
            </p:cNvPr>
            <p:cNvSpPr txBox="1"/>
            <p:nvPr/>
          </p:nvSpPr>
          <p:spPr>
            <a:xfrm>
              <a:off x="831000" y="2342024"/>
              <a:ext cx="2709495" cy="47763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3" name="ïṧḷîḍê">
              <a:extLst>
                <a:ext uri="{FF2B5EF4-FFF2-40B4-BE49-F238E27FC236}">
                  <a16:creationId xmlns:a16="http://schemas.microsoft.com/office/drawing/2014/main" id="{50C23FEF-665D-4818-B0FA-F3A96AE5EDB7}"/>
                </a:ext>
              </a:extLst>
            </p:cNvPr>
            <p:cNvSpPr/>
            <p:nvPr/>
          </p:nvSpPr>
          <p:spPr>
            <a:xfrm>
              <a:off x="831000" y="1985007"/>
              <a:ext cx="2709495" cy="357018"/>
            </a:xfrm>
            <a:prstGeom prst="rect">
              <a:avLst/>
            </a:prstGeom>
          </p:spPr>
          <p:txBody>
            <a:bodyPr wrap="none" lIns="90000" tIns="46800" rIns="90000" bIns="46800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24" name="îṣ1íḋè">
              <a:extLst>
                <a:ext uri="{FF2B5EF4-FFF2-40B4-BE49-F238E27FC236}">
                  <a16:creationId xmlns:a16="http://schemas.microsoft.com/office/drawing/2014/main" id="{53952F6B-79E7-4094-8796-E008B4F2400D}"/>
                </a:ext>
              </a:extLst>
            </p:cNvPr>
            <p:cNvSpPr txBox="1"/>
            <p:nvPr/>
          </p:nvSpPr>
          <p:spPr>
            <a:xfrm>
              <a:off x="8651506" y="2342024"/>
              <a:ext cx="2710800" cy="47763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5" name="iŝ1íḍè">
              <a:extLst>
                <a:ext uri="{FF2B5EF4-FFF2-40B4-BE49-F238E27FC236}">
                  <a16:creationId xmlns:a16="http://schemas.microsoft.com/office/drawing/2014/main" id="{535E534E-F0D9-48EB-AB68-B6E879610B4C}"/>
                </a:ext>
              </a:extLst>
            </p:cNvPr>
            <p:cNvSpPr/>
            <p:nvPr/>
          </p:nvSpPr>
          <p:spPr>
            <a:xfrm>
              <a:off x="8651506" y="1985007"/>
              <a:ext cx="2710800" cy="357018"/>
            </a:xfrm>
            <a:prstGeom prst="rect">
              <a:avLst/>
            </a:prstGeom>
          </p:spPr>
          <p:txBody>
            <a:bodyPr wrap="none" lIns="90000" tIns="46800" rIns="90000" bIns="46800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26" name="išľîdé">
              <a:extLst>
                <a:ext uri="{FF2B5EF4-FFF2-40B4-BE49-F238E27FC236}">
                  <a16:creationId xmlns:a16="http://schemas.microsoft.com/office/drawing/2014/main" id="{88603DB5-9048-4D73-AD52-665A651B7F6A}"/>
                </a:ext>
              </a:extLst>
            </p:cNvPr>
            <p:cNvSpPr txBox="1"/>
            <p:nvPr/>
          </p:nvSpPr>
          <p:spPr>
            <a:xfrm>
              <a:off x="831000" y="4822902"/>
              <a:ext cx="2709495" cy="47763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7" name="isḻïḍè">
              <a:extLst>
                <a:ext uri="{FF2B5EF4-FFF2-40B4-BE49-F238E27FC236}">
                  <a16:creationId xmlns:a16="http://schemas.microsoft.com/office/drawing/2014/main" id="{8C30AD0C-8DBC-4233-BCC0-F95ACEE3D481}"/>
                </a:ext>
              </a:extLst>
            </p:cNvPr>
            <p:cNvSpPr/>
            <p:nvPr/>
          </p:nvSpPr>
          <p:spPr>
            <a:xfrm>
              <a:off x="831000" y="4465885"/>
              <a:ext cx="2709495" cy="357018"/>
            </a:xfrm>
            <a:prstGeom prst="rect">
              <a:avLst/>
            </a:prstGeom>
          </p:spPr>
          <p:txBody>
            <a:bodyPr wrap="none" lIns="90000" tIns="46800" rIns="90000" bIns="46800">
              <a:normAutofit lnSpcReduction="10000"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28" name="íS1ïḑe">
              <a:extLst>
                <a:ext uri="{FF2B5EF4-FFF2-40B4-BE49-F238E27FC236}">
                  <a16:creationId xmlns:a16="http://schemas.microsoft.com/office/drawing/2014/main" id="{5F44ACAB-F0E8-45A6-B3B2-C4BC607C265D}"/>
                </a:ext>
              </a:extLst>
            </p:cNvPr>
            <p:cNvSpPr txBox="1"/>
            <p:nvPr/>
          </p:nvSpPr>
          <p:spPr>
            <a:xfrm>
              <a:off x="8651506" y="4822902"/>
              <a:ext cx="2710800" cy="477631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29" name="ïš1iḍê">
              <a:extLst>
                <a:ext uri="{FF2B5EF4-FFF2-40B4-BE49-F238E27FC236}">
                  <a16:creationId xmlns:a16="http://schemas.microsoft.com/office/drawing/2014/main" id="{91779C5D-2345-42C5-BBF6-E00741797C7E}"/>
                </a:ext>
              </a:extLst>
            </p:cNvPr>
            <p:cNvSpPr/>
            <p:nvPr/>
          </p:nvSpPr>
          <p:spPr>
            <a:xfrm>
              <a:off x="8651506" y="4465885"/>
              <a:ext cx="2710800" cy="357018"/>
            </a:xfrm>
            <a:prstGeom prst="rect">
              <a:avLst/>
            </a:prstGeom>
          </p:spPr>
          <p:txBody>
            <a:bodyPr wrap="none" lIns="90000" tIns="46800" rIns="90000" bIns="46800">
              <a:normAutofit lnSpcReduction="10000"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7849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942A4-8019-4360-8C2F-1CB08387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A53694-474A-4A3F-8016-61041624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/>
          </a:p>
        </p:txBody>
      </p:sp>
      <p:grpSp>
        <p:nvGrpSpPr>
          <p:cNvPr id="5" name="02af2e13-b1c3-4fcf-8099-c350dbc3e5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7F67303-F814-47F7-B366-CD820119DC8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9450" y="1247766"/>
            <a:ext cx="10852066" cy="4786634"/>
            <a:chOff x="679450" y="1247766"/>
            <a:chExt cx="10852066" cy="4786634"/>
          </a:xfrm>
        </p:grpSpPr>
        <p:sp>
          <p:nvSpPr>
            <p:cNvPr id="6" name="ïṡliďè">
              <a:extLst>
                <a:ext uri="{FF2B5EF4-FFF2-40B4-BE49-F238E27FC236}">
                  <a16:creationId xmlns:a16="http://schemas.microsoft.com/office/drawing/2014/main" id="{024EA5F5-CEA0-4B8A-BC94-A3B6FCE9499B}"/>
                </a:ext>
              </a:extLst>
            </p:cNvPr>
            <p:cNvSpPr/>
            <p:nvPr/>
          </p:nvSpPr>
          <p:spPr bwMode="auto">
            <a:xfrm>
              <a:off x="679450" y="1247766"/>
              <a:ext cx="5278208" cy="4786634"/>
            </a:xfrm>
            <a:custGeom>
              <a:avLst/>
              <a:gdLst>
                <a:gd name="T0" fmla="*/ 147 w 1022"/>
                <a:gd name="T1" fmla="*/ 724 h 928"/>
                <a:gd name="T2" fmla="*/ 236 w 1022"/>
                <a:gd name="T3" fmla="*/ 776 h 928"/>
                <a:gd name="T4" fmla="*/ 203 w 1022"/>
                <a:gd name="T5" fmla="*/ 666 h 928"/>
                <a:gd name="T6" fmla="*/ 248 w 1022"/>
                <a:gd name="T7" fmla="*/ 658 h 928"/>
                <a:gd name="T8" fmla="*/ 162 w 1022"/>
                <a:gd name="T9" fmla="*/ 482 h 928"/>
                <a:gd name="T10" fmla="*/ 281 w 1022"/>
                <a:gd name="T11" fmla="*/ 609 h 928"/>
                <a:gd name="T12" fmla="*/ 193 w 1022"/>
                <a:gd name="T13" fmla="*/ 396 h 928"/>
                <a:gd name="T14" fmla="*/ 471 w 1022"/>
                <a:gd name="T15" fmla="*/ 791 h 928"/>
                <a:gd name="T16" fmla="*/ 337 w 1022"/>
                <a:gd name="T17" fmla="*/ 516 h 928"/>
                <a:gd name="T18" fmla="*/ 258 w 1022"/>
                <a:gd name="T19" fmla="*/ 296 h 928"/>
                <a:gd name="T20" fmla="*/ 812 w 1022"/>
                <a:gd name="T21" fmla="*/ 575 h 928"/>
                <a:gd name="T22" fmla="*/ 685 w 1022"/>
                <a:gd name="T23" fmla="*/ 102 h 928"/>
                <a:gd name="T24" fmla="*/ 802 w 1022"/>
                <a:gd name="T25" fmla="*/ 145 h 928"/>
                <a:gd name="T26" fmla="*/ 906 w 1022"/>
                <a:gd name="T27" fmla="*/ 212 h 928"/>
                <a:gd name="T28" fmla="*/ 171 w 1022"/>
                <a:gd name="T29" fmla="*/ 808 h 928"/>
                <a:gd name="T30" fmla="*/ 224 w 1022"/>
                <a:gd name="T31" fmla="*/ 734 h 928"/>
                <a:gd name="T32" fmla="*/ 266 w 1022"/>
                <a:gd name="T33" fmla="*/ 696 h 928"/>
                <a:gd name="T34" fmla="*/ 289 w 1022"/>
                <a:gd name="T35" fmla="*/ 621 h 928"/>
                <a:gd name="T36" fmla="*/ 427 w 1022"/>
                <a:gd name="T37" fmla="*/ 530 h 928"/>
                <a:gd name="T38" fmla="*/ 377 w 1022"/>
                <a:gd name="T39" fmla="*/ 506 h 928"/>
                <a:gd name="T40" fmla="*/ 289 w 1022"/>
                <a:gd name="T41" fmla="*/ 549 h 928"/>
                <a:gd name="T42" fmla="*/ 285 w 1022"/>
                <a:gd name="T43" fmla="*/ 510 h 928"/>
                <a:gd name="T44" fmla="*/ 271 w 1022"/>
                <a:gd name="T45" fmla="*/ 484 h 928"/>
                <a:gd name="T46" fmla="*/ 248 w 1022"/>
                <a:gd name="T47" fmla="*/ 471 h 928"/>
                <a:gd name="T48" fmla="*/ 235 w 1022"/>
                <a:gd name="T49" fmla="*/ 383 h 928"/>
                <a:gd name="T50" fmla="*/ 548 w 1022"/>
                <a:gd name="T51" fmla="*/ 129 h 928"/>
                <a:gd name="T52" fmla="*/ 673 w 1022"/>
                <a:gd name="T53" fmla="*/ 119 h 928"/>
                <a:gd name="T54" fmla="*/ 813 w 1022"/>
                <a:gd name="T55" fmla="*/ 162 h 928"/>
                <a:gd name="T56" fmla="*/ 953 w 1022"/>
                <a:gd name="T57" fmla="*/ 284 h 928"/>
                <a:gd name="T58" fmla="*/ 939 w 1022"/>
                <a:gd name="T59" fmla="*/ 414 h 928"/>
                <a:gd name="T60" fmla="*/ 883 w 1022"/>
                <a:gd name="T61" fmla="*/ 460 h 928"/>
                <a:gd name="T62" fmla="*/ 842 w 1022"/>
                <a:gd name="T63" fmla="*/ 546 h 928"/>
                <a:gd name="T64" fmla="*/ 779 w 1022"/>
                <a:gd name="T65" fmla="*/ 625 h 928"/>
                <a:gd name="T66" fmla="*/ 497 w 1022"/>
                <a:gd name="T67" fmla="*/ 680 h 928"/>
                <a:gd name="T68" fmla="*/ 364 w 1022"/>
                <a:gd name="T69" fmla="*/ 749 h 928"/>
                <a:gd name="T70" fmla="*/ 265 w 1022"/>
                <a:gd name="T71" fmla="*/ 657 h 928"/>
                <a:gd name="T72" fmla="*/ 300 w 1022"/>
                <a:gd name="T73" fmla="*/ 507 h 928"/>
                <a:gd name="T74" fmla="*/ 632 w 1022"/>
                <a:gd name="T75" fmla="*/ 51 h 928"/>
                <a:gd name="T76" fmla="*/ 273 w 1022"/>
                <a:gd name="T77" fmla="*/ 732 h 928"/>
                <a:gd name="T78" fmla="*/ 303 w 1022"/>
                <a:gd name="T79" fmla="*/ 647 h 928"/>
                <a:gd name="T80" fmla="*/ 362 w 1022"/>
                <a:gd name="T81" fmla="*/ 669 h 928"/>
                <a:gd name="T82" fmla="*/ 218 w 1022"/>
                <a:gd name="T83" fmla="*/ 452 h 928"/>
                <a:gd name="T84" fmla="*/ 312 w 1022"/>
                <a:gd name="T85" fmla="*/ 525 h 928"/>
                <a:gd name="T86" fmla="*/ 396 w 1022"/>
                <a:gd name="T87" fmla="*/ 499 h 928"/>
                <a:gd name="T88" fmla="*/ 829 w 1022"/>
                <a:gd name="T89" fmla="*/ 543 h 928"/>
                <a:gd name="T90" fmla="*/ 669 w 1022"/>
                <a:gd name="T91" fmla="*/ 142 h 928"/>
                <a:gd name="T92" fmla="*/ 757 w 1022"/>
                <a:gd name="T93" fmla="*/ 181 h 928"/>
                <a:gd name="T94" fmla="*/ 924 w 1022"/>
                <a:gd name="T95" fmla="*/ 344 h 928"/>
                <a:gd name="T96" fmla="*/ 125 w 1022"/>
                <a:gd name="T97" fmla="*/ 722 h 928"/>
                <a:gd name="T98" fmla="*/ 230 w 1022"/>
                <a:gd name="T99" fmla="*/ 675 h 928"/>
                <a:gd name="T100" fmla="*/ 129 w 1022"/>
                <a:gd name="T101" fmla="*/ 614 h 928"/>
                <a:gd name="T102" fmla="*/ 194 w 1022"/>
                <a:gd name="T103" fmla="*/ 654 h 928"/>
                <a:gd name="T104" fmla="*/ 306 w 1022"/>
                <a:gd name="T105" fmla="*/ 576 h 928"/>
                <a:gd name="T106" fmla="*/ 101 w 1022"/>
                <a:gd name="T107" fmla="*/ 443 h 928"/>
                <a:gd name="T108" fmla="*/ 187 w 1022"/>
                <a:gd name="T109" fmla="*/ 510 h 928"/>
                <a:gd name="T110" fmla="*/ 194 w 1022"/>
                <a:gd name="T111" fmla="*/ 473 h 928"/>
                <a:gd name="T112" fmla="*/ 317 w 1022"/>
                <a:gd name="T113" fmla="*/ 570 h 928"/>
                <a:gd name="T114" fmla="*/ 375 w 1022"/>
                <a:gd name="T115" fmla="*/ 548 h 928"/>
                <a:gd name="T116" fmla="*/ 375 w 1022"/>
                <a:gd name="T117" fmla="*/ 576 h 928"/>
                <a:gd name="T118" fmla="*/ 367 w 1022"/>
                <a:gd name="T119" fmla="*/ 240 h 928"/>
                <a:gd name="T120" fmla="*/ 694 w 1022"/>
                <a:gd name="T121" fmla="*/ 109 h 928"/>
                <a:gd name="T122" fmla="*/ 812 w 1022"/>
                <a:gd name="T123" fmla="*/ 148 h 928"/>
                <a:gd name="T124" fmla="*/ 189 w 1022"/>
                <a:gd name="T125" fmla="*/ 584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22" h="928">
                  <a:moveTo>
                    <a:pt x="143" y="894"/>
                  </a:moveTo>
                  <a:cubicBezTo>
                    <a:pt x="142" y="891"/>
                    <a:pt x="145" y="890"/>
                    <a:pt x="147" y="889"/>
                  </a:cubicBezTo>
                  <a:cubicBezTo>
                    <a:pt x="151" y="887"/>
                    <a:pt x="156" y="886"/>
                    <a:pt x="158" y="885"/>
                  </a:cubicBezTo>
                  <a:cubicBezTo>
                    <a:pt x="155" y="889"/>
                    <a:pt x="149" y="889"/>
                    <a:pt x="148" y="894"/>
                  </a:cubicBezTo>
                  <a:cubicBezTo>
                    <a:pt x="147" y="894"/>
                    <a:pt x="147" y="893"/>
                    <a:pt x="146" y="892"/>
                  </a:cubicBezTo>
                  <a:cubicBezTo>
                    <a:pt x="144" y="892"/>
                    <a:pt x="147" y="895"/>
                    <a:pt x="145" y="895"/>
                  </a:cubicBezTo>
                  <a:cubicBezTo>
                    <a:pt x="144" y="894"/>
                    <a:pt x="144" y="894"/>
                    <a:pt x="143" y="894"/>
                  </a:cubicBezTo>
                  <a:close/>
                  <a:moveTo>
                    <a:pt x="78" y="780"/>
                  </a:moveTo>
                  <a:cubicBezTo>
                    <a:pt x="78" y="780"/>
                    <a:pt x="77" y="780"/>
                    <a:pt x="76" y="779"/>
                  </a:cubicBezTo>
                  <a:cubicBezTo>
                    <a:pt x="75" y="780"/>
                    <a:pt x="75" y="781"/>
                    <a:pt x="75" y="782"/>
                  </a:cubicBezTo>
                  <a:cubicBezTo>
                    <a:pt x="76" y="782"/>
                    <a:pt x="78" y="781"/>
                    <a:pt x="78" y="780"/>
                  </a:cubicBezTo>
                  <a:close/>
                  <a:moveTo>
                    <a:pt x="186" y="920"/>
                  </a:moveTo>
                  <a:cubicBezTo>
                    <a:pt x="182" y="924"/>
                    <a:pt x="174" y="924"/>
                    <a:pt x="174" y="928"/>
                  </a:cubicBezTo>
                  <a:cubicBezTo>
                    <a:pt x="177" y="927"/>
                    <a:pt x="184" y="925"/>
                    <a:pt x="186" y="920"/>
                  </a:cubicBezTo>
                  <a:close/>
                  <a:moveTo>
                    <a:pt x="62" y="746"/>
                  </a:moveTo>
                  <a:cubicBezTo>
                    <a:pt x="62" y="743"/>
                    <a:pt x="59" y="743"/>
                    <a:pt x="57" y="742"/>
                  </a:cubicBezTo>
                  <a:cubicBezTo>
                    <a:pt x="59" y="743"/>
                    <a:pt x="59" y="744"/>
                    <a:pt x="59" y="746"/>
                  </a:cubicBezTo>
                  <a:cubicBezTo>
                    <a:pt x="60" y="744"/>
                    <a:pt x="61" y="746"/>
                    <a:pt x="62" y="746"/>
                  </a:cubicBezTo>
                  <a:close/>
                  <a:moveTo>
                    <a:pt x="81" y="770"/>
                  </a:moveTo>
                  <a:cubicBezTo>
                    <a:pt x="80" y="771"/>
                    <a:pt x="81" y="772"/>
                    <a:pt x="81" y="774"/>
                  </a:cubicBezTo>
                  <a:cubicBezTo>
                    <a:pt x="83" y="773"/>
                    <a:pt x="84" y="772"/>
                    <a:pt x="81" y="770"/>
                  </a:cubicBezTo>
                  <a:close/>
                  <a:moveTo>
                    <a:pt x="64" y="743"/>
                  </a:moveTo>
                  <a:cubicBezTo>
                    <a:pt x="63" y="743"/>
                    <a:pt x="64" y="741"/>
                    <a:pt x="63" y="740"/>
                  </a:cubicBezTo>
                  <a:cubicBezTo>
                    <a:pt x="62" y="741"/>
                    <a:pt x="61" y="740"/>
                    <a:pt x="60" y="740"/>
                  </a:cubicBezTo>
                  <a:cubicBezTo>
                    <a:pt x="61" y="741"/>
                    <a:pt x="62" y="743"/>
                    <a:pt x="63" y="744"/>
                  </a:cubicBezTo>
                  <a:cubicBezTo>
                    <a:pt x="63" y="743"/>
                    <a:pt x="65" y="745"/>
                    <a:pt x="64" y="743"/>
                  </a:cubicBezTo>
                  <a:close/>
                  <a:moveTo>
                    <a:pt x="57" y="728"/>
                  </a:moveTo>
                  <a:cubicBezTo>
                    <a:pt x="56" y="727"/>
                    <a:pt x="55" y="726"/>
                    <a:pt x="55" y="725"/>
                  </a:cubicBezTo>
                  <a:cubicBezTo>
                    <a:pt x="54" y="726"/>
                    <a:pt x="53" y="727"/>
                    <a:pt x="53" y="728"/>
                  </a:cubicBezTo>
                  <a:cubicBezTo>
                    <a:pt x="55" y="727"/>
                    <a:pt x="56" y="728"/>
                    <a:pt x="57" y="728"/>
                  </a:cubicBezTo>
                  <a:close/>
                  <a:moveTo>
                    <a:pt x="68" y="724"/>
                  </a:moveTo>
                  <a:cubicBezTo>
                    <a:pt x="66" y="723"/>
                    <a:pt x="70" y="721"/>
                    <a:pt x="68" y="721"/>
                  </a:cubicBezTo>
                  <a:cubicBezTo>
                    <a:pt x="67" y="724"/>
                    <a:pt x="63" y="716"/>
                    <a:pt x="63" y="720"/>
                  </a:cubicBezTo>
                  <a:cubicBezTo>
                    <a:pt x="66" y="720"/>
                    <a:pt x="65" y="723"/>
                    <a:pt x="68" y="724"/>
                  </a:cubicBezTo>
                  <a:close/>
                  <a:moveTo>
                    <a:pt x="72" y="728"/>
                  </a:moveTo>
                  <a:cubicBezTo>
                    <a:pt x="71" y="728"/>
                    <a:pt x="69" y="726"/>
                    <a:pt x="68" y="726"/>
                  </a:cubicBezTo>
                  <a:cubicBezTo>
                    <a:pt x="69" y="729"/>
                    <a:pt x="71" y="729"/>
                    <a:pt x="72" y="728"/>
                  </a:cubicBezTo>
                  <a:close/>
                  <a:moveTo>
                    <a:pt x="143" y="838"/>
                  </a:moveTo>
                  <a:cubicBezTo>
                    <a:pt x="145" y="840"/>
                    <a:pt x="146" y="840"/>
                    <a:pt x="147" y="839"/>
                  </a:cubicBezTo>
                  <a:cubicBezTo>
                    <a:pt x="146" y="836"/>
                    <a:pt x="145" y="837"/>
                    <a:pt x="143" y="838"/>
                  </a:cubicBezTo>
                  <a:close/>
                  <a:moveTo>
                    <a:pt x="75" y="722"/>
                  </a:moveTo>
                  <a:cubicBezTo>
                    <a:pt x="74" y="721"/>
                    <a:pt x="75" y="720"/>
                    <a:pt x="75" y="719"/>
                  </a:cubicBezTo>
                  <a:cubicBezTo>
                    <a:pt x="73" y="721"/>
                    <a:pt x="69" y="722"/>
                    <a:pt x="70" y="725"/>
                  </a:cubicBezTo>
                  <a:cubicBezTo>
                    <a:pt x="73" y="724"/>
                    <a:pt x="72" y="723"/>
                    <a:pt x="75" y="722"/>
                  </a:cubicBezTo>
                  <a:close/>
                  <a:moveTo>
                    <a:pt x="90" y="743"/>
                  </a:moveTo>
                  <a:cubicBezTo>
                    <a:pt x="88" y="743"/>
                    <a:pt x="84" y="741"/>
                    <a:pt x="86" y="745"/>
                  </a:cubicBezTo>
                  <a:cubicBezTo>
                    <a:pt x="87" y="743"/>
                    <a:pt x="90" y="745"/>
                    <a:pt x="90" y="743"/>
                  </a:cubicBezTo>
                  <a:close/>
                  <a:moveTo>
                    <a:pt x="197" y="910"/>
                  </a:moveTo>
                  <a:cubicBezTo>
                    <a:pt x="193" y="913"/>
                    <a:pt x="200" y="911"/>
                    <a:pt x="199" y="909"/>
                  </a:cubicBezTo>
                  <a:cubicBezTo>
                    <a:pt x="197" y="908"/>
                    <a:pt x="198" y="910"/>
                    <a:pt x="197" y="910"/>
                  </a:cubicBezTo>
                  <a:close/>
                  <a:moveTo>
                    <a:pt x="110" y="737"/>
                  </a:moveTo>
                  <a:cubicBezTo>
                    <a:pt x="109" y="739"/>
                    <a:pt x="108" y="736"/>
                    <a:pt x="107" y="738"/>
                  </a:cubicBezTo>
                  <a:cubicBezTo>
                    <a:pt x="108" y="740"/>
                    <a:pt x="108" y="740"/>
                    <a:pt x="108" y="740"/>
                  </a:cubicBezTo>
                  <a:cubicBezTo>
                    <a:pt x="109" y="738"/>
                    <a:pt x="111" y="740"/>
                    <a:pt x="110" y="737"/>
                  </a:cubicBezTo>
                  <a:close/>
                  <a:moveTo>
                    <a:pt x="115" y="725"/>
                  </a:moveTo>
                  <a:cubicBezTo>
                    <a:pt x="112" y="721"/>
                    <a:pt x="112" y="722"/>
                    <a:pt x="112" y="725"/>
                  </a:cubicBezTo>
                  <a:cubicBezTo>
                    <a:pt x="111" y="724"/>
                    <a:pt x="110" y="724"/>
                    <a:pt x="109" y="723"/>
                  </a:cubicBezTo>
                  <a:cubicBezTo>
                    <a:pt x="109" y="727"/>
                    <a:pt x="102" y="726"/>
                    <a:pt x="103" y="729"/>
                  </a:cubicBezTo>
                  <a:cubicBezTo>
                    <a:pt x="108" y="727"/>
                    <a:pt x="109" y="727"/>
                    <a:pt x="115" y="725"/>
                  </a:cubicBezTo>
                  <a:close/>
                  <a:moveTo>
                    <a:pt x="121" y="723"/>
                  </a:moveTo>
                  <a:cubicBezTo>
                    <a:pt x="119" y="720"/>
                    <a:pt x="116" y="722"/>
                    <a:pt x="114" y="723"/>
                  </a:cubicBezTo>
                  <a:cubicBezTo>
                    <a:pt x="116" y="726"/>
                    <a:pt x="119" y="723"/>
                    <a:pt x="121" y="723"/>
                  </a:cubicBezTo>
                  <a:close/>
                  <a:moveTo>
                    <a:pt x="33" y="582"/>
                  </a:moveTo>
                  <a:cubicBezTo>
                    <a:pt x="32" y="579"/>
                    <a:pt x="26" y="585"/>
                    <a:pt x="28" y="585"/>
                  </a:cubicBezTo>
                  <a:cubicBezTo>
                    <a:pt x="31" y="583"/>
                    <a:pt x="31" y="583"/>
                    <a:pt x="33" y="582"/>
                  </a:cubicBezTo>
                  <a:close/>
                  <a:moveTo>
                    <a:pt x="140" y="732"/>
                  </a:moveTo>
                  <a:cubicBezTo>
                    <a:pt x="139" y="733"/>
                    <a:pt x="139" y="732"/>
                    <a:pt x="138" y="731"/>
                  </a:cubicBezTo>
                  <a:cubicBezTo>
                    <a:pt x="138" y="734"/>
                    <a:pt x="135" y="734"/>
                    <a:pt x="135" y="737"/>
                  </a:cubicBezTo>
                  <a:cubicBezTo>
                    <a:pt x="136" y="735"/>
                    <a:pt x="140" y="735"/>
                    <a:pt x="140" y="732"/>
                  </a:cubicBezTo>
                  <a:close/>
                  <a:moveTo>
                    <a:pt x="114" y="696"/>
                  </a:moveTo>
                  <a:cubicBezTo>
                    <a:pt x="113" y="694"/>
                    <a:pt x="112" y="694"/>
                    <a:pt x="111" y="693"/>
                  </a:cubicBezTo>
                  <a:cubicBezTo>
                    <a:pt x="111" y="692"/>
                    <a:pt x="112" y="692"/>
                    <a:pt x="111" y="690"/>
                  </a:cubicBezTo>
                  <a:cubicBezTo>
                    <a:pt x="108" y="692"/>
                    <a:pt x="112" y="697"/>
                    <a:pt x="114" y="696"/>
                  </a:cubicBezTo>
                  <a:close/>
                  <a:moveTo>
                    <a:pt x="172" y="775"/>
                  </a:moveTo>
                  <a:cubicBezTo>
                    <a:pt x="171" y="776"/>
                    <a:pt x="167" y="776"/>
                    <a:pt x="169" y="779"/>
                  </a:cubicBezTo>
                  <a:cubicBezTo>
                    <a:pt x="170" y="778"/>
                    <a:pt x="173" y="777"/>
                    <a:pt x="172" y="775"/>
                  </a:cubicBezTo>
                  <a:close/>
                  <a:moveTo>
                    <a:pt x="140" y="724"/>
                  </a:moveTo>
                  <a:cubicBezTo>
                    <a:pt x="139" y="727"/>
                    <a:pt x="137" y="720"/>
                    <a:pt x="136" y="721"/>
                  </a:cubicBezTo>
                  <a:cubicBezTo>
                    <a:pt x="137" y="724"/>
                    <a:pt x="135" y="724"/>
                    <a:pt x="135" y="726"/>
                  </a:cubicBezTo>
                  <a:cubicBezTo>
                    <a:pt x="136" y="725"/>
                    <a:pt x="140" y="728"/>
                    <a:pt x="140" y="724"/>
                  </a:cubicBezTo>
                  <a:close/>
                  <a:moveTo>
                    <a:pt x="54" y="589"/>
                  </a:moveTo>
                  <a:cubicBezTo>
                    <a:pt x="52" y="587"/>
                    <a:pt x="46" y="589"/>
                    <a:pt x="48" y="591"/>
                  </a:cubicBezTo>
                  <a:cubicBezTo>
                    <a:pt x="50" y="590"/>
                    <a:pt x="52" y="590"/>
                    <a:pt x="54" y="589"/>
                  </a:cubicBezTo>
                  <a:close/>
                  <a:moveTo>
                    <a:pt x="172" y="768"/>
                  </a:moveTo>
                  <a:cubicBezTo>
                    <a:pt x="171" y="765"/>
                    <a:pt x="174" y="765"/>
                    <a:pt x="173" y="763"/>
                  </a:cubicBezTo>
                  <a:cubicBezTo>
                    <a:pt x="171" y="764"/>
                    <a:pt x="170" y="767"/>
                    <a:pt x="169" y="769"/>
                  </a:cubicBezTo>
                  <a:cubicBezTo>
                    <a:pt x="170" y="767"/>
                    <a:pt x="171" y="769"/>
                    <a:pt x="172" y="768"/>
                  </a:cubicBezTo>
                  <a:close/>
                  <a:moveTo>
                    <a:pt x="147" y="724"/>
                  </a:moveTo>
                  <a:cubicBezTo>
                    <a:pt x="145" y="725"/>
                    <a:pt x="143" y="725"/>
                    <a:pt x="142" y="728"/>
                  </a:cubicBezTo>
                  <a:cubicBezTo>
                    <a:pt x="143" y="727"/>
                    <a:pt x="147" y="727"/>
                    <a:pt x="147" y="724"/>
                  </a:cubicBezTo>
                  <a:close/>
                  <a:moveTo>
                    <a:pt x="144" y="718"/>
                  </a:moveTo>
                  <a:cubicBezTo>
                    <a:pt x="145" y="719"/>
                    <a:pt x="145" y="720"/>
                    <a:pt x="146" y="719"/>
                  </a:cubicBezTo>
                  <a:cubicBezTo>
                    <a:pt x="145" y="718"/>
                    <a:pt x="144" y="717"/>
                    <a:pt x="144" y="716"/>
                  </a:cubicBezTo>
                  <a:cubicBezTo>
                    <a:pt x="142" y="717"/>
                    <a:pt x="143" y="719"/>
                    <a:pt x="142" y="720"/>
                  </a:cubicBezTo>
                  <a:cubicBezTo>
                    <a:pt x="141" y="719"/>
                    <a:pt x="142" y="719"/>
                    <a:pt x="141" y="718"/>
                  </a:cubicBezTo>
                  <a:cubicBezTo>
                    <a:pt x="140" y="718"/>
                    <a:pt x="140" y="718"/>
                    <a:pt x="140" y="718"/>
                  </a:cubicBezTo>
                  <a:cubicBezTo>
                    <a:pt x="140" y="718"/>
                    <a:pt x="140" y="717"/>
                    <a:pt x="139" y="718"/>
                  </a:cubicBezTo>
                  <a:cubicBezTo>
                    <a:pt x="141" y="720"/>
                    <a:pt x="138" y="720"/>
                    <a:pt x="140" y="722"/>
                  </a:cubicBezTo>
                  <a:cubicBezTo>
                    <a:pt x="143" y="722"/>
                    <a:pt x="142" y="720"/>
                    <a:pt x="144" y="718"/>
                  </a:cubicBezTo>
                  <a:close/>
                  <a:moveTo>
                    <a:pt x="142" y="711"/>
                  </a:moveTo>
                  <a:cubicBezTo>
                    <a:pt x="139" y="712"/>
                    <a:pt x="136" y="712"/>
                    <a:pt x="135" y="715"/>
                  </a:cubicBezTo>
                  <a:cubicBezTo>
                    <a:pt x="137" y="714"/>
                    <a:pt x="141" y="714"/>
                    <a:pt x="142" y="711"/>
                  </a:cubicBezTo>
                  <a:close/>
                  <a:moveTo>
                    <a:pt x="66" y="598"/>
                  </a:moveTo>
                  <a:cubicBezTo>
                    <a:pt x="66" y="599"/>
                    <a:pt x="66" y="600"/>
                    <a:pt x="65" y="601"/>
                  </a:cubicBezTo>
                  <a:cubicBezTo>
                    <a:pt x="67" y="603"/>
                    <a:pt x="67" y="603"/>
                    <a:pt x="67" y="603"/>
                  </a:cubicBezTo>
                  <a:cubicBezTo>
                    <a:pt x="68" y="602"/>
                    <a:pt x="68" y="598"/>
                    <a:pt x="66" y="598"/>
                  </a:cubicBezTo>
                  <a:close/>
                  <a:moveTo>
                    <a:pt x="67" y="589"/>
                  </a:moveTo>
                  <a:cubicBezTo>
                    <a:pt x="66" y="588"/>
                    <a:pt x="67" y="585"/>
                    <a:pt x="65" y="586"/>
                  </a:cubicBezTo>
                  <a:cubicBezTo>
                    <a:pt x="65" y="587"/>
                    <a:pt x="64" y="589"/>
                    <a:pt x="63" y="588"/>
                  </a:cubicBezTo>
                  <a:cubicBezTo>
                    <a:pt x="64" y="590"/>
                    <a:pt x="64" y="590"/>
                    <a:pt x="64" y="590"/>
                  </a:cubicBezTo>
                  <a:cubicBezTo>
                    <a:pt x="64" y="590"/>
                    <a:pt x="64" y="591"/>
                    <a:pt x="65" y="590"/>
                  </a:cubicBezTo>
                  <a:cubicBezTo>
                    <a:pt x="64" y="587"/>
                    <a:pt x="67" y="592"/>
                    <a:pt x="67" y="589"/>
                  </a:cubicBezTo>
                  <a:close/>
                  <a:moveTo>
                    <a:pt x="203" y="794"/>
                  </a:moveTo>
                  <a:cubicBezTo>
                    <a:pt x="202" y="792"/>
                    <a:pt x="201" y="792"/>
                    <a:pt x="200" y="791"/>
                  </a:cubicBezTo>
                  <a:cubicBezTo>
                    <a:pt x="200" y="791"/>
                    <a:pt x="199" y="792"/>
                    <a:pt x="199" y="793"/>
                  </a:cubicBezTo>
                  <a:cubicBezTo>
                    <a:pt x="201" y="791"/>
                    <a:pt x="202" y="796"/>
                    <a:pt x="203" y="794"/>
                  </a:cubicBezTo>
                  <a:close/>
                  <a:moveTo>
                    <a:pt x="131" y="686"/>
                  </a:moveTo>
                  <a:cubicBezTo>
                    <a:pt x="132" y="683"/>
                    <a:pt x="128" y="683"/>
                    <a:pt x="129" y="681"/>
                  </a:cubicBezTo>
                  <a:cubicBezTo>
                    <a:pt x="126" y="682"/>
                    <a:pt x="130" y="685"/>
                    <a:pt x="131" y="686"/>
                  </a:cubicBezTo>
                  <a:close/>
                  <a:moveTo>
                    <a:pt x="159" y="716"/>
                  </a:moveTo>
                  <a:cubicBezTo>
                    <a:pt x="158" y="717"/>
                    <a:pt x="157" y="717"/>
                    <a:pt x="158" y="718"/>
                  </a:cubicBezTo>
                  <a:cubicBezTo>
                    <a:pt x="162" y="719"/>
                    <a:pt x="157" y="720"/>
                    <a:pt x="158" y="722"/>
                  </a:cubicBezTo>
                  <a:cubicBezTo>
                    <a:pt x="160" y="721"/>
                    <a:pt x="161" y="719"/>
                    <a:pt x="159" y="716"/>
                  </a:cubicBezTo>
                  <a:close/>
                  <a:moveTo>
                    <a:pt x="10" y="478"/>
                  </a:moveTo>
                  <a:cubicBezTo>
                    <a:pt x="6" y="480"/>
                    <a:pt x="2" y="481"/>
                    <a:pt x="0" y="482"/>
                  </a:cubicBezTo>
                  <a:cubicBezTo>
                    <a:pt x="3" y="484"/>
                    <a:pt x="8" y="480"/>
                    <a:pt x="10" y="478"/>
                  </a:cubicBezTo>
                  <a:close/>
                  <a:moveTo>
                    <a:pt x="280" y="898"/>
                  </a:moveTo>
                  <a:cubicBezTo>
                    <a:pt x="279" y="895"/>
                    <a:pt x="278" y="897"/>
                    <a:pt x="277" y="895"/>
                  </a:cubicBezTo>
                  <a:cubicBezTo>
                    <a:pt x="276" y="895"/>
                    <a:pt x="276" y="896"/>
                    <a:pt x="276" y="897"/>
                  </a:cubicBezTo>
                  <a:cubicBezTo>
                    <a:pt x="278" y="895"/>
                    <a:pt x="279" y="900"/>
                    <a:pt x="280" y="898"/>
                  </a:cubicBezTo>
                  <a:close/>
                  <a:moveTo>
                    <a:pt x="145" y="676"/>
                  </a:moveTo>
                  <a:cubicBezTo>
                    <a:pt x="142" y="672"/>
                    <a:pt x="138" y="674"/>
                    <a:pt x="137" y="677"/>
                  </a:cubicBezTo>
                  <a:cubicBezTo>
                    <a:pt x="139" y="679"/>
                    <a:pt x="141" y="677"/>
                    <a:pt x="144" y="678"/>
                  </a:cubicBezTo>
                  <a:cubicBezTo>
                    <a:pt x="144" y="675"/>
                    <a:pt x="141" y="677"/>
                    <a:pt x="140" y="677"/>
                  </a:cubicBezTo>
                  <a:cubicBezTo>
                    <a:pt x="140" y="676"/>
                    <a:pt x="140" y="676"/>
                    <a:pt x="140" y="675"/>
                  </a:cubicBezTo>
                  <a:cubicBezTo>
                    <a:pt x="142" y="675"/>
                    <a:pt x="144" y="677"/>
                    <a:pt x="145" y="676"/>
                  </a:cubicBezTo>
                  <a:close/>
                  <a:moveTo>
                    <a:pt x="195" y="762"/>
                  </a:moveTo>
                  <a:cubicBezTo>
                    <a:pt x="196" y="762"/>
                    <a:pt x="197" y="761"/>
                    <a:pt x="198" y="762"/>
                  </a:cubicBezTo>
                  <a:cubicBezTo>
                    <a:pt x="196" y="760"/>
                    <a:pt x="194" y="759"/>
                    <a:pt x="192" y="759"/>
                  </a:cubicBezTo>
                  <a:cubicBezTo>
                    <a:pt x="193" y="761"/>
                    <a:pt x="194" y="759"/>
                    <a:pt x="195" y="762"/>
                  </a:cubicBezTo>
                  <a:close/>
                  <a:moveTo>
                    <a:pt x="144" y="680"/>
                  </a:moveTo>
                  <a:cubicBezTo>
                    <a:pt x="145" y="682"/>
                    <a:pt x="147" y="683"/>
                    <a:pt x="146" y="681"/>
                  </a:cubicBezTo>
                  <a:cubicBezTo>
                    <a:pt x="146" y="681"/>
                    <a:pt x="145" y="681"/>
                    <a:pt x="145" y="680"/>
                  </a:cubicBezTo>
                  <a:cubicBezTo>
                    <a:pt x="146" y="680"/>
                    <a:pt x="146" y="679"/>
                    <a:pt x="145" y="678"/>
                  </a:cubicBezTo>
                  <a:cubicBezTo>
                    <a:pt x="145" y="679"/>
                    <a:pt x="142" y="679"/>
                    <a:pt x="143" y="681"/>
                  </a:cubicBezTo>
                  <a:lnTo>
                    <a:pt x="144" y="680"/>
                  </a:lnTo>
                  <a:close/>
                  <a:moveTo>
                    <a:pt x="84" y="577"/>
                  </a:moveTo>
                  <a:cubicBezTo>
                    <a:pt x="83" y="578"/>
                    <a:pt x="78" y="577"/>
                    <a:pt x="80" y="580"/>
                  </a:cubicBezTo>
                  <a:cubicBezTo>
                    <a:pt x="81" y="579"/>
                    <a:pt x="84" y="580"/>
                    <a:pt x="84" y="577"/>
                  </a:cubicBezTo>
                  <a:close/>
                  <a:moveTo>
                    <a:pt x="151" y="670"/>
                  </a:moveTo>
                  <a:cubicBezTo>
                    <a:pt x="150" y="670"/>
                    <a:pt x="149" y="669"/>
                    <a:pt x="149" y="668"/>
                  </a:cubicBezTo>
                  <a:cubicBezTo>
                    <a:pt x="146" y="669"/>
                    <a:pt x="147" y="672"/>
                    <a:pt x="147" y="674"/>
                  </a:cubicBezTo>
                  <a:cubicBezTo>
                    <a:pt x="148" y="674"/>
                    <a:pt x="150" y="671"/>
                    <a:pt x="151" y="670"/>
                  </a:cubicBezTo>
                  <a:close/>
                  <a:moveTo>
                    <a:pt x="265" y="840"/>
                  </a:moveTo>
                  <a:cubicBezTo>
                    <a:pt x="265" y="838"/>
                    <a:pt x="263" y="837"/>
                    <a:pt x="262" y="837"/>
                  </a:cubicBezTo>
                  <a:cubicBezTo>
                    <a:pt x="262" y="838"/>
                    <a:pt x="262" y="838"/>
                    <a:pt x="263" y="839"/>
                  </a:cubicBezTo>
                  <a:cubicBezTo>
                    <a:pt x="264" y="839"/>
                    <a:pt x="264" y="840"/>
                    <a:pt x="265" y="840"/>
                  </a:cubicBezTo>
                  <a:close/>
                  <a:moveTo>
                    <a:pt x="109" y="592"/>
                  </a:moveTo>
                  <a:cubicBezTo>
                    <a:pt x="108" y="592"/>
                    <a:pt x="107" y="594"/>
                    <a:pt x="106" y="593"/>
                  </a:cubicBezTo>
                  <a:cubicBezTo>
                    <a:pt x="107" y="596"/>
                    <a:pt x="111" y="595"/>
                    <a:pt x="109" y="592"/>
                  </a:cubicBezTo>
                  <a:close/>
                  <a:moveTo>
                    <a:pt x="194" y="726"/>
                  </a:moveTo>
                  <a:cubicBezTo>
                    <a:pt x="194" y="722"/>
                    <a:pt x="196" y="726"/>
                    <a:pt x="197" y="723"/>
                  </a:cubicBezTo>
                  <a:cubicBezTo>
                    <a:pt x="195" y="723"/>
                    <a:pt x="191" y="721"/>
                    <a:pt x="193" y="724"/>
                  </a:cubicBezTo>
                  <a:cubicBezTo>
                    <a:pt x="193" y="724"/>
                    <a:pt x="194" y="725"/>
                    <a:pt x="194" y="726"/>
                  </a:cubicBezTo>
                  <a:close/>
                  <a:moveTo>
                    <a:pt x="159" y="668"/>
                  </a:moveTo>
                  <a:cubicBezTo>
                    <a:pt x="159" y="664"/>
                    <a:pt x="164" y="669"/>
                    <a:pt x="164" y="666"/>
                  </a:cubicBezTo>
                  <a:cubicBezTo>
                    <a:pt x="162" y="663"/>
                    <a:pt x="155" y="663"/>
                    <a:pt x="156" y="667"/>
                  </a:cubicBezTo>
                  <a:cubicBezTo>
                    <a:pt x="157" y="665"/>
                    <a:pt x="158" y="666"/>
                    <a:pt x="159" y="668"/>
                  </a:cubicBezTo>
                  <a:close/>
                  <a:moveTo>
                    <a:pt x="251" y="797"/>
                  </a:moveTo>
                  <a:cubicBezTo>
                    <a:pt x="250" y="799"/>
                    <a:pt x="248" y="799"/>
                    <a:pt x="248" y="801"/>
                  </a:cubicBezTo>
                  <a:cubicBezTo>
                    <a:pt x="250" y="802"/>
                    <a:pt x="253" y="800"/>
                    <a:pt x="251" y="797"/>
                  </a:cubicBezTo>
                  <a:close/>
                  <a:moveTo>
                    <a:pt x="236" y="776"/>
                  </a:moveTo>
                  <a:cubicBezTo>
                    <a:pt x="236" y="776"/>
                    <a:pt x="236" y="775"/>
                    <a:pt x="235" y="775"/>
                  </a:cubicBezTo>
                  <a:cubicBezTo>
                    <a:pt x="235" y="774"/>
                    <a:pt x="235" y="774"/>
                    <a:pt x="235" y="774"/>
                  </a:cubicBezTo>
                  <a:cubicBezTo>
                    <a:pt x="236" y="777"/>
                    <a:pt x="231" y="774"/>
                    <a:pt x="234" y="777"/>
                  </a:cubicBezTo>
                  <a:cubicBezTo>
                    <a:pt x="235" y="776"/>
                    <a:pt x="235" y="777"/>
                    <a:pt x="236" y="776"/>
                  </a:cubicBezTo>
                  <a:close/>
                  <a:moveTo>
                    <a:pt x="171" y="667"/>
                  </a:moveTo>
                  <a:cubicBezTo>
                    <a:pt x="172" y="668"/>
                    <a:pt x="169" y="669"/>
                    <a:pt x="168" y="667"/>
                  </a:cubicBezTo>
                  <a:cubicBezTo>
                    <a:pt x="168" y="666"/>
                    <a:pt x="169" y="665"/>
                    <a:pt x="169" y="664"/>
                  </a:cubicBezTo>
                  <a:cubicBezTo>
                    <a:pt x="168" y="664"/>
                    <a:pt x="164" y="664"/>
                    <a:pt x="165" y="667"/>
                  </a:cubicBezTo>
                  <a:cubicBezTo>
                    <a:pt x="169" y="666"/>
                    <a:pt x="165" y="669"/>
                    <a:pt x="167" y="671"/>
                  </a:cubicBezTo>
                  <a:cubicBezTo>
                    <a:pt x="169" y="671"/>
                    <a:pt x="174" y="669"/>
                    <a:pt x="171" y="667"/>
                  </a:cubicBezTo>
                  <a:close/>
                  <a:moveTo>
                    <a:pt x="181" y="683"/>
                  </a:moveTo>
                  <a:cubicBezTo>
                    <a:pt x="183" y="680"/>
                    <a:pt x="178" y="681"/>
                    <a:pt x="179" y="677"/>
                  </a:cubicBezTo>
                  <a:cubicBezTo>
                    <a:pt x="178" y="680"/>
                    <a:pt x="175" y="680"/>
                    <a:pt x="176" y="682"/>
                  </a:cubicBezTo>
                  <a:cubicBezTo>
                    <a:pt x="178" y="680"/>
                    <a:pt x="181" y="681"/>
                    <a:pt x="181" y="683"/>
                  </a:cubicBezTo>
                  <a:close/>
                  <a:moveTo>
                    <a:pt x="240" y="768"/>
                  </a:moveTo>
                  <a:cubicBezTo>
                    <a:pt x="239" y="769"/>
                    <a:pt x="238" y="768"/>
                    <a:pt x="237" y="767"/>
                  </a:cubicBezTo>
                  <a:cubicBezTo>
                    <a:pt x="237" y="767"/>
                    <a:pt x="234" y="769"/>
                    <a:pt x="236" y="769"/>
                  </a:cubicBezTo>
                  <a:cubicBezTo>
                    <a:pt x="237" y="767"/>
                    <a:pt x="241" y="772"/>
                    <a:pt x="240" y="768"/>
                  </a:cubicBezTo>
                  <a:close/>
                  <a:moveTo>
                    <a:pt x="232" y="757"/>
                  </a:moveTo>
                  <a:cubicBezTo>
                    <a:pt x="231" y="758"/>
                    <a:pt x="230" y="757"/>
                    <a:pt x="229" y="757"/>
                  </a:cubicBezTo>
                  <a:cubicBezTo>
                    <a:pt x="229" y="758"/>
                    <a:pt x="228" y="758"/>
                    <a:pt x="229" y="759"/>
                  </a:cubicBezTo>
                  <a:cubicBezTo>
                    <a:pt x="230" y="759"/>
                    <a:pt x="233" y="760"/>
                    <a:pt x="232" y="757"/>
                  </a:cubicBezTo>
                  <a:close/>
                  <a:moveTo>
                    <a:pt x="191" y="686"/>
                  </a:moveTo>
                  <a:cubicBezTo>
                    <a:pt x="189" y="684"/>
                    <a:pt x="193" y="684"/>
                    <a:pt x="191" y="682"/>
                  </a:cubicBezTo>
                  <a:cubicBezTo>
                    <a:pt x="190" y="685"/>
                    <a:pt x="188" y="684"/>
                    <a:pt x="186" y="684"/>
                  </a:cubicBezTo>
                  <a:cubicBezTo>
                    <a:pt x="186" y="685"/>
                    <a:pt x="187" y="687"/>
                    <a:pt x="188" y="686"/>
                  </a:cubicBezTo>
                  <a:cubicBezTo>
                    <a:pt x="187" y="684"/>
                    <a:pt x="190" y="687"/>
                    <a:pt x="191" y="686"/>
                  </a:cubicBezTo>
                  <a:close/>
                  <a:moveTo>
                    <a:pt x="230" y="742"/>
                  </a:moveTo>
                  <a:cubicBezTo>
                    <a:pt x="228" y="740"/>
                    <a:pt x="230" y="740"/>
                    <a:pt x="229" y="738"/>
                  </a:cubicBezTo>
                  <a:cubicBezTo>
                    <a:pt x="228" y="739"/>
                    <a:pt x="227" y="737"/>
                    <a:pt x="226" y="739"/>
                  </a:cubicBezTo>
                  <a:cubicBezTo>
                    <a:pt x="226" y="740"/>
                    <a:pt x="226" y="741"/>
                    <a:pt x="228" y="742"/>
                  </a:cubicBezTo>
                  <a:cubicBezTo>
                    <a:pt x="227" y="742"/>
                    <a:pt x="226" y="743"/>
                    <a:pt x="227" y="744"/>
                  </a:cubicBezTo>
                  <a:cubicBezTo>
                    <a:pt x="228" y="744"/>
                    <a:pt x="229" y="743"/>
                    <a:pt x="230" y="742"/>
                  </a:cubicBezTo>
                  <a:close/>
                  <a:moveTo>
                    <a:pt x="122" y="566"/>
                  </a:moveTo>
                  <a:cubicBezTo>
                    <a:pt x="122" y="569"/>
                    <a:pt x="118" y="570"/>
                    <a:pt x="118" y="573"/>
                  </a:cubicBezTo>
                  <a:cubicBezTo>
                    <a:pt x="121" y="572"/>
                    <a:pt x="124" y="571"/>
                    <a:pt x="126" y="568"/>
                  </a:cubicBezTo>
                  <a:cubicBezTo>
                    <a:pt x="127" y="568"/>
                    <a:pt x="126" y="571"/>
                    <a:pt x="128" y="570"/>
                  </a:cubicBezTo>
                  <a:cubicBezTo>
                    <a:pt x="127" y="568"/>
                    <a:pt x="128" y="564"/>
                    <a:pt x="129" y="568"/>
                  </a:cubicBezTo>
                  <a:cubicBezTo>
                    <a:pt x="132" y="568"/>
                    <a:pt x="128" y="565"/>
                    <a:pt x="129" y="565"/>
                  </a:cubicBezTo>
                  <a:cubicBezTo>
                    <a:pt x="132" y="567"/>
                    <a:pt x="130" y="562"/>
                    <a:pt x="133" y="564"/>
                  </a:cubicBezTo>
                  <a:cubicBezTo>
                    <a:pt x="132" y="563"/>
                    <a:pt x="132" y="562"/>
                    <a:pt x="132" y="561"/>
                  </a:cubicBezTo>
                  <a:cubicBezTo>
                    <a:pt x="128" y="563"/>
                    <a:pt x="126" y="567"/>
                    <a:pt x="122" y="566"/>
                  </a:cubicBezTo>
                  <a:close/>
                  <a:moveTo>
                    <a:pt x="180" y="662"/>
                  </a:moveTo>
                  <a:cubicBezTo>
                    <a:pt x="179" y="661"/>
                    <a:pt x="178" y="659"/>
                    <a:pt x="178" y="658"/>
                  </a:cubicBezTo>
                  <a:cubicBezTo>
                    <a:pt x="176" y="659"/>
                    <a:pt x="175" y="658"/>
                    <a:pt x="176" y="660"/>
                  </a:cubicBezTo>
                  <a:cubicBezTo>
                    <a:pt x="177" y="659"/>
                    <a:pt x="179" y="663"/>
                    <a:pt x="180" y="662"/>
                  </a:cubicBezTo>
                  <a:close/>
                  <a:moveTo>
                    <a:pt x="167" y="629"/>
                  </a:moveTo>
                  <a:cubicBezTo>
                    <a:pt x="166" y="631"/>
                    <a:pt x="165" y="629"/>
                    <a:pt x="164" y="629"/>
                  </a:cubicBezTo>
                  <a:cubicBezTo>
                    <a:pt x="165" y="630"/>
                    <a:pt x="164" y="631"/>
                    <a:pt x="164" y="632"/>
                  </a:cubicBezTo>
                  <a:cubicBezTo>
                    <a:pt x="165" y="632"/>
                    <a:pt x="168" y="631"/>
                    <a:pt x="167" y="629"/>
                  </a:cubicBezTo>
                  <a:close/>
                  <a:moveTo>
                    <a:pt x="139" y="582"/>
                  </a:moveTo>
                  <a:cubicBezTo>
                    <a:pt x="138" y="584"/>
                    <a:pt x="135" y="585"/>
                    <a:pt x="137" y="588"/>
                  </a:cubicBezTo>
                  <a:cubicBezTo>
                    <a:pt x="136" y="586"/>
                    <a:pt x="141" y="585"/>
                    <a:pt x="139" y="582"/>
                  </a:cubicBezTo>
                  <a:close/>
                  <a:moveTo>
                    <a:pt x="161" y="617"/>
                  </a:moveTo>
                  <a:cubicBezTo>
                    <a:pt x="160" y="616"/>
                    <a:pt x="160" y="615"/>
                    <a:pt x="160" y="614"/>
                  </a:cubicBezTo>
                  <a:cubicBezTo>
                    <a:pt x="159" y="616"/>
                    <a:pt x="156" y="614"/>
                    <a:pt x="157" y="616"/>
                  </a:cubicBezTo>
                  <a:cubicBezTo>
                    <a:pt x="158" y="615"/>
                    <a:pt x="159" y="617"/>
                    <a:pt x="161" y="617"/>
                  </a:cubicBezTo>
                  <a:close/>
                  <a:moveTo>
                    <a:pt x="193" y="666"/>
                  </a:moveTo>
                  <a:cubicBezTo>
                    <a:pt x="192" y="666"/>
                    <a:pt x="191" y="663"/>
                    <a:pt x="190" y="665"/>
                  </a:cubicBezTo>
                  <a:cubicBezTo>
                    <a:pt x="191" y="668"/>
                    <a:pt x="194" y="668"/>
                    <a:pt x="193" y="666"/>
                  </a:cubicBezTo>
                  <a:close/>
                  <a:moveTo>
                    <a:pt x="120" y="552"/>
                  </a:moveTo>
                  <a:cubicBezTo>
                    <a:pt x="119" y="553"/>
                    <a:pt x="119" y="552"/>
                    <a:pt x="118" y="551"/>
                  </a:cubicBezTo>
                  <a:cubicBezTo>
                    <a:pt x="117" y="552"/>
                    <a:pt x="117" y="553"/>
                    <a:pt x="117" y="555"/>
                  </a:cubicBezTo>
                  <a:cubicBezTo>
                    <a:pt x="118" y="553"/>
                    <a:pt x="121" y="555"/>
                    <a:pt x="120" y="552"/>
                  </a:cubicBezTo>
                  <a:close/>
                  <a:moveTo>
                    <a:pt x="124" y="559"/>
                  </a:moveTo>
                  <a:cubicBezTo>
                    <a:pt x="124" y="559"/>
                    <a:pt x="123" y="556"/>
                    <a:pt x="122" y="558"/>
                  </a:cubicBezTo>
                  <a:cubicBezTo>
                    <a:pt x="123" y="560"/>
                    <a:pt x="122" y="561"/>
                    <a:pt x="123" y="563"/>
                  </a:cubicBezTo>
                  <a:cubicBezTo>
                    <a:pt x="125" y="562"/>
                    <a:pt x="125" y="560"/>
                    <a:pt x="124" y="559"/>
                  </a:cubicBezTo>
                  <a:close/>
                  <a:moveTo>
                    <a:pt x="258" y="763"/>
                  </a:moveTo>
                  <a:cubicBezTo>
                    <a:pt x="257" y="762"/>
                    <a:pt x="256" y="760"/>
                    <a:pt x="255" y="761"/>
                  </a:cubicBezTo>
                  <a:cubicBezTo>
                    <a:pt x="256" y="763"/>
                    <a:pt x="257" y="762"/>
                    <a:pt x="256" y="763"/>
                  </a:cubicBezTo>
                  <a:cubicBezTo>
                    <a:pt x="256" y="764"/>
                    <a:pt x="256" y="764"/>
                    <a:pt x="256" y="764"/>
                  </a:cubicBezTo>
                  <a:lnTo>
                    <a:pt x="258" y="763"/>
                  </a:lnTo>
                  <a:close/>
                  <a:moveTo>
                    <a:pt x="187" y="652"/>
                  </a:moveTo>
                  <a:cubicBezTo>
                    <a:pt x="185" y="650"/>
                    <a:pt x="187" y="650"/>
                    <a:pt x="186" y="648"/>
                  </a:cubicBezTo>
                  <a:cubicBezTo>
                    <a:pt x="185" y="649"/>
                    <a:pt x="184" y="649"/>
                    <a:pt x="184" y="651"/>
                  </a:cubicBezTo>
                  <a:cubicBezTo>
                    <a:pt x="185" y="649"/>
                    <a:pt x="186" y="652"/>
                    <a:pt x="187" y="652"/>
                  </a:cubicBezTo>
                  <a:close/>
                  <a:moveTo>
                    <a:pt x="167" y="620"/>
                  </a:moveTo>
                  <a:cubicBezTo>
                    <a:pt x="166" y="621"/>
                    <a:pt x="165" y="616"/>
                    <a:pt x="164" y="618"/>
                  </a:cubicBezTo>
                  <a:cubicBezTo>
                    <a:pt x="165" y="619"/>
                    <a:pt x="163" y="619"/>
                    <a:pt x="164" y="620"/>
                  </a:cubicBezTo>
                  <a:cubicBezTo>
                    <a:pt x="164" y="618"/>
                    <a:pt x="168" y="623"/>
                    <a:pt x="167" y="620"/>
                  </a:cubicBezTo>
                  <a:close/>
                  <a:moveTo>
                    <a:pt x="150" y="575"/>
                  </a:moveTo>
                  <a:cubicBezTo>
                    <a:pt x="147" y="574"/>
                    <a:pt x="148" y="579"/>
                    <a:pt x="146" y="579"/>
                  </a:cubicBezTo>
                  <a:cubicBezTo>
                    <a:pt x="145" y="579"/>
                    <a:pt x="144" y="577"/>
                    <a:pt x="144" y="578"/>
                  </a:cubicBezTo>
                  <a:cubicBezTo>
                    <a:pt x="146" y="581"/>
                    <a:pt x="140" y="580"/>
                    <a:pt x="141" y="583"/>
                  </a:cubicBezTo>
                  <a:cubicBezTo>
                    <a:pt x="145" y="582"/>
                    <a:pt x="150" y="580"/>
                    <a:pt x="150" y="575"/>
                  </a:cubicBezTo>
                  <a:close/>
                  <a:moveTo>
                    <a:pt x="193" y="651"/>
                  </a:moveTo>
                  <a:cubicBezTo>
                    <a:pt x="192" y="649"/>
                    <a:pt x="188" y="650"/>
                    <a:pt x="189" y="652"/>
                  </a:cubicBezTo>
                  <a:cubicBezTo>
                    <a:pt x="190" y="651"/>
                    <a:pt x="192" y="652"/>
                    <a:pt x="193" y="651"/>
                  </a:cubicBezTo>
                  <a:close/>
                  <a:moveTo>
                    <a:pt x="203" y="666"/>
                  </a:moveTo>
                  <a:cubicBezTo>
                    <a:pt x="202" y="667"/>
                    <a:pt x="199" y="667"/>
                    <a:pt x="201" y="670"/>
                  </a:cubicBezTo>
                  <a:cubicBezTo>
                    <a:pt x="203" y="669"/>
                    <a:pt x="204" y="669"/>
                    <a:pt x="203" y="666"/>
                  </a:cubicBezTo>
                  <a:close/>
                  <a:moveTo>
                    <a:pt x="161" y="603"/>
                  </a:moveTo>
                  <a:cubicBezTo>
                    <a:pt x="160" y="601"/>
                    <a:pt x="156" y="601"/>
                    <a:pt x="157" y="603"/>
                  </a:cubicBezTo>
                  <a:cubicBezTo>
                    <a:pt x="159" y="603"/>
                    <a:pt x="160" y="604"/>
                    <a:pt x="161" y="603"/>
                  </a:cubicBezTo>
                  <a:close/>
                  <a:moveTo>
                    <a:pt x="139" y="563"/>
                  </a:moveTo>
                  <a:cubicBezTo>
                    <a:pt x="137" y="564"/>
                    <a:pt x="136" y="565"/>
                    <a:pt x="136" y="567"/>
                  </a:cubicBezTo>
                  <a:cubicBezTo>
                    <a:pt x="138" y="567"/>
                    <a:pt x="140" y="566"/>
                    <a:pt x="139" y="563"/>
                  </a:cubicBezTo>
                  <a:close/>
                  <a:moveTo>
                    <a:pt x="312" y="824"/>
                  </a:moveTo>
                  <a:cubicBezTo>
                    <a:pt x="312" y="825"/>
                    <a:pt x="310" y="826"/>
                    <a:pt x="312" y="829"/>
                  </a:cubicBezTo>
                  <a:cubicBezTo>
                    <a:pt x="314" y="828"/>
                    <a:pt x="314" y="826"/>
                    <a:pt x="312" y="824"/>
                  </a:cubicBezTo>
                  <a:close/>
                  <a:moveTo>
                    <a:pt x="213" y="660"/>
                  </a:moveTo>
                  <a:cubicBezTo>
                    <a:pt x="212" y="657"/>
                    <a:pt x="208" y="661"/>
                    <a:pt x="208" y="662"/>
                  </a:cubicBezTo>
                  <a:cubicBezTo>
                    <a:pt x="211" y="662"/>
                    <a:pt x="210" y="660"/>
                    <a:pt x="213" y="660"/>
                  </a:cubicBezTo>
                  <a:close/>
                  <a:moveTo>
                    <a:pt x="140" y="555"/>
                  </a:moveTo>
                  <a:cubicBezTo>
                    <a:pt x="142" y="557"/>
                    <a:pt x="141" y="558"/>
                    <a:pt x="142" y="559"/>
                  </a:cubicBezTo>
                  <a:cubicBezTo>
                    <a:pt x="144" y="559"/>
                    <a:pt x="142" y="554"/>
                    <a:pt x="140" y="555"/>
                  </a:cubicBezTo>
                  <a:close/>
                  <a:moveTo>
                    <a:pt x="80" y="451"/>
                  </a:moveTo>
                  <a:cubicBezTo>
                    <a:pt x="78" y="448"/>
                    <a:pt x="76" y="450"/>
                    <a:pt x="76" y="452"/>
                  </a:cubicBezTo>
                  <a:cubicBezTo>
                    <a:pt x="78" y="450"/>
                    <a:pt x="79" y="453"/>
                    <a:pt x="80" y="451"/>
                  </a:cubicBezTo>
                  <a:close/>
                  <a:moveTo>
                    <a:pt x="162" y="566"/>
                  </a:moveTo>
                  <a:cubicBezTo>
                    <a:pt x="161" y="567"/>
                    <a:pt x="159" y="566"/>
                    <a:pt x="158" y="568"/>
                  </a:cubicBezTo>
                  <a:cubicBezTo>
                    <a:pt x="158" y="569"/>
                    <a:pt x="158" y="570"/>
                    <a:pt x="158" y="571"/>
                  </a:cubicBezTo>
                  <a:cubicBezTo>
                    <a:pt x="160" y="568"/>
                    <a:pt x="161" y="568"/>
                    <a:pt x="162" y="566"/>
                  </a:cubicBezTo>
                  <a:close/>
                  <a:moveTo>
                    <a:pt x="147" y="545"/>
                  </a:moveTo>
                  <a:cubicBezTo>
                    <a:pt x="146" y="546"/>
                    <a:pt x="146" y="548"/>
                    <a:pt x="145" y="549"/>
                  </a:cubicBezTo>
                  <a:cubicBezTo>
                    <a:pt x="147" y="548"/>
                    <a:pt x="149" y="548"/>
                    <a:pt x="147" y="545"/>
                  </a:cubicBezTo>
                  <a:close/>
                  <a:moveTo>
                    <a:pt x="237" y="679"/>
                  </a:moveTo>
                  <a:cubicBezTo>
                    <a:pt x="236" y="676"/>
                    <a:pt x="232" y="676"/>
                    <a:pt x="232" y="679"/>
                  </a:cubicBezTo>
                  <a:cubicBezTo>
                    <a:pt x="234" y="678"/>
                    <a:pt x="236" y="679"/>
                    <a:pt x="237" y="679"/>
                  </a:cubicBezTo>
                  <a:close/>
                  <a:moveTo>
                    <a:pt x="182" y="588"/>
                  </a:moveTo>
                  <a:cubicBezTo>
                    <a:pt x="181" y="589"/>
                    <a:pt x="177" y="587"/>
                    <a:pt x="177" y="590"/>
                  </a:cubicBezTo>
                  <a:cubicBezTo>
                    <a:pt x="178" y="592"/>
                    <a:pt x="182" y="590"/>
                    <a:pt x="182" y="588"/>
                  </a:cubicBezTo>
                  <a:close/>
                  <a:moveTo>
                    <a:pt x="168" y="566"/>
                  </a:moveTo>
                  <a:cubicBezTo>
                    <a:pt x="167" y="567"/>
                    <a:pt x="166" y="568"/>
                    <a:pt x="164" y="569"/>
                  </a:cubicBezTo>
                  <a:cubicBezTo>
                    <a:pt x="166" y="571"/>
                    <a:pt x="170" y="569"/>
                    <a:pt x="168" y="566"/>
                  </a:cubicBezTo>
                  <a:close/>
                  <a:moveTo>
                    <a:pt x="159" y="552"/>
                  </a:moveTo>
                  <a:cubicBezTo>
                    <a:pt x="158" y="550"/>
                    <a:pt x="159" y="549"/>
                    <a:pt x="158" y="547"/>
                  </a:cubicBezTo>
                  <a:cubicBezTo>
                    <a:pt x="157" y="550"/>
                    <a:pt x="154" y="551"/>
                    <a:pt x="155" y="555"/>
                  </a:cubicBezTo>
                  <a:cubicBezTo>
                    <a:pt x="158" y="554"/>
                    <a:pt x="155" y="549"/>
                    <a:pt x="159" y="552"/>
                  </a:cubicBezTo>
                  <a:close/>
                  <a:moveTo>
                    <a:pt x="91" y="446"/>
                  </a:moveTo>
                  <a:cubicBezTo>
                    <a:pt x="90" y="443"/>
                    <a:pt x="86" y="446"/>
                    <a:pt x="88" y="448"/>
                  </a:cubicBezTo>
                  <a:cubicBezTo>
                    <a:pt x="89" y="447"/>
                    <a:pt x="90" y="447"/>
                    <a:pt x="91" y="446"/>
                  </a:cubicBezTo>
                  <a:close/>
                  <a:moveTo>
                    <a:pt x="156" y="538"/>
                  </a:moveTo>
                  <a:cubicBezTo>
                    <a:pt x="154" y="537"/>
                    <a:pt x="156" y="536"/>
                    <a:pt x="155" y="535"/>
                  </a:cubicBezTo>
                  <a:cubicBezTo>
                    <a:pt x="154" y="538"/>
                    <a:pt x="151" y="537"/>
                    <a:pt x="151" y="541"/>
                  </a:cubicBezTo>
                  <a:cubicBezTo>
                    <a:pt x="154" y="542"/>
                    <a:pt x="153" y="537"/>
                    <a:pt x="156" y="538"/>
                  </a:cubicBezTo>
                  <a:close/>
                  <a:moveTo>
                    <a:pt x="165" y="549"/>
                  </a:moveTo>
                  <a:cubicBezTo>
                    <a:pt x="164" y="546"/>
                    <a:pt x="162" y="546"/>
                    <a:pt x="165" y="545"/>
                  </a:cubicBezTo>
                  <a:cubicBezTo>
                    <a:pt x="164" y="543"/>
                    <a:pt x="163" y="545"/>
                    <a:pt x="161" y="544"/>
                  </a:cubicBezTo>
                  <a:cubicBezTo>
                    <a:pt x="162" y="546"/>
                    <a:pt x="160" y="546"/>
                    <a:pt x="160" y="548"/>
                  </a:cubicBezTo>
                  <a:cubicBezTo>
                    <a:pt x="161" y="548"/>
                    <a:pt x="161" y="548"/>
                    <a:pt x="162" y="549"/>
                  </a:cubicBezTo>
                  <a:cubicBezTo>
                    <a:pt x="163" y="546"/>
                    <a:pt x="162" y="550"/>
                    <a:pt x="165" y="549"/>
                  </a:cubicBezTo>
                  <a:close/>
                  <a:moveTo>
                    <a:pt x="258" y="690"/>
                  </a:moveTo>
                  <a:cubicBezTo>
                    <a:pt x="259" y="691"/>
                    <a:pt x="256" y="692"/>
                    <a:pt x="258" y="693"/>
                  </a:cubicBezTo>
                  <a:cubicBezTo>
                    <a:pt x="258" y="693"/>
                    <a:pt x="258" y="693"/>
                    <a:pt x="258" y="694"/>
                  </a:cubicBezTo>
                  <a:cubicBezTo>
                    <a:pt x="260" y="694"/>
                    <a:pt x="260" y="690"/>
                    <a:pt x="258" y="690"/>
                  </a:cubicBezTo>
                  <a:close/>
                  <a:moveTo>
                    <a:pt x="256" y="680"/>
                  </a:moveTo>
                  <a:cubicBezTo>
                    <a:pt x="254" y="678"/>
                    <a:pt x="250" y="679"/>
                    <a:pt x="250" y="680"/>
                  </a:cubicBezTo>
                  <a:cubicBezTo>
                    <a:pt x="252" y="680"/>
                    <a:pt x="254" y="681"/>
                    <a:pt x="256" y="680"/>
                  </a:cubicBezTo>
                  <a:close/>
                  <a:moveTo>
                    <a:pt x="223" y="631"/>
                  </a:moveTo>
                  <a:cubicBezTo>
                    <a:pt x="222" y="628"/>
                    <a:pt x="217" y="632"/>
                    <a:pt x="219" y="633"/>
                  </a:cubicBezTo>
                  <a:cubicBezTo>
                    <a:pt x="221" y="633"/>
                    <a:pt x="221" y="630"/>
                    <a:pt x="223" y="631"/>
                  </a:cubicBezTo>
                  <a:close/>
                  <a:moveTo>
                    <a:pt x="317" y="773"/>
                  </a:moveTo>
                  <a:cubicBezTo>
                    <a:pt x="315" y="770"/>
                    <a:pt x="319" y="773"/>
                    <a:pt x="317" y="770"/>
                  </a:cubicBezTo>
                  <a:cubicBezTo>
                    <a:pt x="316" y="771"/>
                    <a:pt x="314" y="772"/>
                    <a:pt x="314" y="774"/>
                  </a:cubicBezTo>
                  <a:cubicBezTo>
                    <a:pt x="315" y="773"/>
                    <a:pt x="316" y="775"/>
                    <a:pt x="317" y="773"/>
                  </a:cubicBezTo>
                  <a:close/>
                  <a:moveTo>
                    <a:pt x="197" y="587"/>
                  </a:moveTo>
                  <a:cubicBezTo>
                    <a:pt x="196" y="588"/>
                    <a:pt x="195" y="585"/>
                    <a:pt x="194" y="587"/>
                  </a:cubicBezTo>
                  <a:cubicBezTo>
                    <a:pt x="195" y="588"/>
                    <a:pt x="196" y="589"/>
                    <a:pt x="195" y="590"/>
                  </a:cubicBezTo>
                  <a:cubicBezTo>
                    <a:pt x="195" y="590"/>
                    <a:pt x="194" y="591"/>
                    <a:pt x="195" y="592"/>
                  </a:cubicBezTo>
                  <a:cubicBezTo>
                    <a:pt x="197" y="592"/>
                    <a:pt x="197" y="589"/>
                    <a:pt x="197" y="587"/>
                  </a:cubicBezTo>
                  <a:close/>
                  <a:moveTo>
                    <a:pt x="169" y="543"/>
                  </a:moveTo>
                  <a:cubicBezTo>
                    <a:pt x="168" y="543"/>
                    <a:pt x="167" y="542"/>
                    <a:pt x="166" y="542"/>
                  </a:cubicBezTo>
                  <a:cubicBezTo>
                    <a:pt x="167" y="541"/>
                    <a:pt x="167" y="540"/>
                    <a:pt x="167" y="539"/>
                  </a:cubicBezTo>
                  <a:cubicBezTo>
                    <a:pt x="165" y="540"/>
                    <a:pt x="166" y="542"/>
                    <a:pt x="164" y="541"/>
                  </a:cubicBezTo>
                  <a:cubicBezTo>
                    <a:pt x="165" y="542"/>
                    <a:pt x="164" y="543"/>
                    <a:pt x="165" y="544"/>
                  </a:cubicBezTo>
                  <a:cubicBezTo>
                    <a:pt x="166" y="542"/>
                    <a:pt x="169" y="546"/>
                    <a:pt x="169" y="543"/>
                  </a:cubicBezTo>
                  <a:close/>
                  <a:moveTo>
                    <a:pt x="264" y="682"/>
                  </a:moveTo>
                  <a:cubicBezTo>
                    <a:pt x="263" y="680"/>
                    <a:pt x="261" y="680"/>
                    <a:pt x="260" y="679"/>
                  </a:cubicBezTo>
                  <a:cubicBezTo>
                    <a:pt x="259" y="680"/>
                    <a:pt x="258" y="681"/>
                    <a:pt x="258" y="682"/>
                  </a:cubicBezTo>
                  <a:cubicBezTo>
                    <a:pt x="260" y="681"/>
                    <a:pt x="262" y="684"/>
                    <a:pt x="264" y="682"/>
                  </a:cubicBezTo>
                  <a:close/>
                  <a:moveTo>
                    <a:pt x="251" y="660"/>
                  </a:moveTo>
                  <a:cubicBezTo>
                    <a:pt x="249" y="661"/>
                    <a:pt x="246" y="663"/>
                    <a:pt x="248" y="666"/>
                  </a:cubicBezTo>
                  <a:cubicBezTo>
                    <a:pt x="249" y="664"/>
                    <a:pt x="251" y="663"/>
                    <a:pt x="251" y="660"/>
                  </a:cubicBezTo>
                  <a:close/>
                  <a:moveTo>
                    <a:pt x="248" y="658"/>
                  </a:moveTo>
                  <a:cubicBezTo>
                    <a:pt x="246" y="659"/>
                    <a:pt x="250" y="657"/>
                    <a:pt x="248" y="656"/>
                  </a:cubicBezTo>
                  <a:cubicBezTo>
                    <a:pt x="246" y="657"/>
                    <a:pt x="245" y="658"/>
                    <a:pt x="242" y="657"/>
                  </a:cubicBezTo>
                  <a:cubicBezTo>
                    <a:pt x="243" y="659"/>
                    <a:pt x="243" y="658"/>
                    <a:pt x="244" y="660"/>
                  </a:cubicBezTo>
                  <a:cubicBezTo>
                    <a:pt x="245" y="659"/>
                    <a:pt x="249" y="660"/>
                    <a:pt x="248" y="658"/>
                  </a:cubicBezTo>
                  <a:close/>
                  <a:moveTo>
                    <a:pt x="271" y="692"/>
                  </a:moveTo>
                  <a:cubicBezTo>
                    <a:pt x="270" y="693"/>
                    <a:pt x="270" y="695"/>
                    <a:pt x="269" y="696"/>
                  </a:cubicBezTo>
                  <a:cubicBezTo>
                    <a:pt x="271" y="697"/>
                    <a:pt x="274" y="695"/>
                    <a:pt x="271" y="692"/>
                  </a:cubicBezTo>
                  <a:close/>
                  <a:moveTo>
                    <a:pt x="298" y="735"/>
                  </a:moveTo>
                  <a:cubicBezTo>
                    <a:pt x="297" y="735"/>
                    <a:pt x="295" y="733"/>
                    <a:pt x="296" y="732"/>
                  </a:cubicBezTo>
                  <a:cubicBezTo>
                    <a:pt x="292" y="733"/>
                    <a:pt x="299" y="738"/>
                    <a:pt x="298" y="735"/>
                  </a:cubicBezTo>
                  <a:close/>
                  <a:moveTo>
                    <a:pt x="172" y="545"/>
                  </a:moveTo>
                  <a:cubicBezTo>
                    <a:pt x="172" y="544"/>
                    <a:pt x="175" y="547"/>
                    <a:pt x="174" y="544"/>
                  </a:cubicBezTo>
                  <a:cubicBezTo>
                    <a:pt x="173" y="544"/>
                    <a:pt x="171" y="542"/>
                    <a:pt x="170" y="544"/>
                  </a:cubicBezTo>
                  <a:cubicBezTo>
                    <a:pt x="171" y="545"/>
                    <a:pt x="172" y="547"/>
                    <a:pt x="172" y="546"/>
                  </a:cubicBezTo>
                  <a:cubicBezTo>
                    <a:pt x="172" y="546"/>
                    <a:pt x="172" y="545"/>
                    <a:pt x="172" y="545"/>
                  </a:cubicBezTo>
                  <a:close/>
                  <a:moveTo>
                    <a:pt x="247" y="652"/>
                  </a:moveTo>
                  <a:cubicBezTo>
                    <a:pt x="246" y="653"/>
                    <a:pt x="243" y="653"/>
                    <a:pt x="244" y="655"/>
                  </a:cubicBezTo>
                  <a:cubicBezTo>
                    <a:pt x="245" y="653"/>
                    <a:pt x="249" y="656"/>
                    <a:pt x="247" y="652"/>
                  </a:cubicBezTo>
                  <a:close/>
                  <a:moveTo>
                    <a:pt x="169" y="534"/>
                  </a:moveTo>
                  <a:cubicBezTo>
                    <a:pt x="168" y="533"/>
                    <a:pt x="167" y="532"/>
                    <a:pt x="166" y="531"/>
                  </a:cubicBezTo>
                  <a:cubicBezTo>
                    <a:pt x="165" y="532"/>
                    <a:pt x="164" y="532"/>
                    <a:pt x="165" y="533"/>
                  </a:cubicBezTo>
                  <a:cubicBezTo>
                    <a:pt x="166" y="532"/>
                    <a:pt x="167" y="534"/>
                    <a:pt x="169" y="534"/>
                  </a:cubicBezTo>
                  <a:close/>
                  <a:moveTo>
                    <a:pt x="262" y="673"/>
                  </a:moveTo>
                  <a:cubicBezTo>
                    <a:pt x="262" y="671"/>
                    <a:pt x="258" y="672"/>
                    <a:pt x="259" y="674"/>
                  </a:cubicBezTo>
                  <a:cubicBezTo>
                    <a:pt x="261" y="674"/>
                    <a:pt x="262" y="676"/>
                    <a:pt x="262" y="673"/>
                  </a:cubicBezTo>
                  <a:close/>
                  <a:moveTo>
                    <a:pt x="178" y="543"/>
                  </a:moveTo>
                  <a:cubicBezTo>
                    <a:pt x="177" y="544"/>
                    <a:pt x="176" y="541"/>
                    <a:pt x="175" y="542"/>
                  </a:cubicBezTo>
                  <a:cubicBezTo>
                    <a:pt x="177" y="544"/>
                    <a:pt x="174" y="544"/>
                    <a:pt x="176" y="546"/>
                  </a:cubicBezTo>
                  <a:cubicBezTo>
                    <a:pt x="176" y="545"/>
                    <a:pt x="179" y="545"/>
                    <a:pt x="178" y="543"/>
                  </a:cubicBezTo>
                  <a:close/>
                  <a:moveTo>
                    <a:pt x="188" y="562"/>
                  </a:moveTo>
                  <a:cubicBezTo>
                    <a:pt x="186" y="560"/>
                    <a:pt x="189" y="561"/>
                    <a:pt x="189" y="561"/>
                  </a:cubicBezTo>
                  <a:cubicBezTo>
                    <a:pt x="188" y="557"/>
                    <a:pt x="185" y="562"/>
                    <a:pt x="188" y="562"/>
                  </a:cubicBezTo>
                  <a:close/>
                  <a:moveTo>
                    <a:pt x="280" y="693"/>
                  </a:moveTo>
                  <a:cubicBezTo>
                    <a:pt x="278" y="695"/>
                    <a:pt x="277" y="696"/>
                    <a:pt x="278" y="698"/>
                  </a:cubicBezTo>
                  <a:cubicBezTo>
                    <a:pt x="279" y="697"/>
                    <a:pt x="280" y="695"/>
                    <a:pt x="280" y="693"/>
                  </a:cubicBezTo>
                  <a:close/>
                  <a:moveTo>
                    <a:pt x="177" y="541"/>
                  </a:moveTo>
                  <a:cubicBezTo>
                    <a:pt x="177" y="541"/>
                    <a:pt x="177" y="541"/>
                    <a:pt x="177" y="540"/>
                  </a:cubicBezTo>
                  <a:cubicBezTo>
                    <a:pt x="177" y="540"/>
                    <a:pt x="178" y="539"/>
                    <a:pt x="177" y="538"/>
                  </a:cubicBezTo>
                  <a:cubicBezTo>
                    <a:pt x="177" y="539"/>
                    <a:pt x="176" y="537"/>
                    <a:pt x="175" y="537"/>
                  </a:cubicBezTo>
                  <a:cubicBezTo>
                    <a:pt x="174" y="538"/>
                    <a:pt x="178" y="544"/>
                    <a:pt x="177" y="541"/>
                  </a:cubicBezTo>
                  <a:close/>
                  <a:moveTo>
                    <a:pt x="190" y="556"/>
                  </a:moveTo>
                  <a:cubicBezTo>
                    <a:pt x="191" y="557"/>
                    <a:pt x="192" y="557"/>
                    <a:pt x="192" y="557"/>
                  </a:cubicBezTo>
                  <a:cubicBezTo>
                    <a:pt x="189" y="554"/>
                    <a:pt x="189" y="555"/>
                    <a:pt x="190" y="551"/>
                  </a:cubicBezTo>
                  <a:cubicBezTo>
                    <a:pt x="189" y="552"/>
                    <a:pt x="188" y="552"/>
                    <a:pt x="186" y="551"/>
                  </a:cubicBezTo>
                  <a:cubicBezTo>
                    <a:pt x="187" y="554"/>
                    <a:pt x="188" y="554"/>
                    <a:pt x="188" y="557"/>
                  </a:cubicBezTo>
                  <a:cubicBezTo>
                    <a:pt x="190" y="557"/>
                    <a:pt x="190" y="557"/>
                    <a:pt x="190" y="556"/>
                  </a:cubicBezTo>
                  <a:close/>
                  <a:moveTo>
                    <a:pt x="178" y="538"/>
                  </a:moveTo>
                  <a:cubicBezTo>
                    <a:pt x="179" y="539"/>
                    <a:pt x="180" y="540"/>
                    <a:pt x="180" y="541"/>
                  </a:cubicBezTo>
                  <a:cubicBezTo>
                    <a:pt x="181" y="540"/>
                    <a:pt x="181" y="541"/>
                    <a:pt x="182" y="540"/>
                  </a:cubicBezTo>
                  <a:cubicBezTo>
                    <a:pt x="181" y="538"/>
                    <a:pt x="180" y="538"/>
                    <a:pt x="178" y="538"/>
                  </a:cubicBezTo>
                  <a:close/>
                  <a:moveTo>
                    <a:pt x="226" y="603"/>
                  </a:moveTo>
                  <a:cubicBezTo>
                    <a:pt x="225" y="604"/>
                    <a:pt x="227" y="609"/>
                    <a:pt x="228" y="609"/>
                  </a:cubicBezTo>
                  <a:cubicBezTo>
                    <a:pt x="227" y="607"/>
                    <a:pt x="227" y="605"/>
                    <a:pt x="226" y="603"/>
                  </a:cubicBezTo>
                  <a:close/>
                  <a:moveTo>
                    <a:pt x="272" y="668"/>
                  </a:moveTo>
                  <a:cubicBezTo>
                    <a:pt x="271" y="669"/>
                    <a:pt x="268" y="668"/>
                    <a:pt x="269" y="671"/>
                  </a:cubicBezTo>
                  <a:cubicBezTo>
                    <a:pt x="270" y="670"/>
                    <a:pt x="272" y="670"/>
                    <a:pt x="272" y="668"/>
                  </a:cubicBezTo>
                  <a:close/>
                  <a:moveTo>
                    <a:pt x="388" y="839"/>
                  </a:moveTo>
                  <a:cubicBezTo>
                    <a:pt x="386" y="839"/>
                    <a:pt x="384" y="839"/>
                    <a:pt x="385" y="842"/>
                  </a:cubicBezTo>
                  <a:cubicBezTo>
                    <a:pt x="386" y="841"/>
                    <a:pt x="389" y="841"/>
                    <a:pt x="388" y="839"/>
                  </a:cubicBezTo>
                  <a:close/>
                  <a:moveTo>
                    <a:pt x="152" y="483"/>
                  </a:moveTo>
                  <a:cubicBezTo>
                    <a:pt x="151" y="483"/>
                    <a:pt x="150" y="482"/>
                    <a:pt x="148" y="483"/>
                  </a:cubicBezTo>
                  <a:cubicBezTo>
                    <a:pt x="149" y="484"/>
                    <a:pt x="153" y="485"/>
                    <a:pt x="152" y="483"/>
                  </a:cubicBezTo>
                  <a:close/>
                  <a:moveTo>
                    <a:pt x="182" y="527"/>
                  </a:moveTo>
                  <a:cubicBezTo>
                    <a:pt x="180" y="525"/>
                    <a:pt x="183" y="524"/>
                    <a:pt x="181" y="522"/>
                  </a:cubicBezTo>
                  <a:cubicBezTo>
                    <a:pt x="180" y="523"/>
                    <a:pt x="180" y="524"/>
                    <a:pt x="180" y="526"/>
                  </a:cubicBezTo>
                  <a:cubicBezTo>
                    <a:pt x="180" y="526"/>
                    <a:pt x="181" y="527"/>
                    <a:pt x="182" y="527"/>
                  </a:cubicBezTo>
                  <a:close/>
                  <a:moveTo>
                    <a:pt x="359" y="796"/>
                  </a:moveTo>
                  <a:cubicBezTo>
                    <a:pt x="360" y="794"/>
                    <a:pt x="362" y="793"/>
                    <a:pt x="362" y="791"/>
                  </a:cubicBezTo>
                  <a:cubicBezTo>
                    <a:pt x="360" y="791"/>
                    <a:pt x="358" y="793"/>
                    <a:pt x="359" y="796"/>
                  </a:cubicBezTo>
                  <a:close/>
                  <a:moveTo>
                    <a:pt x="157" y="478"/>
                  </a:moveTo>
                  <a:cubicBezTo>
                    <a:pt x="155" y="479"/>
                    <a:pt x="156" y="481"/>
                    <a:pt x="154" y="479"/>
                  </a:cubicBezTo>
                  <a:cubicBezTo>
                    <a:pt x="154" y="480"/>
                    <a:pt x="154" y="480"/>
                    <a:pt x="154" y="481"/>
                  </a:cubicBezTo>
                  <a:cubicBezTo>
                    <a:pt x="155" y="482"/>
                    <a:pt x="155" y="482"/>
                    <a:pt x="155" y="482"/>
                  </a:cubicBezTo>
                  <a:cubicBezTo>
                    <a:pt x="156" y="480"/>
                    <a:pt x="159" y="482"/>
                    <a:pt x="157" y="478"/>
                  </a:cubicBezTo>
                  <a:close/>
                  <a:moveTo>
                    <a:pt x="376" y="785"/>
                  </a:moveTo>
                  <a:cubicBezTo>
                    <a:pt x="379" y="785"/>
                    <a:pt x="376" y="788"/>
                    <a:pt x="378" y="788"/>
                  </a:cubicBezTo>
                  <a:cubicBezTo>
                    <a:pt x="379" y="784"/>
                    <a:pt x="386" y="783"/>
                    <a:pt x="385" y="781"/>
                  </a:cubicBezTo>
                  <a:cubicBezTo>
                    <a:pt x="378" y="783"/>
                    <a:pt x="365" y="784"/>
                    <a:pt x="361" y="791"/>
                  </a:cubicBezTo>
                  <a:cubicBezTo>
                    <a:pt x="366" y="792"/>
                    <a:pt x="374" y="792"/>
                    <a:pt x="376" y="785"/>
                  </a:cubicBezTo>
                  <a:close/>
                  <a:moveTo>
                    <a:pt x="258" y="629"/>
                  </a:moveTo>
                  <a:cubicBezTo>
                    <a:pt x="258" y="626"/>
                    <a:pt x="251" y="625"/>
                    <a:pt x="253" y="628"/>
                  </a:cubicBezTo>
                  <a:cubicBezTo>
                    <a:pt x="255" y="626"/>
                    <a:pt x="256" y="630"/>
                    <a:pt x="258" y="629"/>
                  </a:cubicBezTo>
                  <a:close/>
                  <a:moveTo>
                    <a:pt x="234" y="592"/>
                  </a:moveTo>
                  <a:cubicBezTo>
                    <a:pt x="233" y="589"/>
                    <a:pt x="239" y="591"/>
                    <a:pt x="238" y="588"/>
                  </a:cubicBezTo>
                  <a:cubicBezTo>
                    <a:pt x="235" y="589"/>
                    <a:pt x="233" y="590"/>
                    <a:pt x="231" y="590"/>
                  </a:cubicBezTo>
                  <a:cubicBezTo>
                    <a:pt x="232" y="592"/>
                    <a:pt x="233" y="593"/>
                    <a:pt x="234" y="592"/>
                  </a:cubicBezTo>
                  <a:close/>
                  <a:moveTo>
                    <a:pt x="162" y="482"/>
                  </a:moveTo>
                  <a:cubicBezTo>
                    <a:pt x="161" y="479"/>
                    <a:pt x="162" y="478"/>
                    <a:pt x="164" y="477"/>
                  </a:cubicBezTo>
                  <a:cubicBezTo>
                    <a:pt x="163" y="474"/>
                    <a:pt x="162" y="478"/>
                    <a:pt x="160" y="476"/>
                  </a:cubicBezTo>
                  <a:cubicBezTo>
                    <a:pt x="160" y="477"/>
                    <a:pt x="162" y="479"/>
                    <a:pt x="160" y="480"/>
                  </a:cubicBezTo>
                  <a:cubicBezTo>
                    <a:pt x="159" y="478"/>
                    <a:pt x="160" y="478"/>
                    <a:pt x="159" y="476"/>
                  </a:cubicBezTo>
                  <a:cubicBezTo>
                    <a:pt x="157" y="478"/>
                    <a:pt x="160" y="481"/>
                    <a:pt x="162" y="482"/>
                  </a:cubicBezTo>
                  <a:close/>
                  <a:moveTo>
                    <a:pt x="285" y="662"/>
                  </a:moveTo>
                  <a:cubicBezTo>
                    <a:pt x="284" y="662"/>
                    <a:pt x="284" y="662"/>
                    <a:pt x="284" y="661"/>
                  </a:cubicBezTo>
                  <a:cubicBezTo>
                    <a:pt x="283" y="661"/>
                    <a:pt x="282" y="662"/>
                    <a:pt x="282" y="664"/>
                  </a:cubicBezTo>
                  <a:cubicBezTo>
                    <a:pt x="283" y="664"/>
                    <a:pt x="286" y="664"/>
                    <a:pt x="285" y="662"/>
                  </a:cubicBezTo>
                  <a:close/>
                  <a:moveTo>
                    <a:pt x="191" y="516"/>
                  </a:moveTo>
                  <a:cubicBezTo>
                    <a:pt x="190" y="516"/>
                    <a:pt x="186" y="513"/>
                    <a:pt x="187" y="516"/>
                  </a:cubicBezTo>
                  <a:cubicBezTo>
                    <a:pt x="188" y="514"/>
                    <a:pt x="191" y="519"/>
                    <a:pt x="191" y="516"/>
                  </a:cubicBezTo>
                  <a:close/>
                  <a:moveTo>
                    <a:pt x="234" y="583"/>
                  </a:moveTo>
                  <a:cubicBezTo>
                    <a:pt x="231" y="580"/>
                    <a:pt x="234" y="579"/>
                    <a:pt x="235" y="578"/>
                  </a:cubicBezTo>
                  <a:cubicBezTo>
                    <a:pt x="233" y="576"/>
                    <a:pt x="233" y="577"/>
                    <a:pt x="232" y="574"/>
                  </a:cubicBezTo>
                  <a:cubicBezTo>
                    <a:pt x="233" y="579"/>
                    <a:pt x="230" y="579"/>
                    <a:pt x="230" y="581"/>
                  </a:cubicBezTo>
                  <a:cubicBezTo>
                    <a:pt x="231" y="581"/>
                    <a:pt x="232" y="584"/>
                    <a:pt x="234" y="583"/>
                  </a:cubicBezTo>
                  <a:close/>
                  <a:moveTo>
                    <a:pt x="240" y="581"/>
                  </a:moveTo>
                  <a:cubicBezTo>
                    <a:pt x="238" y="579"/>
                    <a:pt x="236" y="579"/>
                    <a:pt x="234" y="581"/>
                  </a:cubicBezTo>
                  <a:cubicBezTo>
                    <a:pt x="235" y="582"/>
                    <a:pt x="234" y="583"/>
                    <a:pt x="235" y="584"/>
                  </a:cubicBezTo>
                  <a:cubicBezTo>
                    <a:pt x="236" y="582"/>
                    <a:pt x="237" y="582"/>
                    <a:pt x="240" y="581"/>
                  </a:cubicBezTo>
                  <a:close/>
                  <a:moveTo>
                    <a:pt x="294" y="662"/>
                  </a:moveTo>
                  <a:cubicBezTo>
                    <a:pt x="293" y="661"/>
                    <a:pt x="292" y="665"/>
                    <a:pt x="290" y="663"/>
                  </a:cubicBezTo>
                  <a:cubicBezTo>
                    <a:pt x="290" y="661"/>
                    <a:pt x="290" y="660"/>
                    <a:pt x="289" y="658"/>
                  </a:cubicBezTo>
                  <a:cubicBezTo>
                    <a:pt x="284" y="661"/>
                    <a:pt x="295" y="669"/>
                    <a:pt x="294" y="662"/>
                  </a:cubicBezTo>
                  <a:close/>
                  <a:moveTo>
                    <a:pt x="367" y="773"/>
                  </a:moveTo>
                  <a:cubicBezTo>
                    <a:pt x="365" y="770"/>
                    <a:pt x="363" y="773"/>
                    <a:pt x="364" y="775"/>
                  </a:cubicBezTo>
                  <a:cubicBezTo>
                    <a:pt x="365" y="775"/>
                    <a:pt x="366" y="774"/>
                    <a:pt x="367" y="773"/>
                  </a:cubicBezTo>
                  <a:close/>
                  <a:moveTo>
                    <a:pt x="257" y="605"/>
                  </a:moveTo>
                  <a:cubicBezTo>
                    <a:pt x="255" y="604"/>
                    <a:pt x="255" y="608"/>
                    <a:pt x="256" y="609"/>
                  </a:cubicBezTo>
                  <a:cubicBezTo>
                    <a:pt x="258" y="609"/>
                    <a:pt x="257" y="607"/>
                    <a:pt x="257" y="605"/>
                  </a:cubicBezTo>
                  <a:close/>
                  <a:moveTo>
                    <a:pt x="224" y="557"/>
                  </a:moveTo>
                  <a:cubicBezTo>
                    <a:pt x="224" y="558"/>
                    <a:pt x="224" y="559"/>
                    <a:pt x="225" y="558"/>
                  </a:cubicBezTo>
                  <a:cubicBezTo>
                    <a:pt x="226" y="558"/>
                    <a:pt x="223" y="555"/>
                    <a:pt x="222" y="555"/>
                  </a:cubicBezTo>
                  <a:cubicBezTo>
                    <a:pt x="223" y="556"/>
                    <a:pt x="221" y="556"/>
                    <a:pt x="222" y="557"/>
                  </a:cubicBezTo>
                  <a:cubicBezTo>
                    <a:pt x="222" y="557"/>
                    <a:pt x="223" y="556"/>
                    <a:pt x="224" y="557"/>
                  </a:cubicBezTo>
                  <a:close/>
                  <a:moveTo>
                    <a:pt x="271" y="624"/>
                  </a:moveTo>
                  <a:cubicBezTo>
                    <a:pt x="272" y="623"/>
                    <a:pt x="265" y="624"/>
                    <a:pt x="268" y="626"/>
                  </a:cubicBezTo>
                  <a:cubicBezTo>
                    <a:pt x="270" y="627"/>
                    <a:pt x="269" y="624"/>
                    <a:pt x="271" y="624"/>
                  </a:cubicBezTo>
                  <a:close/>
                  <a:moveTo>
                    <a:pt x="240" y="576"/>
                  </a:moveTo>
                  <a:cubicBezTo>
                    <a:pt x="241" y="579"/>
                    <a:pt x="236" y="576"/>
                    <a:pt x="238" y="580"/>
                  </a:cubicBezTo>
                  <a:cubicBezTo>
                    <a:pt x="240" y="580"/>
                    <a:pt x="242" y="577"/>
                    <a:pt x="240" y="576"/>
                  </a:cubicBezTo>
                  <a:close/>
                  <a:moveTo>
                    <a:pt x="277" y="634"/>
                  </a:moveTo>
                  <a:cubicBezTo>
                    <a:pt x="275" y="633"/>
                    <a:pt x="273" y="627"/>
                    <a:pt x="271" y="628"/>
                  </a:cubicBezTo>
                  <a:cubicBezTo>
                    <a:pt x="272" y="628"/>
                    <a:pt x="275" y="637"/>
                    <a:pt x="277" y="634"/>
                  </a:cubicBezTo>
                  <a:close/>
                  <a:moveTo>
                    <a:pt x="206" y="524"/>
                  </a:moveTo>
                  <a:cubicBezTo>
                    <a:pt x="204" y="524"/>
                    <a:pt x="204" y="526"/>
                    <a:pt x="205" y="528"/>
                  </a:cubicBezTo>
                  <a:cubicBezTo>
                    <a:pt x="206" y="527"/>
                    <a:pt x="207" y="526"/>
                    <a:pt x="206" y="524"/>
                  </a:cubicBezTo>
                  <a:close/>
                  <a:moveTo>
                    <a:pt x="192" y="501"/>
                  </a:moveTo>
                  <a:cubicBezTo>
                    <a:pt x="192" y="502"/>
                    <a:pt x="191" y="501"/>
                    <a:pt x="191" y="500"/>
                  </a:cubicBezTo>
                  <a:cubicBezTo>
                    <a:pt x="190" y="501"/>
                    <a:pt x="188" y="501"/>
                    <a:pt x="189" y="503"/>
                  </a:cubicBezTo>
                  <a:cubicBezTo>
                    <a:pt x="190" y="501"/>
                    <a:pt x="193" y="505"/>
                    <a:pt x="192" y="501"/>
                  </a:cubicBezTo>
                  <a:close/>
                  <a:moveTo>
                    <a:pt x="270" y="619"/>
                  </a:moveTo>
                  <a:cubicBezTo>
                    <a:pt x="269" y="620"/>
                    <a:pt x="268" y="619"/>
                    <a:pt x="266" y="620"/>
                  </a:cubicBezTo>
                  <a:cubicBezTo>
                    <a:pt x="267" y="622"/>
                    <a:pt x="270" y="621"/>
                    <a:pt x="270" y="619"/>
                  </a:cubicBezTo>
                  <a:close/>
                  <a:moveTo>
                    <a:pt x="180" y="479"/>
                  </a:moveTo>
                  <a:cubicBezTo>
                    <a:pt x="178" y="482"/>
                    <a:pt x="177" y="481"/>
                    <a:pt x="177" y="484"/>
                  </a:cubicBezTo>
                  <a:cubicBezTo>
                    <a:pt x="179" y="483"/>
                    <a:pt x="180" y="481"/>
                    <a:pt x="180" y="479"/>
                  </a:cubicBezTo>
                  <a:close/>
                  <a:moveTo>
                    <a:pt x="175" y="476"/>
                  </a:moveTo>
                  <a:cubicBezTo>
                    <a:pt x="176" y="478"/>
                    <a:pt x="175" y="479"/>
                    <a:pt x="175" y="481"/>
                  </a:cubicBezTo>
                  <a:cubicBezTo>
                    <a:pt x="177" y="481"/>
                    <a:pt x="176" y="476"/>
                    <a:pt x="175" y="476"/>
                  </a:cubicBezTo>
                  <a:close/>
                  <a:moveTo>
                    <a:pt x="362" y="754"/>
                  </a:moveTo>
                  <a:cubicBezTo>
                    <a:pt x="361" y="752"/>
                    <a:pt x="360" y="753"/>
                    <a:pt x="359" y="753"/>
                  </a:cubicBezTo>
                  <a:cubicBezTo>
                    <a:pt x="360" y="756"/>
                    <a:pt x="360" y="756"/>
                    <a:pt x="360" y="756"/>
                  </a:cubicBezTo>
                  <a:lnTo>
                    <a:pt x="362" y="754"/>
                  </a:lnTo>
                  <a:close/>
                  <a:moveTo>
                    <a:pt x="185" y="477"/>
                  </a:moveTo>
                  <a:cubicBezTo>
                    <a:pt x="183" y="474"/>
                    <a:pt x="187" y="473"/>
                    <a:pt x="187" y="470"/>
                  </a:cubicBezTo>
                  <a:cubicBezTo>
                    <a:pt x="186" y="469"/>
                    <a:pt x="186" y="468"/>
                    <a:pt x="185" y="468"/>
                  </a:cubicBezTo>
                  <a:cubicBezTo>
                    <a:pt x="187" y="471"/>
                    <a:pt x="182" y="472"/>
                    <a:pt x="183" y="475"/>
                  </a:cubicBezTo>
                  <a:cubicBezTo>
                    <a:pt x="185" y="474"/>
                    <a:pt x="183" y="479"/>
                    <a:pt x="181" y="477"/>
                  </a:cubicBezTo>
                  <a:cubicBezTo>
                    <a:pt x="182" y="478"/>
                    <a:pt x="182" y="479"/>
                    <a:pt x="182" y="480"/>
                  </a:cubicBezTo>
                  <a:cubicBezTo>
                    <a:pt x="184" y="480"/>
                    <a:pt x="183" y="478"/>
                    <a:pt x="185" y="477"/>
                  </a:cubicBezTo>
                  <a:close/>
                  <a:moveTo>
                    <a:pt x="179" y="461"/>
                  </a:moveTo>
                  <a:cubicBezTo>
                    <a:pt x="177" y="463"/>
                    <a:pt x="173" y="464"/>
                    <a:pt x="175" y="468"/>
                  </a:cubicBezTo>
                  <a:cubicBezTo>
                    <a:pt x="175" y="463"/>
                    <a:pt x="180" y="466"/>
                    <a:pt x="179" y="461"/>
                  </a:cubicBezTo>
                  <a:close/>
                  <a:moveTo>
                    <a:pt x="206" y="506"/>
                  </a:moveTo>
                  <a:cubicBezTo>
                    <a:pt x="204" y="504"/>
                    <a:pt x="206" y="503"/>
                    <a:pt x="204" y="501"/>
                  </a:cubicBezTo>
                  <a:cubicBezTo>
                    <a:pt x="204" y="504"/>
                    <a:pt x="201" y="505"/>
                    <a:pt x="202" y="507"/>
                  </a:cubicBezTo>
                  <a:cubicBezTo>
                    <a:pt x="203" y="505"/>
                    <a:pt x="205" y="507"/>
                    <a:pt x="206" y="506"/>
                  </a:cubicBezTo>
                  <a:close/>
                  <a:moveTo>
                    <a:pt x="200" y="495"/>
                  </a:moveTo>
                  <a:cubicBezTo>
                    <a:pt x="198" y="496"/>
                    <a:pt x="200" y="499"/>
                    <a:pt x="200" y="501"/>
                  </a:cubicBezTo>
                  <a:cubicBezTo>
                    <a:pt x="201" y="499"/>
                    <a:pt x="201" y="497"/>
                    <a:pt x="200" y="495"/>
                  </a:cubicBezTo>
                  <a:close/>
                  <a:moveTo>
                    <a:pt x="257" y="578"/>
                  </a:moveTo>
                  <a:cubicBezTo>
                    <a:pt x="256" y="580"/>
                    <a:pt x="252" y="576"/>
                    <a:pt x="254" y="581"/>
                  </a:cubicBezTo>
                  <a:cubicBezTo>
                    <a:pt x="255" y="579"/>
                    <a:pt x="258" y="581"/>
                    <a:pt x="257" y="578"/>
                  </a:cubicBezTo>
                  <a:close/>
                  <a:moveTo>
                    <a:pt x="218" y="517"/>
                  </a:moveTo>
                  <a:cubicBezTo>
                    <a:pt x="218" y="519"/>
                    <a:pt x="216" y="520"/>
                    <a:pt x="217" y="522"/>
                  </a:cubicBezTo>
                  <a:cubicBezTo>
                    <a:pt x="217" y="519"/>
                    <a:pt x="220" y="521"/>
                    <a:pt x="218" y="517"/>
                  </a:cubicBezTo>
                  <a:close/>
                  <a:moveTo>
                    <a:pt x="307" y="650"/>
                  </a:moveTo>
                  <a:cubicBezTo>
                    <a:pt x="308" y="652"/>
                    <a:pt x="304" y="650"/>
                    <a:pt x="306" y="654"/>
                  </a:cubicBezTo>
                  <a:cubicBezTo>
                    <a:pt x="308" y="655"/>
                    <a:pt x="310" y="650"/>
                    <a:pt x="307" y="650"/>
                  </a:cubicBezTo>
                  <a:close/>
                  <a:moveTo>
                    <a:pt x="282" y="611"/>
                  </a:moveTo>
                  <a:cubicBezTo>
                    <a:pt x="281" y="610"/>
                    <a:pt x="281" y="610"/>
                    <a:pt x="281" y="609"/>
                  </a:cubicBezTo>
                  <a:cubicBezTo>
                    <a:pt x="280" y="610"/>
                    <a:pt x="279" y="611"/>
                    <a:pt x="279" y="612"/>
                  </a:cubicBezTo>
                  <a:cubicBezTo>
                    <a:pt x="281" y="612"/>
                    <a:pt x="280" y="612"/>
                    <a:pt x="282" y="611"/>
                  </a:cubicBezTo>
                  <a:close/>
                  <a:moveTo>
                    <a:pt x="257" y="571"/>
                  </a:moveTo>
                  <a:cubicBezTo>
                    <a:pt x="258" y="571"/>
                    <a:pt x="259" y="570"/>
                    <a:pt x="258" y="568"/>
                  </a:cubicBezTo>
                  <a:cubicBezTo>
                    <a:pt x="257" y="569"/>
                    <a:pt x="256" y="568"/>
                    <a:pt x="254" y="568"/>
                  </a:cubicBezTo>
                  <a:cubicBezTo>
                    <a:pt x="255" y="569"/>
                    <a:pt x="255" y="570"/>
                    <a:pt x="255" y="571"/>
                  </a:cubicBezTo>
                  <a:cubicBezTo>
                    <a:pt x="256" y="570"/>
                    <a:pt x="257" y="570"/>
                    <a:pt x="257" y="571"/>
                  </a:cubicBezTo>
                  <a:close/>
                  <a:moveTo>
                    <a:pt x="206" y="491"/>
                  </a:moveTo>
                  <a:cubicBezTo>
                    <a:pt x="205" y="489"/>
                    <a:pt x="203" y="489"/>
                    <a:pt x="202" y="489"/>
                  </a:cubicBezTo>
                  <a:cubicBezTo>
                    <a:pt x="203" y="491"/>
                    <a:pt x="205" y="492"/>
                    <a:pt x="206" y="491"/>
                  </a:cubicBezTo>
                  <a:close/>
                  <a:moveTo>
                    <a:pt x="188" y="451"/>
                  </a:moveTo>
                  <a:cubicBezTo>
                    <a:pt x="187" y="454"/>
                    <a:pt x="184" y="454"/>
                    <a:pt x="184" y="457"/>
                  </a:cubicBezTo>
                  <a:cubicBezTo>
                    <a:pt x="186" y="454"/>
                    <a:pt x="190" y="456"/>
                    <a:pt x="188" y="451"/>
                  </a:cubicBezTo>
                  <a:close/>
                  <a:moveTo>
                    <a:pt x="282" y="594"/>
                  </a:moveTo>
                  <a:cubicBezTo>
                    <a:pt x="283" y="596"/>
                    <a:pt x="280" y="595"/>
                    <a:pt x="279" y="596"/>
                  </a:cubicBezTo>
                  <a:cubicBezTo>
                    <a:pt x="280" y="597"/>
                    <a:pt x="280" y="598"/>
                    <a:pt x="281" y="599"/>
                  </a:cubicBezTo>
                  <a:cubicBezTo>
                    <a:pt x="283" y="598"/>
                    <a:pt x="284" y="594"/>
                    <a:pt x="282" y="594"/>
                  </a:cubicBezTo>
                  <a:close/>
                  <a:moveTo>
                    <a:pt x="228" y="504"/>
                  </a:moveTo>
                  <a:cubicBezTo>
                    <a:pt x="226" y="506"/>
                    <a:pt x="225" y="505"/>
                    <a:pt x="223" y="506"/>
                  </a:cubicBezTo>
                  <a:cubicBezTo>
                    <a:pt x="226" y="510"/>
                    <a:pt x="228" y="507"/>
                    <a:pt x="228" y="504"/>
                  </a:cubicBezTo>
                  <a:close/>
                  <a:moveTo>
                    <a:pt x="297" y="608"/>
                  </a:moveTo>
                  <a:cubicBezTo>
                    <a:pt x="296" y="610"/>
                    <a:pt x="295" y="609"/>
                    <a:pt x="294" y="607"/>
                  </a:cubicBezTo>
                  <a:cubicBezTo>
                    <a:pt x="294" y="608"/>
                    <a:pt x="292" y="608"/>
                    <a:pt x="293" y="609"/>
                  </a:cubicBezTo>
                  <a:cubicBezTo>
                    <a:pt x="294" y="610"/>
                    <a:pt x="299" y="612"/>
                    <a:pt x="297" y="608"/>
                  </a:cubicBezTo>
                  <a:close/>
                  <a:moveTo>
                    <a:pt x="214" y="475"/>
                  </a:moveTo>
                  <a:cubicBezTo>
                    <a:pt x="213" y="477"/>
                    <a:pt x="208" y="477"/>
                    <a:pt x="209" y="480"/>
                  </a:cubicBezTo>
                  <a:cubicBezTo>
                    <a:pt x="211" y="477"/>
                    <a:pt x="215" y="479"/>
                    <a:pt x="214" y="475"/>
                  </a:cubicBezTo>
                  <a:close/>
                  <a:moveTo>
                    <a:pt x="250" y="528"/>
                  </a:moveTo>
                  <a:cubicBezTo>
                    <a:pt x="249" y="530"/>
                    <a:pt x="249" y="531"/>
                    <a:pt x="249" y="533"/>
                  </a:cubicBezTo>
                  <a:cubicBezTo>
                    <a:pt x="250" y="532"/>
                    <a:pt x="251" y="531"/>
                    <a:pt x="250" y="528"/>
                  </a:cubicBezTo>
                  <a:close/>
                  <a:moveTo>
                    <a:pt x="441" y="810"/>
                  </a:moveTo>
                  <a:cubicBezTo>
                    <a:pt x="439" y="807"/>
                    <a:pt x="437" y="809"/>
                    <a:pt x="437" y="811"/>
                  </a:cubicBezTo>
                  <a:cubicBezTo>
                    <a:pt x="438" y="810"/>
                    <a:pt x="440" y="809"/>
                    <a:pt x="441" y="810"/>
                  </a:cubicBezTo>
                  <a:close/>
                  <a:moveTo>
                    <a:pt x="220" y="474"/>
                  </a:moveTo>
                  <a:cubicBezTo>
                    <a:pt x="219" y="474"/>
                    <a:pt x="217" y="476"/>
                    <a:pt x="218" y="478"/>
                  </a:cubicBezTo>
                  <a:cubicBezTo>
                    <a:pt x="219" y="477"/>
                    <a:pt x="220" y="476"/>
                    <a:pt x="220" y="474"/>
                  </a:cubicBezTo>
                  <a:close/>
                  <a:moveTo>
                    <a:pt x="391" y="728"/>
                  </a:moveTo>
                  <a:cubicBezTo>
                    <a:pt x="391" y="728"/>
                    <a:pt x="393" y="728"/>
                    <a:pt x="392" y="726"/>
                  </a:cubicBezTo>
                  <a:cubicBezTo>
                    <a:pt x="391" y="727"/>
                    <a:pt x="391" y="727"/>
                    <a:pt x="390" y="725"/>
                  </a:cubicBezTo>
                  <a:cubicBezTo>
                    <a:pt x="389" y="726"/>
                    <a:pt x="387" y="726"/>
                    <a:pt x="388" y="727"/>
                  </a:cubicBezTo>
                  <a:cubicBezTo>
                    <a:pt x="389" y="726"/>
                    <a:pt x="391" y="727"/>
                    <a:pt x="391" y="728"/>
                  </a:cubicBezTo>
                  <a:close/>
                  <a:moveTo>
                    <a:pt x="307" y="601"/>
                  </a:moveTo>
                  <a:cubicBezTo>
                    <a:pt x="306" y="599"/>
                    <a:pt x="305" y="597"/>
                    <a:pt x="305" y="596"/>
                  </a:cubicBezTo>
                  <a:cubicBezTo>
                    <a:pt x="304" y="598"/>
                    <a:pt x="305" y="600"/>
                    <a:pt x="305" y="602"/>
                  </a:cubicBezTo>
                  <a:lnTo>
                    <a:pt x="307" y="601"/>
                  </a:lnTo>
                  <a:close/>
                  <a:moveTo>
                    <a:pt x="261" y="526"/>
                  </a:moveTo>
                  <a:cubicBezTo>
                    <a:pt x="260" y="526"/>
                    <a:pt x="257" y="527"/>
                    <a:pt x="258" y="530"/>
                  </a:cubicBezTo>
                  <a:cubicBezTo>
                    <a:pt x="258" y="527"/>
                    <a:pt x="261" y="529"/>
                    <a:pt x="261" y="526"/>
                  </a:cubicBezTo>
                  <a:close/>
                  <a:moveTo>
                    <a:pt x="297" y="580"/>
                  </a:moveTo>
                  <a:cubicBezTo>
                    <a:pt x="296" y="581"/>
                    <a:pt x="295" y="582"/>
                    <a:pt x="295" y="584"/>
                  </a:cubicBezTo>
                  <a:cubicBezTo>
                    <a:pt x="296" y="583"/>
                    <a:pt x="299" y="582"/>
                    <a:pt x="297" y="580"/>
                  </a:cubicBezTo>
                  <a:close/>
                  <a:moveTo>
                    <a:pt x="299" y="577"/>
                  </a:moveTo>
                  <a:cubicBezTo>
                    <a:pt x="299" y="576"/>
                    <a:pt x="298" y="575"/>
                    <a:pt x="298" y="574"/>
                  </a:cubicBezTo>
                  <a:cubicBezTo>
                    <a:pt x="296" y="576"/>
                    <a:pt x="296" y="572"/>
                    <a:pt x="295" y="571"/>
                  </a:cubicBezTo>
                  <a:cubicBezTo>
                    <a:pt x="294" y="571"/>
                    <a:pt x="293" y="570"/>
                    <a:pt x="291" y="570"/>
                  </a:cubicBezTo>
                  <a:cubicBezTo>
                    <a:pt x="294" y="572"/>
                    <a:pt x="297" y="577"/>
                    <a:pt x="299" y="577"/>
                  </a:cubicBezTo>
                  <a:close/>
                  <a:moveTo>
                    <a:pt x="406" y="731"/>
                  </a:moveTo>
                  <a:cubicBezTo>
                    <a:pt x="406" y="730"/>
                    <a:pt x="407" y="730"/>
                    <a:pt x="408" y="729"/>
                  </a:cubicBezTo>
                  <a:cubicBezTo>
                    <a:pt x="408" y="729"/>
                    <a:pt x="408" y="728"/>
                    <a:pt x="407" y="728"/>
                  </a:cubicBezTo>
                  <a:cubicBezTo>
                    <a:pt x="407" y="727"/>
                    <a:pt x="407" y="727"/>
                    <a:pt x="406" y="727"/>
                  </a:cubicBezTo>
                  <a:cubicBezTo>
                    <a:pt x="407" y="730"/>
                    <a:pt x="404" y="729"/>
                    <a:pt x="404" y="728"/>
                  </a:cubicBezTo>
                  <a:cubicBezTo>
                    <a:pt x="405" y="730"/>
                    <a:pt x="404" y="730"/>
                    <a:pt x="406" y="731"/>
                  </a:cubicBezTo>
                  <a:close/>
                  <a:moveTo>
                    <a:pt x="269" y="524"/>
                  </a:moveTo>
                  <a:cubicBezTo>
                    <a:pt x="267" y="522"/>
                    <a:pt x="272" y="522"/>
                    <a:pt x="270" y="520"/>
                  </a:cubicBezTo>
                  <a:cubicBezTo>
                    <a:pt x="268" y="520"/>
                    <a:pt x="267" y="524"/>
                    <a:pt x="269" y="524"/>
                  </a:cubicBezTo>
                  <a:close/>
                  <a:moveTo>
                    <a:pt x="236" y="476"/>
                  </a:moveTo>
                  <a:cubicBezTo>
                    <a:pt x="238" y="474"/>
                    <a:pt x="239" y="475"/>
                    <a:pt x="240" y="475"/>
                  </a:cubicBezTo>
                  <a:cubicBezTo>
                    <a:pt x="239" y="474"/>
                    <a:pt x="238" y="473"/>
                    <a:pt x="238" y="472"/>
                  </a:cubicBezTo>
                  <a:cubicBezTo>
                    <a:pt x="236" y="473"/>
                    <a:pt x="235" y="474"/>
                    <a:pt x="236" y="476"/>
                  </a:cubicBezTo>
                  <a:close/>
                  <a:moveTo>
                    <a:pt x="306" y="565"/>
                  </a:moveTo>
                  <a:cubicBezTo>
                    <a:pt x="305" y="565"/>
                    <a:pt x="305" y="565"/>
                    <a:pt x="305" y="565"/>
                  </a:cubicBezTo>
                  <a:cubicBezTo>
                    <a:pt x="306" y="568"/>
                    <a:pt x="307" y="570"/>
                    <a:pt x="306" y="572"/>
                  </a:cubicBezTo>
                  <a:cubicBezTo>
                    <a:pt x="304" y="570"/>
                    <a:pt x="304" y="574"/>
                    <a:pt x="305" y="576"/>
                  </a:cubicBezTo>
                  <a:cubicBezTo>
                    <a:pt x="307" y="574"/>
                    <a:pt x="307" y="570"/>
                    <a:pt x="310" y="573"/>
                  </a:cubicBezTo>
                  <a:cubicBezTo>
                    <a:pt x="309" y="570"/>
                    <a:pt x="306" y="567"/>
                    <a:pt x="306" y="565"/>
                  </a:cubicBezTo>
                  <a:close/>
                  <a:moveTo>
                    <a:pt x="294" y="554"/>
                  </a:moveTo>
                  <a:cubicBezTo>
                    <a:pt x="293" y="554"/>
                    <a:pt x="292" y="553"/>
                    <a:pt x="291" y="554"/>
                  </a:cubicBezTo>
                  <a:cubicBezTo>
                    <a:pt x="292" y="557"/>
                    <a:pt x="295" y="556"/>
                    <a:pt x="294" y="554"/>
                  </a:cubicBezTo>
                  <a:close/>
                  <a:moveTo>
                    <a:pt x="214" y="433"/>
                  </a:moveTo>
                  <a:cubicBezTo>
                    <a:pt x="214" y="434"/>
                    <a:pt x="211" y="434"/>
                    <a:pt x="212" y="435"/>
                  </a:cubicBezTo>
                  <a:cubicBezTo>
                    <a:pt x="214" y="435"/>
                    <a:pt x="216" y="436"/>
                    <a:pt x="214" y="433"/>
                  </a:cubicBezTo>
                  <a:close/>
                  <a:moveTo>
                    <a:pt x="319" y="587"/>
                  </a:moveTo>
                  <a:cubicBezTo>
                    <a:pt x="317" y="586"/>
                    <a:pt x="315" y="589"/>
                    <a:pt x="316" y="591"/>
                  </a:cubicBezTo>
                  <a:cubicBezTo>
                    <a:pt x="318" y="589"/>
                    <a:pt x="319" y="589"/>
                    <a:pt x="319" y="587"/>
                  </a:cubicBezTo>
                  <a:close/>
                  <a:moveTo>
                    <a:pt x="193" y="396"/>
                  </a:moveTo>
                  <a:cubicBezTo>
                    <a:pt x="194" y="398"/>
                    <a:pt x="191" y="397"/>
                    <a:pt x="190" y="398"/>
                  </a:cubicBezTo>
                  <a:cubicBezTo>
                    <a:pt x="191" y="399"/>
                    <a:pt x="191" y="400"/>
                    <a:pt x="191" y="401"/>
                  </a:cubicBezTo>
                  <a:cubicBezTo>
                    <a:pt x="192" y="399"/>
                    <a:pt x="196" y="398"/>
                    <a:pt x="193" y="396"/>
                  </a:cubicBezTo>
                  <a:close/>
                  <a:moveTo>
                    <a:pt x="243" y="475"/>
                  </a:moveTo>
                  <a:cubicBezTo>
                    <a:pt x="242" y="475"/>
                    <a:pt x="242" y="477"/>
                    <a:pt x="243" y="479"/>
                  </a:cubicBezTo>
                  <a:cubicBezTo>
                    <a:pt x="246" y="478"/>
                    <a:pt x="243" y="476"/>
                    <a:pt x="243" y="475"/>
                  </a:cubicBezTo>
                  <a:close/>
                  <a:moveTo>
                    <a:pt x="322" y="593"/>
                  </a:moveTo>
                  <a:cubicBezTo>
                    <a:pt x="322" y="592"/>
                    <a:pt x="322" y="591"/>
                    <a:pt x="321" y="589"/>
                  </a:cubicBezTo>
                  <a:cubicBezTo>
                    <a:pt x="320" y="590"/>
                    <a:pt x="319" y="591"/>
                    <a:pt x="318" y="591"/>
                  </a:cubicBezTo>
                  <a:cubicBezTo>
                    <a:pt x="320" y="593"/>
                    <a:pt x="321" y="594"/>
                    <a:pt x="322" y="593"/>
                  </a:cubicBezTo>
                  <a:close/>
                  <a:moveTo>
                    <a:pt x="251" y="485"/>
                  </a:moveTo>
                  <a:cubicBezTo>
                    <a:pt x="252" y="486"/>
                    <a:pt x="249" y="487"/>
                    <a:pt x="252" y="488"/>
                  </a:cubicBezTo>
                  <a:cubicBezTo>
                    <a:pt x="251" y="488"/>
                    <a:pt x="251" y="489"/>
                    <a:pt x="251" y="489"/>
                  </a:cubicBezTo>
                  <a:cubicBezTo>
                    <a:pt x="253" y="491"/>
                    <a:pt x="253" y="485"/>
                    <a:pt x="251" y="485"/>
                  </a:cubicBezTo>
                  <a:close/>
                  <a:moveTo>
                    <a:pt x="461" y="794"/>
                  </a:moveTo>
                  <a:cubicBezTo>
                    <a:pt x="459" y="797"/>
                    <a:pt x="457" y="796"/>
                    <a:pt x="458" y="799"/>
                  </a:cubicBezTo>
                  <a:cubicBezTo>
                    <a:pt x="460" y="798"/>
                    <a:pt x="461" y="796"/>
                    <a:pt x="461" y="794"/>
                  </a:cubicBezTo>
                  <a:close/>
                  <a:moveTo>
                    <a:pt x="325" y="590"/>
                  </a:moveTo>
                  <a:cubicBezTo>
                    <a:pt x="324" y="587"/>
                    <a:pt x="323" y="590"/>
                    <a:pt x="322" y="587"/>
                  </a:cubicBezTo>
                  <a:cubicBezTo>
                    <a:pt x="323" y="587"/>
                    <a:pt x="324" y="586"/>
                    <a:pt x="323" y="585"/>
                  </a:cubicBezTo>
                  <a:cubicBezTo>
                    <a:pt x="321" y="587"/>
                    <a:pt x="321" y="587"/>
                    <a:pt x="321" y="587"/>
                  </a:cubicBezTo>
                  <a:cubicBezTo>
                    <a:pt x="322" y="588"/>
                    <a:pt x="322" y="589"/>
                    <a:pt x="322" y="591"/>
                  </a:cubicBezTo>
                  <a:cubicBezTo>
                    <a:pt x="323" y="589"/>
                    <a:pt x="324" y="591"/>
                    <a:pt x="325" y="590"/>
                  </a:cubicBezTo>
                  <a:close/>
                  <a:moveTo>
                    <a:pt x="304" y="555"/>
                  </a:moveTo>
                  <a:cubicBezTo>
                    <a:pt x="302" y="556"/>
                    <a:pt x="301" y="557"/>
                    <a:pt x="303" y="559"/>
                  </a:cubicBezTo>
                  <a:cubicBezTo>
                    <a:pt x="303" y="557"/>
                    <a:pt x="306" y="557"/>
                    <a:pt x="304" y="555"/>
                  </a:cubicBezTo>
                  <a:close/>
                  <a:moveTo>
                    <a:pt x="300" y="550"/>
                  </a:moveTo>
                  <a:cubicBezTo>
                    <a:pt x="300" y="548"/>
                    <a:pt x="299" y="547"/>
                    <a:pt x="299" y="546"/>
                  </a:cubicBezTo>
                  <a:cubicBezTo>
                    <a:pt x="299" y="548"/>
                    <a:pt x="297" y="551"/>
                    <a:pt x="299" y="552"/>
                  </a:cubicBezTo>
                  <a:cubicBezTo>
                    <a:pt x="299" y="551"/>
                    <a:pt x="300" y="550"/>
                    <a:pt x="300" y="550"/>
                  </a:cubicBezTo>
                  <a:close/>
                  <a:moveTo>
                    <a:pt x="271" y="497"/>
                  </a:moveTo>
                  <a:cubicBezTo>
                    <a:pt x="270" y="496"/>
                    <a:pt x="270" y="496"/>
                    <a:pt x="270" y="496"/>
                  </a:cubicBezTo>
                  <a:cubicBezTo>
                    <a:pt x="269" y="495"/>
                    <a:pt x="269" y="495"/>
                    <a:pt x="269" y="495"/>
                  </a:cubicBezTo>
                  <a:cubicBezTo>
                    <a:pt x="269" y="498"/>
                    <a:pt x="266" y="498"/>
                    <a:pt x="265" y="498"/>
                  </a:cubicBezTo>
                  <a:cubicBezTo>
                    <a:pt x="267" y="501"/>
                    <a:pt x="269" y="499"/>
                    <a:pt x="271" y="499"/>
                  </a:cubicBezTo>
                  <a:cubicBezTo>
                    <a:pt x="269" y="497"/>
                    <a:pt x="269" y="498"/>
                    <a:pt x="271" y="497"/>
                  </a:cubicBezTo>
                  <a:close/>
                  <a:moveTo>
                    <a:pt x="336" y="592"/>
                  </a:moveTo>
                  <a:cubicBezTo>
                    <a:pt x="335" y="591"/>
                    <a:pt x="335" y="590"/>
                    <a:pt x="334" y="589"/>
                  </a:cubicBezTo>
                  <a:cubicBezTo>
                    <a:pt x="333" y="590"/>
                    <a:pt x="333" y="591"/>
                    <a:pt x="333" y="592"/>
                  </a:cubicBezTo>
                  <a:cubicBezTo>
                    <a:pt x="334" y="592"/>
                    <a:pt x="335" y="594"/>
                    <a:pt x="336" y="592"/>
                  </a:cubicBezTo>
                  <a:close/>
                  <a:moveTo>
                    <a:pt x="312" y="553"/>
                  </a:moveTo>
                  <a:cubicBezTo>
                    <a:pt x="311" y="551"/>
                    <a:pt x="309" y="551"/>
                    <a:pt x="308" y="551"/>
                  </a:cubicBezTo>
                  <a:cubicBezTo>
                    <a:pt x="309" y="552"/>
                    <a:pt x="309" y="553"/>
                    <a:pt x="309" y="554"/>
                  </a:cubicBezTo>
                  <a:cubicBezTo>
                    <a:pt x="310" y="552"/>
                    <a:pt x="311" y="554"/>
                    <a:pt x="312" y="553"/>
                  </a:cubicBezTo>
                  <a:close/>
                  <a:moveTo>
                    <a:pt x="321" y="564"/>
                  </a:moveTo>
                  <a:cubicBezTo>
                    <a:pt x="320" y="563"/>
                    <a:pt x="319" y="563"/>
                    <a:pt x="319" y="562"/>
                  </a:cubicBezTo>
                  <a:cubicBezTo>
                    <a:pt x="320" y="562"/>
                    <a:pt x="320" y="562"/>
                    <a:pt x="320" y="562"/>
                  </a:cubicBezTo>
                  <a:cubicBezTo>
                    <a:pt x="320" y="564"/>
                    <a:pt x="322" y="564"/>
                    <a:pt x="323" y="563"/>
                  </a:cubicBezTo>
                  <a:cubicBezTo>
                    <a:pt x="322" y="561"/>
                    <a:pt x="320" y="560"/>
                    <a:pt x="319" y="559"/>
                  </a:cubicBezTo>
                  <a:cubicBezTo>
                    <a:pt x="320" y="561"/>
                    <a:pt x="318" y="561"/>
                    <a:pt x="318" y="562"/>
                  </a:cubicBezTo>
                  <a:cubicBezTo>
                    <a:pt x="318" y="563"/>
                    <a:pt x="319" y="565"/>
                    <a:pt x="319" y="566"/>
                  </a:cubicBezTo>
                  <a:lnTo>
                    <a:pt x="321" y="564"/>
                  </a:lnTo>
                  <a:close/>
                  <a:moveTo>
                    <a:pt x="421" y="713"/>
                  </a:moveTo>
                  <a:cubicBezTo>
                    <a:pt x="420" y="713"/>
                    <a:pt x="419" y="712"/>
                    <a:pt x="418" y="713"/>
                  </a:cubicBezTo>
                  <a:cubicBezTo>
                    <a:pt x="419" y="715"/>
                    <a:pt x="422" y="716"/>
                    <a:pt x="421" y="713"/>
                  </a:cubicBezTo>
                  <a:close/>
                  <a:moveTo>
                    <a:pt x="339" y="587"/>
                  </a:moveTo>
                  <a:cubicBezTo>
                    <a:pt x="338" y="585"/>
                    <a:pt x="336" y="586"/>
                    <a:pt x="334" y="586"/>
                  </a:cubicBezTo>
                  <a:cubicBezTo>
                    <a:pt x="335" y="587"/>
                    <a:pt x="335" y="588"/>
                    <a:pt x="336" y="589"/>
                  </a:cubicBezTo>
                  <a:cubicBezTo>
                    <a:pt x="337" y="587"/>
                    <a:pt x="337" y="586"/>
                    <a:pt x="339" y="587"/>
                  </a:cubicBezTo>
                  <a:close/>
                  <a:moveTo>
                    <a:pt x="215" y="403"/>
                  </a:moveTo>
                  <a:cubicBezTo>
                    <a:pt x="216" y="405"/>
                    <a:pt x="215" y="405"/>
                    <a:pt x="217" y="407"/>
                  </a:cubicBezTo>
                  <a:cubicBezTo>
                    <a:pt x="219" y="406"/>
                    <a:pt x="216" y="403"/>
                    <a:pt x="215" y="403"/>
                  </a:cubicBezTo>
                  <a:close/>
                  <a:moveTo>
                    <a:pt x="423" y="715"/>
                  </a:moveTo>
                  <a:cubicBezTo>
                    <a:pt x="423" y="714"/>
                    <a:pt x="423" y="714"/>
                    <a:pt x="423" y="714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3" y="713"/>
                    <a:pt x="423" y="713"/>
                    <a:pt x="423" y="713"/>
                  </a:cubicBezTo>
                  <a:cubicBezTo>
                    <a:pt x="421" y="715"/>
                    <a:pt x="423" y="714"/>
                    <a:pt x="422" y="714"/>
                  </a:cubicBezTo>
                  <a:cubicBezTo>
                    <a:pt x="422" y="714"/>
                    <a:pt x="422" y="714"/>
                    <a:pt x="422" y="714"/>
                  </a:cubicBezTo>
                  <a:cubicBezTo>
                    <a:pt x="422" y="714"/>
                    <a:pt x="422" y="714"/>
                    <a:pt x="422" y="714"/>
                  </a:cubicBezTo>
                  <a:cubicBezTo>
                    <a:pt x="422" y="714"/>
                    <a:pt x="422" y="714"/>
                    <a:pt x="422" y="714"/>
                  </a:cubicBezTo>
                  <a:cubicBezTo>
                    <a:pt x="422" y="714"/>
                    <a:pt x="422" y="714"/>
                    <a:pt x="422" y="714"/>
                  </a:cubicBezTo>
                  <a:cubicBezTo>
                    <a:pt x="422" y="714"/>
                    <a:pt x="423" y="714"/>
                    <a:pt x="423" y="714"/>
                  </a:cubicBezTo>
                  <a:cubicBezTo>
                    <a:pt x="424" y="714"/>
                    <a:pt x="424" y="714"/>
                    <a:pt x="424" y="712"/>
                  </a:cubicBezTo>
                  <a:cubicBezTo>
                    <a:pt x="423" y="712"/>
                    <a:pt x="422" y="712"/>
                    <a:pt x="422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1" y="712"/>
                    <a:pt x="421" y="712"/>
                    <a:pt x="421" y="712"/>
                  </a:cubicBezTo>
                  <a:cubicBezTo>
                    <a:pt x="424" y="711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2" y="712"/>
                    <a:pt x="422" y="712"/>
                  </a:cubicBezTo>
                  <a:cubicBezTo>
                    <a:pt x="422" y="712"/>
                    <a:pt x="421" y="712"/>
                    <a:pt x="421" y="712"/>
                  </a:cubicBezTo>
                  <a:cubicBezTo>
                    <a:pt x="422" y="713"/>
                    <a:pt x="422" y="713"/>
                    <a:pt x="423" y="715"/>
                  </a:cubicBezTo>
                  <a:close/>
                  <a:moveTo>
                    <a:pt x="471" y="791"/>
                  </a:moveTo>
                  <a:cubicBezTo>
                    <a:pt x="472" y="792"/>
                    <a:pt x="476" y="789"/>
                    <a:pt x="475" y="788"/>
                  </a:cubicBezTo>
                  <a:cubicBezTo>
                    <a:pt x="473" y="788"/>
                    <a:pt x="473" y="790"/>
                    <a:pt x="471" y="791"/>
                  </a:cubicBezTo>
                  <a:close/>
                  <a:moveTo>
                    <a:pt x="320" y="554"/>
                  </a:moveTo>
                  <a:cubicBezTo>
                    <a:pt x="318" y="552"/>
                    <a:pt x="321" y="552"/>
                    <a:pt x="319" y="551"/>
                  </a:cubicBezTo>
                  <a:cubicBezTo>
                    <a:pt x="317" y="551"/>
                    <a:pt x="317" y="555"/>
                    <a:pt x="320" y="554"/>
                  </a:cubicBezTo>
                  <a:close/>
                  <a:moveTo>
                    <a:pt x="347" y="590"/>
                  </a:moveTo>
                  <a:cubicBezTo>
                    <a:pt x="345" y="588"/>
                    <a:pt x="346" y="588"/>
                    <a:pt x="345" y="586"/>
                  </a:cubicBezTo>
                  <a:cubicBezTo>
                    <a:pt x="343" y="587"/>
                    <a:pt x="346" y="591"/>
                    <a:pt x="347" y="590"/>
                  </a:cubicBezTo>
                  <a:close/>
                  <a:moveTo>
                    <a:pt x="427" y="710"/>
                  </a:moveTo>
                  <a:cubicBezTo>
                    <a:pt x="426" y="711"/>
                    <a:pt x="424" y="711"/>
                    <a:pt x="425" y="712"/>
                  </a:cubicBezTo>
                  <a:cubicBezTo>
                    <a:pt x="426" y="713"/>
                    <a:pt x="428" y="712"/>
                    <a:pt x="427" y="710"/>
                  </a:cubicBezTo>
                  <a:close/>
                  <a:moveTo>
                    <a:pt x="349" y="579"/>
                  </a:moveTo>
                  <a:cubicBezTo>
                    <a:pt x="350" y="578"/>
                    <a:pt x="350" y="577"/>
                    <a:pt x="350" y="575"/>
                  </a:cubicBezTo>
                  <a:cubicBezTo>
                    <a:pt x="349" y="579"/>
                    <a:pt x="342" y="577"/>
                    <a:pt x="341" y="581"/>
                  </a:cubicBezTo>
                  <a:cubicBezTo>
                    <a:pt x="344" y="581"/>
                    <a:pt x="346" y="577"/>
                    <a:pt x="349" y="579"/>
                  </a:cubicBezTo>
                  <a:close/>
                  <a:moveTo>
                    <a:pt x="349" y="589"/>
                  </a:moveTo>
                  <a:cubicBezTo>
                    <a:pt x="350" y="589"/>
                    <a:pt x="350" y="589"/>
                    <a:pt x="350" y="589"/>
                  </a:cubicBezTo>
                  <a:cubicBezTo>
                    <a:pt x="350" y="589"/>
                    <a:pt x="350" y="589"/>
                    <a:pt x="350" y="589"/>
                  </a:cubicBezTo>
                  <a:cubicBezTo>
                    <a:pt x="350" y="589"/>
                    <a:pt x="350" y="589"/>
                    <a:pt x="350" y="589"/>
                  </a:cubicBezTo>
                  <a:cubicBezTo>
                    <a:pt x="350" y="589"/>
                    <a:pt x="350" y="589"/>
                    <a:pt x="351" y="589"/>
                  </a:cubicBezTo>
                  <a:cubicBezTo>
                    <a:pt x="350" y="588"/>
                    <a:pt x="349" y="588"/>
                    <a:pt x="349" y="587"/>
                  </a:cubicBezTo>
                  <a:cubicBezTo>
                    <a:pt x="349" y="587"/>
                    <a:pt x="348" y="587"/>
                    <a:pt x="348" y="587"/>
                  </a:cubicBezTo>
                  <a:cubicBezTo>
                    <a:pt x="348" y="587"/>
                    <a:pt x="348" y="587"/>
                    <a:pt x="348" y="587"/>
                  </a:cubicBezTo>
                  <a:cubicBezTo>
                    <a:pt x="347" y="586"/>
                    <a:pt x="347" y="587"/>
                    <a:pt x="348" y="589"/>
                  </a:cubicBezTo>
                  <a:cubicBezTo>
                    <a:pt x="348" y="589"/>
                    <a:pt x="347" y="589"/>
                    <a:pt x="348" y="590"/>
                  </a:cubicBezTo>
                  <a:cubicBezTo>
                    <a:pt x="348" y="589"/>
                    <a:pt x="349" y="589"/>
                    <a:pt x="349" y="589"/>
                  </a:cubicBezTo>
                  <a:close/>
                  <a:moveTo>
                    <a:pt x="355" y="585"/>
                  </a:moveTo>
                  <a:cubicBezTo>
                    <a:pt x="355" y="584"/>
                    <a:pt x="354" y="583"/>
                    <a:pt x="354" y="583"/>
                  </a:cubicBezTo>
                  <a:cubicBezTo>
                    <a:pt x="355" y="582"/>
                    <a:pt x="356" y="582"/>
                    <a:pt x="355" y="581"/>
                  </a:cubicBezTo>
                  <a:cubicBezTo>
                    <a:pt x="354" y="582"/>
                    <a:pt x="353" y="581"/>
                    <a:pt x="352" y="582"/>
                  </a:cubicBezTo>
                  <a:cubicBezTo>
                    <a:pt x="353" y="584"/>
                    <a:pt x="354" y="586"/>
                    <a:pt x="355" y="585"/>
                  </a:cubicBezTo>
                  <a:close/>
                  <a:moveTo>
                    <a:pt x="353" y="572"/>
                  </a:moveTo>
                  <a:cubicBezTo>
                    <a:pt x="352" y="573"/>
                    <a:pt x="351" y="574"/>
                    <a:pt x="352" y="576"/>
                  </a:cubicBezTo>
                  <a:cubicBezTo>
                    <a:pt x="354" y="576"/>
                    <a:pt x="354" y="574"/>
                    <a:pt x="353" y="572"/>
                  </a:cubicBezTo>
                  <a:close/>
                  <a:moveTo>
                    <a:pt x="481" y="769"/>
                  </a:moveTo>
                  <a:cubicBezTo>
                    <a:pt x="480" y="767"/>
                    <a:pt x="479" y="768"/>
                    <a:pt x="478" y="769"/>
                  </a:cubicBezTo>
                  <a:cubicBezTo>
                    <a:pt x="479" y="770"/>
                    <a:pt x="479" y="770"/>
                    <a:pt x="479" y="771"/>
                  </a:cubicBezTo>
                  <a:cubicBezTo>
                    <a:pt x="480" y="770"/>
                    <a:pt x="480" y="769"/>
                    <a:pt x="481" y="769"/>
                  </a:cubicBezTo>
                  <a:close/>
                  <a:moveTo>
                    <a:pt x="359" y="578"/>
                  </a:moveTo>
                  <a:cubicBezTo>
                    <a:pt x="357" y="575"/>
                    <a:pt x="356" y="575"/>
                    <a:pt x="354" y="576"/>
                  </a:cubicBezTo>
                  <a:cubicBezTo>
                    <a:pt x="355" y="577"/>
                    <a:pt x="356" y="578"/>
                    <a:pt x="356" y="579"/>
                  </a:cubicBezTo>
                  <a:cubicBezTo>
                    <a:pt x="357" y="579"/>
                    <a:pt x="358" y="578"/>
                    <a:pt x="359" y="578"/>
                  </a:cubicBezTo>
                  <a:close/>
                  <a:moveTo>
                    <a:pt x="255" y="414"/>
                  </a:moveTo>
                  <a:cubicBezTo>
                    <a:pt x="254" y="412"/>
                    <a:pt x="250" y="412"/>
                    <a:pt x="252" y="415"/>
                  </a:cubicBezTo>
                  <a:cubicBezTo>
                    <a:pt x="253" y="413"/>
                    <a:pt x="254" y="416"/>
                    <a:pt x="255" y="414"/>
                  </a:cubicBezTo>
                  <a:close/>
                  <a:moveTo>
                    <a:pt x="344" y="547"/>
                  </a:moveTo>
                  <a:cubicBezTo>
                    <a:pt x="341" y="543"/>
                    <a:pt x="341" y="548"/>
                    <a:pt x="338" y="547"/>
                  </a:cubicBezTo>
                  <a:cubicBezTo>
                    <a:pt x="340" y="551"/>
                    <a:pt x="342" y="548"/>
                    <a:pt x="344" y="547"/>
                  </a:cubicBezTo>
                  <a:close/>
                  <a:moveTo>
                    <a:pt x="209" y="323"/>
                  </a:moveTo>
                  <a:cubicBezTo>
                    <a:pt x="206" y="328"/>
                    <a:pt x="204" y="327"/>
                    <a:pt x="199" y="328"/>
                  </a:cubicBezTo>
                  <a:cubicBezTo>
                    <a:pt x="200" y="329"/>
                    <a:pt x="201" y="331"/>
                    <a:pt x="201" y="332"/>
                  </a:cubicBezTo>
                  <a:cubicBezTo>
                    <a:pt x="204" y="331"/>
                    <a:pt x="205" y="327"/>
                    <a:pt x="209" y="327"/>
                  </a:cubicBezTo>
                  <a:cubicBezTo>
                    <a:pt x="207" y="325"/>
                    <a:pt x="211" y="325"/>
                    <a:pt x="209" y="323"/>
                  </a:cubicBezTo>
                  <a:close/>
                  <a:moveTo>
                    <a:pt x="364" y="578"/>
                  </a:moveTo>
                  <a:cubicBezTo>
                    <a:pt x="363" y="576"/>
                    <a:pt x="359" y="574"/>
                    <a:pt x="359" y="577"/>
                  </a:cubicBezTo>
                  <a:cubicBezTo>
                    <a:pt x="361" y="577"/>
                    <a:pt x="363" y="578"/>
                    <a:pt x="364" y="578"/>
                  </a:cubicBezTo>
                  <a:close/>
                  <a:moveTo>
                    <a:pt x="491" y="772"/>
                  </a:moveTo>
                  <a:cubicBezTo>
                    <a:pt x="490" y="773"/>
                    <a:pt x="489" y="773"/>
                    <a:pt x="488" y="773"/>
                  </a:cubicBezTo>
                  <a:cubicBezTo>
                    <a:pt x="489" y="774"/>
                    <a:pt x="489" y="775"/>
                    <a:pt x="489" y="775"/>
                  </a:cubicBezTo>
                  <a:cubicBezTo>
                    <a:pt x="491" y="775"/>
                    <a:pt x="492" y="774"/>
                    <a:pt x="491" y="772"/>
                  </a:cubicBezTo>
                  <a:close/>
                  <a:moveTo>
                    <a:pt x="340" y="532"/>
                  </a:moveTo>
                  <a:cubicBezTo>
                    <a:pt x="339" y="530"/>
                    <a:pt x="336" y="529"/>
                    <a:pt x="337" y="526"/>
                  </a:cubicBezTo>
                  <a:cubicBezTo>
                    <a:pt x="335" y="527"/>
                    <a:pt x="334" y="524"/>
                    <a:pt x="333" y="525"/>
                  </a:cubicBezTo>
                  <a:cubicBezTo>
                    <a:pt x="336" y="528"/>
                    <a:pt x="336" y="532"/>
                    <a:pt x="338" y="533"/>
                  </a:cubicBezTo>
                  <a:cubicBezTo>
                    <a:pt x="337" y="531"/>
                    <a:pt x="340" y="533"/>
                    <a:pt x="340" y="532"/>
                  </a:cubicBezTo>
                  <a:close/>
                  <a:moveTo>
                    <a:pt x="374" y="581"/>
                  </a:moveTo>
                  <a:cubicBezTo>
                    <a:pt x="375" y="582"/>
                    <a:pt x="376" y="582"/>
                    <a:pt x="377" y="583"/>
                  </a:cubicBezTo>
                  <a:cubicBezTo>
                    <a:pt x="375" y="581"/>
                    <a:pt x="380" y="581"/>
                    <a:pt x="377" y="579"/>
                  </a:cubicBezTo>
                  <a:cubicBezTo>
                    <a:pt x="376" y="581"/>
                    <a:pt x="376" y="581"/>
                    <a:pt x="374" y="579"/>
                  </a:cubicBezTo>
                  <a:cubicBezTo>
                    <a:pt x="374" y="578"/>
                    <a:pt x="374" y="577"/>
                    <a:pt x="374" y="576"/>
                  </a:cubicBezTo>
                  <a:cubicBezTo>
                    <a:pt x="373" y="578"/>
                    <a:pt x="374" y="581"/>
                    <a:pt x="371" y="581"/>
                  </a:cubicBezTo>
                  <a:cubicBezTo>
                    <a:pt x="371" y="582"/>
                    <a:pt x="371" y="583"/>
                    <a:pt x="373" y="584"/>
                  </a:cubicBezTo>
                  <a:cubicBezTo>
                    <a:pt x="375" y="584"/>
                    <a:pt x="372" y="581"/>
                    <a:pt x="374" y="581"/>
                  </a:cubicBezTo>
                  <a:close/>
                  <a:moveTo>
                    <a:pt x="352" y="543"/>
                  </a:moveTo>
                  <a:cubicBezTo>
                    <a:pt x="351" y="543"/>
                    <a:pt x="347" y="544"/>
                    <a:pt x="349" y="546"/>
                  </a:cubicBezTo>
                  <a:cubicBezTo>
                    <a:pt x="349" y="544"/>
                    <a:pt x="352" y="546"/>
                    <a:pt x="352" y="543"/>
                  </a:cubicBezTo>
                  <a:close/>
                  <a:moveTo>
                    <a:pt x="352" y="533"/>
                  </a:moveTo>
                  <a:cubicBezTo>
                    <a:pt x="351" y="534"/>
                    <a:pt x="350" y="533"/>
                    <a:pt x="348" y="535"/>
                  </a:cubicBezTo>
                  <a:cubicBezTo>
                    <a:pt x="347" y="534"/>
                    <a:pt x="346" y="531"/>
                    <a:pt x="345" y="532"/>
                  </a:cubicBezTo>
                  <a:cubicBezTo>
                    <a:pt x="348" y="534"/>
                    <a:pt x="345" y="535"/>
                    <a:pt x="346" y="537"/>
                  </a:cubicBezTo>
                  <a:cubicBezTo>
                    <a:pt x="349" y="535"/>
                    <a:pt x="353" y="537"/>
                    <a:pt x="352" y="533"/>
                  </a:cubicBezTo>
                  <a:close/>
                  <a:moveTo>
                    <a:pt x="223" y="336"/>
                  </a:moveTo>
                  <a:cubicBezTo>
                    <a:pt x="222" y="337"/>
                    <a:pt x="218" y="339"/>
                    <a:pt x="220" y="340"/>
                  </a:cubicBezTo>
                  <a:cubicBezTo>
                    <a:pt x="221" y="339"/>
                    <a:pt x="225" y="337"/>
                    <a:pt x="223" y="336"/>
                  </a:cubicBezTo>
                  <a:close/>
                  <a:moveTo>
                    <a:pt x="367" y="560"/>
                  </a:moveTo>
                  <a:cubicBezTo>
                    <a:pt x="367" y="560"/>
                    <a:pt x="362" y="561"/>
                    <a:pt x="364" y="564"/>
                  </a:cubicBezTo>
                  <a:cubicBezTo>
                    <a:pt x="364" y="561"/>
                    <a:pt x="368" y="563"/>
                    <a:pt x="367" y="560"/>
                  </a:cubicBezTo>
                  <a:close/>
                  <a:moveTo>
                    <a:pt x="337" y="516"/>
                  </a:moveTo>
                  <a:cubicBezTo>
                    <a:pt x="335" y="512"/>
                    <a:pt x="333" y="513"/>
                    <a:pt x="331" y="513"/>
                  </a:cubicBezTo>
                  <a:cubicBezTo>
                    <a:pt x="333" y="516"/>
                    <a:pt x="335" y="515"/>
                    <a:pt x="337" y="516"/>
                  </a:cubicBezTo>
                  <a:close/>
                  <a:moveTo>
                    <a:pt x="258" y="387"/>
                  </a:moveTo>
                  <a:cubicBezTo>
                    <a:pt x="257" y="386"/>
                    <a:pt x="254" y="388"/>
                    <a:pt x="255" y="391"/>
                  </a:cubicBezTo>
                  <a:cubicBezTo>
                    <a:pt x="257" y="390"/>
                    <a:pt x="258" y="389"/>
                    <a:pt x="258" y="387"/>
                  </a:cubicBezTo>
                  <a:close/>
                  <a:moveTo>
                    <a:pt x="418" y="638"/>
                  </a:moveTo>
                  <a:cubicBezTo>
                    <a:pt x="416" y="638"/>
                    <a:pt x="417" y="635"/>
                    <a:pt x="417" y="634"/>
                  </a:cubicBezTo>
                  <a:cubicBezTo>
                    <a:pt x="416" y="634"/>
                    <a:pt x="415" y="636"/>
                    <a:pt x="415" y="637"/>
                  </a:cubicBezTo>
                  <a:cubicBezTo>
                    <a:pt x="416" y="637"/>
                    <a:pt x="418" y="642"/>
                    <a:pt x="418" y="638"/>
                  </a:cubicBezTo>
                  <a:close/>
                  <a:moveTo>
                    <a:pt x="220" y="319"/>
                  </a:moveTo>
                  <a:cubicBezTo>
                    <a:pt x="218" y="315"/>
                    <a:pt x="215" y="318"/>
                    <a:pt x="216" y="321"/>
                  </a:cubicBezTo>
                  <a:cubicBezTo>
                    <a:pt x="218" y="320"/>
                    <a:pt x="219" y="319"/>
                    <a:pt x="220" y="319"/>
                  </a:cubicBezTo>
                  <a:close/>
                  <a:moveTo>
                    <a:pt x="258" y="383"/>
                  </a:moveTo>
                  <a:cubicBezTo>
                    <a:pt x="259" y="383"/>
                    <a:pt x="261" y="382"/>
                    <a:pt x="259" y="381"/>
                  </a:cubicBezTo>
                  <a:cubicBezTo>
                    <a:pt x="258" y="381"/>
                    <a:pt x="258" y="382"/>
                    <a:pt x="258" y="382"/>
                  </a:cubicBezTo>
                  <a:cubicBezTo>
                    <a:pt x="257" y="382"/>
                    <a:pt x="257" y="381"/>
                    <a:pt x="256" y="381"/>
                  </a:cubicBezTo>
                  <a:cubicBezTo>
                    <a:pt x="257" y="382"/>
                    <a:pt x="257" y="383"/>
                    <a:pt x="258" y="383"/>
                  </a:cubicBezTo>
                  <a:close/>
                  <a:moveTo>
                    <a:pt x="376" y="551"/>
                  </a:moveTo>
                  <a:cubicBezTo>
                    <a:pt x="376" y="549"/>
                    <a:pt x="371" y="549"/>
                    <a:pt x="374" y="552"/>
                  </a:cubicBezTo>
                  <a:cubicBezTo>
                    <a:pt x="375" y="550"/>
                    <a:pt x="375" y="552"/>
                    <a:pt x="376" y="551"/>
                  </a:cubicBezTo>
                  <a:close/>
                  <a:moveTo>
                    <a:pt x="379" y="551"/>
                  </a:moveTo>
                  <a:cubicBezTo>
                    <a:pt x="378" y="549"/>
                    <a:pt x="380" y="548"/>
                    <a:pt x="378" y="545"/>
                  </a:cubicBezTo>
                  <a:cubicBezTo>
                    <a:pt x="377" y="550"/>
                    <a:pt x="374" y="543"/>
                    <a:pt x="372" y="543"/>
                  </a:cubicBezTo>
                  <a:cubicBezTo>
                    <a:pt x="375" y="547"/>
                    <a:pt x="377" y="549"/>
                    <a:pt x="379" y="551"/>
                  </a:cubicBezTo>
                  <a:close/>
                  <a:moveTo>
                    <a:pt x="270" y="379"/>
                  </a:moveTo>
                  <a:cubicBezTo>
                    <a:pt x="269" y="378"/>
                    <a:pt x="267" y="380"/>
                    <a:pt x="269" y="382"/>
                  </a:cubicBezTo>
                  <a:cubicBezTo>
                    <a:pt x="270" y="381"/>
                    <a:pt x="271" y="380"/>
                    <a:pt x="270" y="379"/>
                  </a:cubicBezTo>
                  <a:close/>
                  <a:moveTo>
                    <a:pt x="274" y="384"/>
                  </a:moveTo>
                  <a:cubicBezTo>
                    <a:pt x="273" y="382"/>
                    <a:pt x="277" y="378"/>
                    <a:pt x="280" y="381"/>
                  </a:cubicBezTo>
                  <a:cubicBezTo>
                    <a:pt x="282" y="380"/>
                    <a:pt x="281" y="376"/>
                    <a:pt x="284" y="377"/>
                  </a:cubicBezTo>
                  <a:cubicBezTo>
                    <a:pt x="283" y="375"/>
                    <a:pt x="281" y="375"/>
                    <a:pt x="282" y="372"/>
                  </a:cubicBezTo>
                  <a:cubicBezTo>
                    <a:pt x="280" y="373"/>
                    <a:pt x="279" y="375"/>
                    <a:pt x="282" y="376"/>
                  </a:cubicBezTo>
                  <a:cubicBezTo>
                    <a:pt x="278" y="378"/>
                    <a:pt x="272" y="379"/>
                    <a:pt x="271" y="385"/>
                  </a:cubicBezTo>
                  <a:cubicBezTo>
                    <a:pt x="272" y="384"/>
                    <a:pt x="273" y="385"/>
                    <a:pt x="274" y="384"/>
                  </a:cubicBezTo>
                  <a:close/>
                  <a:moveTo>
                    <a:pt x="560" y="829"/>
                  </a:moveTo>
                  <a:cubicBezTo>
                    <a:pt x="562" y="828"/>
                    <a:pt x="562" y="827"/>
                    <a:pt x="560" y="825"/>
                  </a:cubicBezTo>
                  <a:cubicBezTo>
                    <a:pt x="559" y="826"/>
                    <a:pt x="558" y="824"/>
                    <a:pt x="557" y="826"/>
                  </a:cubicBezTo>
                  <a:cubicBezTo>
                    <a:pt x="558" y="828"/>
                    <a:pt x="559" y="829"/>
                    <a:pt x="560" y="829"/>
                  </a:cubicBezTo>
                  <a:close/>
                  <a:moveTo>
                    <a:pt x="365" y="523"/>
                  </a:moveTo>
                  <a:cubicBezTo>
                    <a:pt x="364" y="523"/>
                    <a:pt x="364" y="521"/>
                    <a:pt x="363" y="521"/>
                  </a:cubicBezTo>
                  <a:cubicBezTo>
                    <a:pt x="364" y="523"/>
                    <a:pt x="363" y="523"/>
                    <a:pt x="364" y="525"/>
                  </a:cubicBezTo>
                  <a:cubicBezTo>
                    <a:pt x="365" y="525"/>
                    <a:pt x="366" y="525"/>
                    <a:pt x="365" y="523"/>
                  </a:cubicBezTo>
                  <a:close/>
                  <a:moveTo>
                    <a:pt x="373" y="534"/>
                  </a:moveTo>
                  <a:cubicBezTo>
                    <a:pt x="372" y="535"/>
                    <a:pt x="372" y="536"/>
                    <a:pt x="373" y="538"/>
                  </a:cubicBezTo>
                  <a:cubicBezTo>
                    <a:pt x="375" y="538"/>
                    <a:pt x="375" y="536"/>
                    <a:pt x="373" y="534"/>
                  </a:cubicBezTo>
                  <a:close/>
                  <a:moveTo>
                    <a:pt x="246" y="306"/>
                  </a:moveTo>
                  <a:cubicBezTo>
                    <a:pt x="243" y="304"/>
                    <a:pt x="242" y="304"/>
                    <a:pt x="239" y="303"/>
                  </a:cubicBezTo>
                  <a:cubicBezTo>
                    <a:pt x="241" y="306"/>
                    <a:pt x="238" y="305"/>
                    <a:pt x="238" y="304"/>
                  </a:cubicBezTo>
                  <a:cubicBezTo>
                    <a:pt x="239" y="307"/>
                    <a:pt x="238" y="309"/>
                    <a:pt x="236" y="310"/>
                  </a:cubicBezTo>
                  <a:cubicBezTo>
                    <a:pt x="235" y="309"/>
                    <a:pt x="234" y="307"/>
                    <a:pt x="232" y="307"/>
                  </a:cubicBezTo>
                  <a:cubicBezTo>
                    <a:pt x="236" y="312"/>
                    <a:pt x="228" y="310"/>
                    <a:pt x="229" y="313"/>
                  </a:cubicBezTo>
                  <a:cubicBezTo>
                    <a:pt x="232" y="311"/>
                    <a:pt x="232" y="315"/>
                    <a:pt x="232" y="317"/>
                  </a:cubicBezTo>
                  <a:cubicBezTo>
                    <a:pt x="234" y="309"/>
                    <a:pt x="241" y="310"/>
                    <a:pt x="246" y="306"/>
                  </a:cubicBezTo>
                  <a:close/>
                  <a:moveTo>
                    <a:pt x="376" y="531"/>
                  </a:moveTo>
                  <a:cubicBezTo>
                    <a:pt x="375" y="528"/>
                    <a:pt x="375" y="531"/>
                    <a:pt x="374" y="528"/>
                  </a:cubicBezTo>
                  <a:cubicBezTo>
                    <a:pt x="373" y="530"/>
                    <a:pt x="371" y="530"/>
                    <a:pt x="373" y="532"/>
                  </a:cubicBezTo>
                  <a:cubicBezTo>
                    <a:pt x="374" y="533"/>
                    <a:pt x="375" y="531"/>
                    <a:pt x="376" y="531"/>
                  </a:cubicBezTo>
                  <a:close/>
                  <a:moveTo>
                    <a:pt x="377" y="527"/>
                  </a:moveTo>
                  <a:cubicBezTo>
                    <a:pt x="375" y="522"/>
                    <a:pt x="373" y="528"/>
                    <a:pt x="376" y="528"/>
                  </a:cubicBezTo>
                  <a:cubicBezTo>
                    <a:pt x="376" y="528"/>
                    <a:pt x="377" y="527"/>
                    <a:pt x="377" y="527"/>
                  </a:cubicBezTo>
                  <a:close/>
                  <a:moveTo>
                    <a:pt x="393" y="544"/>
                  </a:moveTo>
                  <a:cubicBezTo>
                    <a:pt x="393" y="544"/>
                    <a:pt x="390" y="545"/>
                    <a:pt x="391" y="547"/>
                  </a:cubicBezTo>
                  <a:cubicBezTo>
                    <a:pt x="393" y="547"/>
                    <a:pt x="393" y="545"/>
                    <a:pt x="393" y="544"/>
                  </a:cubicBezTo>
                  <a:close/>
                  <a:moveTo>
                    <a:pt x="404" y="556"/>
                  </a:moveTo>
                  <a:cubicBezTo>
                    <a:pt x="403" y="556"/>
                    <a:pt x="402" y="555"/>
                    <a:pt x="402" y="554"/>
                  </a:cubicBezTo>
                  <a:cubicBezTo>
                    <a:pt x="401" y="557"/>
                    <a:pt x="398" y="555"/>
                    <a:pt x="398" y="552"/>
                  </a:cubicBezTo>
                  <a:cubicBezTo>
                    <a:pt x="396" y="553"/>
                    <a:pt x="400" y="558"/>
                    <a:pt x="401" y="558"/>
                  </a:cubicBezTo>
                  <a:cubicBezTo>
                    <a:pt x="400" y="555"/>
                    <a:pt x="405" y="559"/>
                    <a:pt x="404" y="556"/>
                  </a:cubicBezTo>
                  <a:close/>
                  <a:moveTo>
                    <a:pt x="389" y="530"/>
                  </a:moveTo>
                  <a:cubicBezTo>
                    <a:pt x="386" y="533"/>
                    <a:pt x="387" y="529"/>
                    <a:pt x="386" y="527"/>
                  </a:cubicBezTo>
                  <a:cubicBezTo>
                    <a:pt x="384" y="528"/>
                    <a:pt x="385" y="530"/>
                    <a:pt x="385" y="532"/>
                  </a:cubicBezTo>
                  <a:cubicBezTo>
                    <a:pt x="386" y="532"/>
                    <a:pt x="390" y="534"/>
                    <a:pt x="389" y="530"/>
                  </a:cubicBezTo>
                  <a:close/>
                  <a:moveTo>
                    <a:pt x="403" y="550"/>
                  </a:moveTo>
                  <a:cubicBezTo>
                    <a:pt x="401" y="548"/>
                    <a:pt x="403" y="547"/>
                    <a:pt x="401" y="546"/>
                  </a:cubicBezTo>
                  <a:cubicBezTo>
                    <a:pt x="400" y="547"/>
                    <a:pt x="401" y="549"/>
                    <a:pt x="401" y="550"/>
                  </a:cubicBezTo>
                  <a:cubicBezTo>
                    <a:pt x="402" y="550"/>
                    <a:pt x="403" y="550"/>
                    <a:pt x="403" y="550"/>
                  </a:cubicBezTo>
                  <a:close/>
                  <a:moveTo>
                    <a:pt x="250" y="303"/>
                  </a:moveTo>
                  <a:cubicBezTo>
                    <a:pt x="250" y="301"/>
                    <a:pt x="254" y="300"/>
                    <a:pt x="254" y="298"/>
                  </a:cubicBezTo>
                  <a:cubicBezTo>
                    <a:pt x="250" y="298"/>
                    <a:pt x="248" y="302"/>
                    <a:pt x="244" y="301"/>
                  </a:cubicBezTo>
                  <a:cubicBezTo>
                    <a:pt x="245" y="302"/>
                    <a:pt x="244" y="302"/>
                    <a:pt x="244" y="303"/>
                  </a:cubicBezTo>
                  <a:cubicBezTo>
                    <a:pt x="247" y="305"/>
                    <a:pt x="247" y="300"/>
                    <a:pt x="250" y="303"/>
                  </a:cubicBezTo>
                  <a:close/>
                  <a:moveTo>
                    <a:pt x="412" y="543"/>
                  </a:moveTo>
                  <a:cubicBezTo>
                    <a:pt x="411" y="544"/>
                    <a:pt x="409" y="544"/>
                    <a:pt x="411" y="546"/>
                  </a:cubicBezTo>
                  <a:cubicBezTo>
                    <a:pt x="412" y="546"/>
                    <a:pt x="413" y="545"/>
                    <a:pt x="412" y="543"/>
                  </a:cubicBezTo>
                  <a:close/>
                  <a:moveTo>
                    <a:pt x="394" y="511"/>
                  </a:moveTo>
                  <a:cubicBezTo>
                    <a:pt x="395" y="513"/>
                    <a:pt x="390" y="510"/>
                    <a:pt x="392" y="514"/>
                  </a:cubicBezTo>
                  <a:cubicBezTo>
                    <a:pt x="394" y="513"/>
                    <a:pt x="397" y="514"/>
                    <a:pt x="394" y="511"/>
                  </a:cubicBezTo>
                  <a:close/>
                  <a:moveTo>
                    <a:pt x="258" y="296"/>
                  </a:moveTo>
                  <a:cubicBezTo>
                    <a:pt x="257" y="296"/>
                    <a:pt x="254" y="296"/>
                    <a:pt x="255" y="298"/>
                  </a:cubicBezTo>
                  <a:cubicBezTo>
                    <a:pt x="257" y="299"/>
                    <a:pt x="259" y="299"/>
                    <a:pt x="258" y="296"/>
                  </a:cubicBezTo>
                  <a:close/>
                  <a:moveTo>
                    <a:pt x="509" y="682"/>
                  </a:moveTo>
                  <a:cubicBezTo>
                    <a:pt x="508" y="680"/>
                    <a:pt x="505" y="681"/>
                    <a:pt x="506" y="683"/>
                  </a:cubicBezTo>
                  <a:cubicBezTo>
                    <a:pt x="507" y="683"/>
                    <a:pt x="508" y="684"/>
                    <a:pt x="509" y="682"/>
                  </a:cubicBezTo>
                  <a:close/>
                  <a:moveTo>
                    <a:pt x="399" y="510"/>
                  </a:moveTo>
                  <a:cubicBezTo>
                    <a:pt x="399" y="506"/>
                    <a:pt x="395" y="509"/>
                    <a:pt x="395" y="505"/>
                  </a:cubicBezTo>
                  <a:cubicBezTo>
                    <a:pt x="392" y="507"/>
                    <a:pt x="398" y="509"/>
                    <a:pt x="399" y="510"/>
                  </a:cubicBezTo>
                  <a:close/>
                  <a:moveTo>
                    <a:pt x="264" y="293"/>
                  </a:moveTo>
                  <a:cubicBezTo>
                    <a:pt x="263" y="294"/>
                    <a:pt x="260" y="294"/>
                    <a:pt x="261" y="296"/>
                  </a:cubicBezTo>
                  <a:cubicBezTo>
                    <a:pt x="262" y="296"/>
                    <a:pt x="266" y="297"/>
                    <a:pt x="264" y="293"/>
                  </a:cubicBezTo>
                  <a:close/>
                  <a:moveTo>
                    <a:pt x="422" y="536"/>
                  </a:moveTo>
                  <a:cubicBezTo>
                    <a:pt x="421" y="534"/>
                    <a:pt x="419" y="536"/>
                    <a:pt x="418" y="536"/>
                  </a:cubicBezTo>
                  <a:cubicBezTo>
                    <a:pt x="419" y="538"/>
                    <a:pt x="421" y="537"/>
                    <a:pt x="422" y="536"/>
                  </a:cubicBezTo>
                  <a:close/>
                  <a:moveTo>
                    <a:pt x="418" y="527"/>
                  </a:moveTo>
                  <a:cubicBezTo>
                    <a:pt x="418" y="527"/>
                    <a:pt x="417" y="528"/>
                    <a:pt x="416" y="526"/>
                  </a:cubicBezTo>
                  <a:cubicBezTo>
                    <a:pt x="415" y="527"/>
                    <a:pt x="415" y="528"/>
                    <a:pt x="417" y="530"/>
                  </a:cubicBezTo>
                  <a:cubicBezTo>
                    <a:pt x="417" y="529"/>
                    <a:pt x="419" y="529"/>
                    <a:pt x="418" y="527"/>
                  </a:cubicBezTo>
                  <a:close/>
                  <a:moveTo>
                    <a:pt x="528" y="687"/>
                  </a:moveTo>
                  <a:cubicBezTo>
                    <a:pt x="526" y="685"/>
                    <a:pt x="524" y="687"/>
                    <a:pt x="525" y="690"/>
                  </a:cubicBezTo>
                  <a:cubicBezTo>
                    <a:pt x="526" y="688"/>
                    <a:pt x="528" y="688"/>
                    <a:pt x="528" y="687"/>
                  </a:cubicBezTo>
                  <a:close/>
                  <a:moveTo>
                    <a:pt x="430" y="525"/>
                  </a:moveTo>
                  <a:cubicBezTo>
                    <a:pt x="427" y="525"/>
                    <a:pt x="427" y="525"/>
                    <a:pt x="424" y="523"/>
                  </a:cubicBezTo>
                  <a:cubicBezTo>
                    <a:pt x="424" y="525"/>
                    <a:pt x="427" y="526"/>
                    <a:pt x="427" y="529"/>
                  </a:cubicBezTo>
                  <a:cubicBezTo>
                    <a:pt x="427" y="525"/>
                    <a:pt x="431" y="529"/>
                    <a:pt x="430" y="525"/>
                  </a:cubicBezTo>
                  <a:close/>
                  <a:moveTo>
                    <a:pt x="542" y="674"/>
                  </a:moveTo>
                  <a:cubicBezTo>
                    <a:pt x="542" y="674"/>
                    <a:pt x="542" y="674"/>
                    <a:pt x="541" y="673"/>
                  </a:cubicBezTo>
                  <a:cubicBezTo>
                    <a:pt x="541" y="673"/>
                    <a:pt x="542" y="672"/>
                    <a:pt x="542" y="672"/>
                  </a:cubicBezTo>
                  <a:cubicBezTo>
                    <a:pt x="539" y="673"/>
                    <a:pt x="539" y="673"/>
                    <a:pt x="539" y="673"/>
                  </a:cubicBezTo>
                  <a:cubicBezTo>
                    <a:pt x="540" y="676"/>
                    <a:pt x="543" y="676"/>
                    <a:pt x="542" y="674"/>
                  </a:cubicBezTo>
                  <a:close/>
                  <a:moveTo>
                    <a:pt x="609" y="716"/>
                  </a:moveTo>
                  <a:cubicBezTo>
                    <a:pt x="608" y="715"/>
                    <a:pt x="609" y="714"/>
                    <a:pt x="608" y="713"/>
                  </a:cubicBezTo>
                  <a:cubicBezTo>
                    <a:pt x="607" y="717"/>
                    <a:pt x="601" y="713"/>
                    <a:pt x="602" y="717"/>
                  </a:cubicBezTo>
                  <a:cubicBezTo>
                    <a:pt x="604" y="717"/>
                    <a:pt x="607" y="714"/>
                    <a:pt x="609" y="716"/>
                  </a:cubicBezTo>
                  <a:close/>
                  <a:moveTo>
                    <a:pt x="334" y="257"/>
                  </a:moveTo>
                  <a:cubicBezTo>
                    <a:pt x="337" y="254"/>
                    <a:pt x="345" y="253"/>
                    <a:pt x="341" y="247"/>
                  </a:cubicBezTo>
                  <a:cubicBezTo>
                    <a:pt x="341" y="253"/>
                    <a:pt x="333" y="252"/>
                    <a:pt x="332" y="256"/>
                  </a:cubicBezTo>
                  <a:cubicBezTo>
                    <a:pt x="333" y="255"/>
                    <a:pt x="334" y="256"/>
                    <a:pt x="334" y="257"/>
                  </a:cubicBezTo>
                  <a:close/>
                  <a:moveTo>
                    <a:pt x="608" y="669"/>
                  </a:moveTo>
                  <a:cubicBezTo>
                    <a:pt x="608" y="669"/>
                    <a:pt x="607" y="669"/>
                    <a:pt x="607" y="668"/>
                  </a:cubicBezTo>
                  <a:cubicBezTo>
                    <a:pt x="607" y="668"/>
                    <a:pt x="608" y="667"/>
                    <a:pt x="608" y="666"/>
                  </a:cubicBezTo>
                  <a:cubicBezTo>
                    <a:pt x="606" y="668"/>
                    <a:pt x="604" y="669"/>
                    <a:pt x="606" y="671"/>
                  </a:cubicBezTo>
                  <a:cubicBezTo>
                    <a:pt x="605" y="668"/>
                    <a:pt x="610" y="673"/>
                    <a:pt x="608" y="669"/>
                  </a:cubicBezTo>
                  <a:close/>
                  <a:moveTo>
                    <a:pt x="347" y="246"/>
                  </a:moveTo>
                  <a:cubicBezTo>
                    <a:pt x="346" y="246"/>
                    <a:pt x="344" y="247"/>
                    <a:pt x="344" y="249"/>
                  </a:cubicBezTo>
                  <a:cubicBezTo>
                    <a:pt x="346" y="250"/>
                    <a:pt x="347" y="248"/>
                    <a:pt x="347" y="246"/>
                  </a:cubicBezTo>
                  <a:close/>
                  <a:moveTo>
                    <a:pt x="359" y="237"/>
                  </a:moveTo>
                  <a:cubicBezTo>
                    <a:pt x="357" y="235"/>
                    <a:pt x="351" y="238"/>
                    <a:pt x="352" y="241"/>
                  </a:cubicBezTo>
                  <a:cubicBezTo>
                    <a:pt x="353" y="239"/>
                    <a:pt x="357" y="238"/>
                    <a:pt x="359" y="237"/>
                  </a:cubicBezTo>
                  <a:close/>
                  <a:moveTo>
                    <a:pt x="640" y="663"/>
                  </a:moveTo>
                  <a:cubicBezTo>
                    <a:pt x="639" y="661"/>
                    <a:pt x="639" y="661"/>
                    <a:pt x="639" y="661"/>
                  </a:cubicBezTo>
                  <a:cubicBezTo>
                    <a:pt x="640" y="661"/>
                    <a:pt x="641" y="660"/>
                    <a:pt x="641" y="659"/>
                  </a:cubicBezTo>
                  <a:cubicBezTo>
                    <a:pt x="640" y="659"/>
                    <a:pt x="639" y="658"/>
                    <a:pt x="638" y="659"/>
                  </a:cubicBezTo>
                  <a:cubicBezTo>
                    <a:pt x="638" y="661"/>
                    <a:pt x="639" y="663"/>
                    <a:pt x="640" y="663"/>
                  </a:cubicBezTo>
                  <a:close/>
                  <a:moveTo>
                    <a:pt x="687" y="657"/>
                  </a:moveTo>
                  <a:cubicBezTo>
                    <a:pt x="686" y="658"/>
                    <a:pt x="683" y="659"/>
                    <a:pt x="684" y="661"/>
                  </a:cubicBezTo>
                  <a:cubicBezTo>
                    <a:pt x="685" y="661"/>
                    <a:pt x="688" y="660"/>
                    <a:pt x="687" y="657"/>
                  </a:cubicBezTo>
                  <a:close/>
                  <a:moveTo>
                    <a:pt x="405" y="213"/>
                  </a:moveTo>
                  <a:cubicBezTo>
                    <a:pt x="403" y="212"/>
                    <a:pt x="402" y="208"/>
                    <a:pt x="401" y="209"/>
                  </a:cubicBezTo>
                  <a:cubicBezTo>
                    <a:pt x="402" y="211"/>
                    <a:pt x="402" y="211"/>
                    <a:pt x="402" y="211"/>
                  </a:cubicBezTo>
                  <a:cubicBezTo>
                    <a:pt x="402" y="213"/>
                    <a:pt x="399" y="211"/>
                    <a:pt x="401" y="214"/>
                  </a:cubicBezTo>
                  <a:cubicBezTo>
                    <a:pt x="402" y="215"/>
                    <a:pt x="403" y="215"/>
                    <a:pt x="405" y="213"/>
                  </a:cubicBezTo>
                  <a:close/>
                  <a:moveTo>
                    <a:pt x="417" y="202"/>
                  </a:moveTo>
                  <a:cubicBezTo>
                    <a:pt x="411" y="204"/>
                    <a:pt x="408" y="207"/>
                    <a:pt x="404" y="210"/>
                  </a:cubicBezTo>
                  <a:cubicBezTo>
                    <a:pt x="404" y="211"/>
                    <a:pt x="404" y="211"/>
                    <a:pt x="405" y="212"/>
                  </a:cubicBezTo>
                  <a:cubicBezTo>
                    <a:pt x="409" y="207"/>
                    <a:pt x="414" y="206"/>
                    <a:pt x="417" y="202"/>
                  </a:cubicBezTo>
                  <a:close/>
                  <a:moveTo>
                    <a:pt x="435" y="196"/>
                  </a:moveTo>
                  <a:cubicBezTo>
                    <a:pt x="440" y="187"/>
                    <a:pt x="451" y="183"/>
                    <a:pt x="457" y="178"/>
                  </a:cubicBezTo>
                  <a:cubicBezTo>
                    <a:pt x="457" y="173"/>
                    <a:pt x="460" y="178"/>
                    <a:pt x="458" y="172"/>
                  </a:cubicBezTo>
                  <a:cubicBezTo>
                    <a:pt x="455" y="174"/>
                    <a:pt x="450" y="176"/>
                    <a:pt x="448" y="178"/>
                  </a:cubicBezTo>
                  <a:cubicBezTo>
                    <a:pt x="449" y="178"/>
                    <a:pt x="450" y="177"/>
                    <a:pt x="451" y="178"/>
                  </a:cubicBezTo>
                  <a:cubicBezTo>
                    <a:pt x="446" y="182"/>
                    <a:pt x="439" y="183"/>
                    <a:pt x="436" y="191"/>
                  </a:cubicBezTo>
                  <a:cubicBezTo>
                    <a:pt x="434" y="190"/>
                    <a:pt x="433" y="193"/>
                    <a:pt x="432" y="191"/>
                  </a:cubicBezTo>
                  <a:cubicBezTo>
                    <a:pt x="429" y="195"/>
                    <a:pt x="424" y="194"/>
                    <a:pt x="423" y="199"/>
                  </a:cubicBezTo>
                  <a:cubicBezTo>
                    <a:pt x="422" y="197"/>
                    <a:pt x="415" y="202"/>
                    <a:pt x="418" y="203"/>
                  </a:cubicBezTo>
                  <a:cubicBezTo>
                    <a:pt x="423" y="202"/>
                    <a:pt x="425" y="194"/>
                    <a:pt x="432" y="197"/>
                  </a:cubicBezTo>
                  <a:cubicBezTo>
                    <a:pt x="432" y="198"/>
                    <a:pt x="431" y="199"/>
                    <a:pt x="431" y="201"/>
                  </a:cubicBezTo>
                  <a:cubicBezTo>
                    <a:pt x="432" y="199"/>
                    <a:pt x="434" y="192"/>
                    <a:pt x="435" y="196"/>
                  </a:cubicBezTo>
                  <a:close/>
                  <a:moveTo>
                    <a:pt x="793" y="647"/>
                  </a:moveTo>
                  <a:cubicBezTo>
                    <a:pt x="792" y="645"/>
                    <a:pt x="791" y="646"/>
                    <a:pt x="790" y="645"/>
                  </a:cubicBezTo>
                  <a:cubicBezTo>
                    <a:pt x="790" y="646"/>
                    <a:pt x="790" y="646"/>
                    <a:pt x="789" y="647"/>
                  </a:cubicBezTo>
                  <a:cubicBezTo>
                    <a:pt x="790" y="649"/>
                    <a:pt x="791" y="648"/>
                    <a:pt x="791" y="650"/>
                  </a:cubicBezTo>
                  <a:cubicBezTo>
                    <a:pt x="792" y="649"/>
                    <a:pt x="791" y="647"/>
                    <a:pt x="793" y="647"/>
                  </a:cubicBezTo>
                  <a:close/>
                  <a:moveTo>
                    <a:pt x="489" y="144"/>
                  </a:moveTo>
                  <a:cubicBezTo>
                    <a:pt x="487" y="146"/>
                    <a:pt x="487" y="146"/>
                    <a:pt x="487" y="146"/>
                  </a:cubicBezTo>
                  <a:cubicBezTo>
                    <a:pt x="489" y="149"/>
                    <a:pt x="489" y="149"/>
                    <a:pt x="489" y="149"/>
                  </a:cubicBezTo>
                  <a:cubicBezTo>
                    <a:pt x="490" y="148"/>
                    <a:pt x="490" y="146"/>
                    <a:pt x="489" y="144"/>
                  </a:cubicBezTo>
                  <a:close/>
                  <a:moveTo>
                    <a:pt x="812" y="575"/>
                  </a:moveTo>
                  <a:cubicBezTo>
                    <a:pt x="810" y="571"/>
                    <a:pt x="810" y="571"/>
                    <a:pt x="810" y="571"/>
                  </a:cubicBezTo>
                  <a:cubicBezTo>
                    <a:pt x="811" y="576"/>
                    <a:pt x="806" y="575"/>
                    <a:pt x="806" y="579"/>
                  </a:cubicBezTo>
                  <a:cubicBezTo>
                    <a:pt x="809" y="578"/>
                    <a:pt x="809" y="577"/>
                    <a:pt x="812" y="575"/>
                  </a:cubicBezTo>
                  <a:close/>
                  <a:moveTo>
                    <a:pt x="815" y="581"/>
                  </a:moveTo>
                  <a:cubicBezTo>
                    <a:pt x="812" y="576"/>
                    <a:pt x="820" y="580"/>
                    <a:pt x="819" y="577"/>
                  </a:cubicBezTo>
                  <a:cubicBezTo>
                    <a:pt x="817" y="578"/>
                    <a:pt x="815" y="575"/>
                    <a:pt x="813" y="576"/>
                  </a:cubicBezTo>
                  <a:cubicBezTo>
                    <a:pt x="816" y="579"/>
                    <a:pt x="812" y="578"/>
                    <a:pt x="813" y="580"/>
                  </a:cubicBezTo>
                  <a:cubicBezTo>
                    <a:pt x="813" y="580"/>
                    <a:pt x="814" y="581"/>
                    <a:pt x="815" y="581"/>
                  </a:cubicBezTo>
                  <a:close/>
                  <a:moveTo>
                    <a:pt x="819" y="536"/>
                  </a:moveTo>
                  <a:cubicBezTo>
                    <a:pt x="818" y="538"/>
                    <a:pt x="813" y="535"/>
                    <a:pt x="814" y="538"/>
                  </a:cubicBezTo>
                  <a:cubicBezTo>
                    <a:pt x="816" y="538"/>
                    <a:pt x="819" y="540"/>
                    <a:pt x="819" y="536"/>
                  </a:cubicBezTo>
                  <a:close/>
                  <a:moveTo>
                    <a:pt x="842" y="554"/>
                  </a:moveTo>
                  <a:cubicBezTo>
                    <a:pt x="841" y="552"/>
                    <a:pt x="842" y="552"/>
                    <a:pt x="843" y="552"/>
                  </a:cubicBezTo>
                  <a:cubicBezTo>
                    <a:pt x="842" y="550"/>
                    <a:pt x="840" y="550"/>
                    <a:pt x="839" y="551"/>
                  </a:cubicBezTo>
                  <a:cubicBezTo>
                    <a:pt x="840" y="552"/>
                    <a:pt x="841" y="554"/>
                    <a:pt x="842" y="554"/>
                  </a:cubicBezTo>
                  <a:close/>
                  <a:moveTo>
                    <a:pt x="820" y="514"/>
                  </a:moveTo>
                  <a:cubicBezTo>
                    <a:pt x="819" y="510"/>
                    <a:pt x="822" y="514"/>
                    <a:pt x="823" y="515"/>
                  </a:cubicBezTo>
                  <a:cubicBezTo>
                    <a:pt x="822" y="513"/>
                    <a:pt x="824" y="512"/>
                    <a:pt x="823" y="510"/>
                  </a:cubicBezTo>
                  <a:cubicBezTo>
                    <a:pt x="822" y="511"/>
                    <a:pt x="816" y="510"/>
                    <a:pt x="818" y="514"/>
                  </a:cubicBezTo>
                  <a:cubicBezTo>
                    <a:pt x="819" y="514"/>
                    <a:pt x="819" y="514"/>
                    <a:pt x="820" y="514"/>
                  </a:cubicBezTo>
                  <a:close/>
                  <a:moveTo>
                    <a:pt x="842" y="524"/>
                  </a:moveTo>
                  <a:cubicBezTo>
                    <a:pt x="840" y="522"/>
                    <a:pt x="841" y="520"/>
                    <a:pt x="838" y="520"/>
                  </a:cubicBezTo>
                  <a:cubicBezTo>
                    <a:pt x="838" y="521"/>
                    <a:pt x="841" y="525"/>
                    <a:pt x="842" y="524"/>
                  </a:cubicBezTo>
                  <a:close/>
                  <a:moveTo>
                    <a:pt x="855" y="517"/>
                  </a:moveTo>
                  <a:cubicBezTo>
                    <a:pt x="853" y="515"/>
                    <a:pt x="855" y="515"/>
                    <a:pt x="854" y="513"/>
                  </a:cubicBezTo>
                  <a:cubicBezTo>
                    <a:pt x="852" y="512"/>
                    <a:pt x="852" y="518"/>
                    <a:pt x="855" y="517"/>
                  </a:cubicBezTo>
                  <a:close/>
                  <a:moveTo>
                    <a:pt x="877" y="517"/>
                  </a:moveTo>
                  <a:cubicBezTo>
                    <a:pt x="878" y="516"/>
                    <a:pt x="879" y="517"/>
                    <a:pt x="880" y="516"/>
                  </a:cubicBezTo>
                  <a:cubicBezTo>
                    <a:pt x="877" y="513"/>
                    <a:pt x="880" y="516"/>
                    <a:pt x="880" y="513"/>
                  </a:cubicBezTo>
                  <a:cubicBezTo>
                    <a:pt x="878" y="512"/>
                    <a:pt x="876" y="511"/>
                    <a:pt x="878" y="509"/>
                  </a:cubicBezTo>
                  <a:cubicBezTo>
                    <a:pt x="876" y="506"/>
                    <a:pt x="875" y="508"/>
                    <a:pt x="874" y="509"/>
                  </a:cubicBezTo>
                  <a:cubicBezTo>
                    <a:pt x="875" y="512"/>
                    <a:pt x="875" y="514"/>
                    <a:pt x="877" y="517"/>
                  </a:cubicBezTo>
                  <a:close/>
                  <a:moveTo>
                    <a:pt x="884" y="516"/>
                  </a:moveTo>
                  <a:cubicBezTo>
                    <a:pt x="881" y="514"/>
                    <a:pt x="883" y="521"/>
                    <a:pt x="885" y="521"/>
                  </a:cubicBezTo>
                  <a:cubicBezTo>
                    <a:pt x="883" y="519"/>
                    <a:pt x="885" y="518"/>
                    <a:pt x="884" y="516"/>
                  </a:cubicBezTo>
                  <a:close/>
                  <a:moveTo>
                    <a:pt x="920" y="540"/>
                  </a:moveTo>
                  <a:cubicBezTo>
                    <a:pt x="919" y="541"/>
                    <a:pt x="918" y="540"/>
                    <a:pt x="918" y="539"/>
                  </a:cubicBezTo>
                  <a:cubicBezTo>
                    <a:pt x="917" y="539"/>
                    <a:pt x="917" y="539"/>
                    <a:pt x="916" y="540"/>
                  </a:cubicBezTo>
                  <a:cubicBezTo>
                    <a:pt x="917" y="542"/>
                    <a:pt x="921" y="543"/>
                    <a:pt x="920" y="540"/>
                  </a:cubicBezTo>
                  <a:close/>
                  <a:moveTo>
                    <a:pt x="871" y="458"/>
                  </a:moveTo>
                  <a:cubicBezTo>
                    <a:pt x="869" y="458"/>
                    <a:pt x="865" y="461"/>
                    <a:pt x="865" y="462"/>
                  </a:cubicBezTo>
                  <a:cubicBezTo>
                    <a:pt x="868" y="461"/>
                    <a:pt x="871" y="462"/>
                    <a:pt x="871" y="458"/>
                  </a:cubicBezTo>
                  <a:close/>
                  <a:moveTo>
                    <a:pt x="918" y="531"/>
                  </a:moveTo>
                  <a:cubicBezTo>
                    <a:pt x="916" y="528"/>
                    <a:pt x="914" y="528"/>
                    <a:pt x="912" y="529"/>
                  </a:cubicBezTo>
                  <a:cubicBezTo>
                    <a:pt x="914" y="532"/>
                    <a:pt x="916" y="530"/>
                    <a:pt x="918" y="531"/>
                  </a:cubicBezTo>
                  <a:close/>
                  <a:moveTo>
                    <a:pt x="632" y="84"/>
                  </a:moveTo>
                  <a:cubicBezTo>
                    <a:pt x="633" y="83"/>
                    <a:pt x="633" y="82"/>
                    <a:pt x="632" y="81"/>
                  </a:cubicBezTo>
                  <a:cubicBezTo>
                    <a:pt x="630" y="79"/>
                    <a:pt x="627" y="84"/>
                    <a:pt x="630" y="85"/>
                  </a:cubicBezTo>
                  <a:cubicBezTo>
                    <a:pt x="628" y="83"/>
                    <a:pt x="632" y="83"/>
                    <a:pt x="632" y="83"/>
                  </a:cubicBezTo>
                  <a:cubicBezTo>
                    <a:pt x="632" y="83"/>
                    <a:pt x="632" y="83"/>
                    <a:pt x="632" y="84"/>
                  </a:cubicBezTo>
                  <a:close/>
                  <a:moveTo>
                    <a:pt x="910" y="486"/>
                  </a:moveTo>
                  <a:cubicBezTo>
                    <a:pt x="911" y="487"/>
                    <a:pt x="910" y="488"/>
                    <a:pt x="911" y="490"/>
                  </a:cubicBezTo>
                  <a:cubicBezTo>
                    <a:pt x="913" y="490"/>
                    <a:pt x="915" y="490"/>
                    <a:pt x="917" y="490"/>
                  </a:cubicBezTo>
                  <a:cubicBezTo>
                    <a:pt x="919" y="488"/>
                    <a:pt x="916" y="487"/>
                    <a:pt x="917" y="485"/>
                  </a:cubicBezTo>
                  <a:cubicBezTo>
                    <a:pt x="919" y="483"/>
                    <a:pt x="922" y="489"/>
                    <a:pt x="925" y="489"/>
                  </a:cubicBezTo>
                  <a:cubicBezTo>
                    <a:pt x="923" y="485"/>
                    <a:pt x="922" y="487"/>
                    <a:pt x="920" y="484"/>
                  </a:cubicBezTo>
                  <a:cubicBezTo>
                    <a:pt x="920" y="480"/>
                    <a:pt x="923" y="483"/>
                    <a:pt x="923" y="479"/>
                  </a:cubicBezTo>
                  <a:cubicBezTo>
                    <a:pt x="920" y="479"/>
                    <a:pt x="919" y="481"/>
                    <a:pt x="915" y="483"/>
                  </a:cubicBezTo>
                  <a:cubicBezTo>
                    <a:pt x="913" y="479"/>
                    <a:pt x="912" y="479"/>
                    <a:pt x="910" y="481"/>
                  </a:cubicBezTo>
                  <a:cubicBezTo>
                    <a:pt x="912" y="484"/>
                    <a:pt x="913" y="480"/>
                    <a:pt x="915" y="484"/>
                  </a:cubicBezTo>
                  <a:cubicBezTo>
                    <a:pt x="912" y="485"/>
                    <a:pt x="909" y="482"/>
                    <a:pt x="906" y="481"/>
                  </a:cubicBezTo>
                  <a:cubicBezTo>
                    <a:pt x="910" y="487"/>
                    <a:pt x="904" y="485"/>
                    <a:pt x="906" y="489"/>
                  </a:cubicBezTo>
                  <a:cubicBezTo>
                    <a:pt x="908" y="489"/>
                    <a:pt x="908" y="484"/>
                    <a:pt x="910" y="486"/>
                  </a:cubicBezTo>
                  <a:close/>
                  <a:moveTo>
                    <a:pt x="674" y="133"/>
                  </a:moveTo>
                  <a:cubicBezTo>
                    <a:pt x="672" y="134"/>
                    <a:pt x="671" y="130"/>
                    <a:pt x="670" y="132"/>
                  </a:cubicBezTo>
                  <a:cubicBezTo>
                    <a:pt x="670" y="133"/>
                    <a:pt x="671" y="134"/>
                    <a:pt x="671" y="135"/>
                  </a:cubicBezTo>
                  <a:cubicBezTo>
                    <a:pt x="672" y="135"/>
                    <a:pt x="675" y="136"/>
                    <a:pt x="674" y="133"/>
                  </a:cubicBezTo>
                  <a:close/>
                  <a:moveTo>
                    <a:pt x="916" y="455"/>
                  </a:moveTo>
                  <a:cubicBezTo>
                    <a:pt x="913" y="452"/>
                    <a:pt x="909" y="458"/>
                    <a:pt x="908" y="452"/>
                  </a:cubicBezTo>
                  <a:cubicBezTo>
                    <a:pt x="906" y="454"/>
                    <a:pt x="911" y="459"/>
                    <a:pt x="907" y="457"/>
                  </a:cubicBezTo>
                  <a:cubicBezTo>
                    <a:pt x="908" y="458"/>
                    <a:pt x="909" y="461"/>
                    <a:pt x="910" y="460"/>
                  </a:cubicBezTo>
                  <a:cubicBezTo>
                    <a:pt x="909" y="455"/>
                    <a:pt x="914" y="457"/>
                    <a:pt x="916" y="455"/>
                  </a:cubicBezTo>
                  <a:close/>
                  <a:moveTo>
                    <a:pt x="916" y="464"/>
                  </a:moveTo>
                  <a:cubicBezTo>
                    <a:pt x="916" y="464"/>
                    <a:pt x="916" y="465"/>
                    <a:pt x="917" y="465"/>
                  </a:cubicBezTo>
                  <a:cubicBezTo>
                    <a:pt x="920" y="464"/>
                    <a:pt x="916" y="458"/>
                    <a:pt x="914" y="459"/>
                  </a:cubicBezTo>
                  <a:cubicBezTo>
                    <a:pt x="917" y="464"/>
                    <a:pt x="915" y="461"/>
                    <a:pt x="916" y="464"/>
                  </a:cubicBezTo>
                  <a:close/>
                  <a:moveTo>
                    <a:pt x="925" y="468"/>
                  </a:moveTo>
                  <a:cubicBezTo>
                    <a:pt x="926" y="469"/>
                    <a:pt x="927" y="470"/>
                    <a:pt x="926" y="468"/>
                  </a:cubicBezTo>
                  <a:cubicBezTo>
                    <a:pt x="924" y="467"/>
                    <a:pt x="923" y="463"/>
                    <a:pt x="921" y="462"/>
                  </a:cubicBezTo>
                  <a:cubicBezTo>
                    <a:pt x="921" y="464"/>
                    <a:pt x="922" y="467"/>
                    <a:pt x="924" y="470"/>
                  </a:cubicBezTo>
                  <a:cubicBezTo>
                    <a:pt x="925" y="469"/>
                    <a:pt x="925" y="469"/>
                    <a:pt x="925" y="468"/>
                  </a:cubicBezTo>
                  <a:close/>
                  <a:moveTo>
                    <a:pt x="683" y="101"/>
                  </a:moveTo>
                  <a:cubicBezTo>
                    <a:pt x="680" y="99"/>
                    <a:pt x="685" y="98"/>
                    <a:pt x="683" y="97"/>
                  </a:cubicBezTo>
                  <a:cubicBezTo>
                    <a:pt x="679" y="98"/>
                    <a:pt x="681" y="99"/>
                    <a:pt x="682" y="101"/>
                  </a:cubicBezTo>
                  <a:cubicBezTo>
                    <a:pt x="682" y="102"/>
                    <a:pt x="681" y="102"/>
                    <a:pt x="682" y="102"/>
                  </a:cubicBezTo>
                  <a:lnTo>
                    <a:pt x="683" y="101"/>
                  </a:lnTo>
                  <a:close/>
                  <a:moveTo>
                    <a:pt x="687" y="105"/>
                  </a:moveTo>
                  <a:cubicBezTo>
                    <a:pt x="686" y="104"/>
                    <a:pt x="685" y="103"/>
                    <a:pt x="685" y="102"/>
                  </a:cubicBezTo>
                  <a:cubicBezTo>
                    <a:pt x="683" y="103"/>
                    <a:pt x="685" y="107"/>
                    <a:pt x="687" y="105"/>
                  </a:cubicBezTo>
                  <a:close/>
                  <a:moveTo>
                    <a:pt x="937" y="472"/>
                  </a:moveTo>
                  <a:cubicBezTo>
                    <a:pt x="935" y="468"/>
                    <a:pt x="934" y="472"/>
                    <a:pt x="932" y="471"/>
                  </a:cubicBezTo>
                  <a:cubicBezTo>
                    <a:pt x="934" y="474"/>
                    <a:pt x="935" y="472"/>
                    <a:pt x="937" y="472"/>
                  </a:cubicBezTo>
                  <a:close/>
                  <a:moveTo>
                    <a:pt x="666" y="62"/>
                  </a:moveTo>
                  <a:cubicBezTo>
                    <a:pt x="665" y="63"/>
                    <a:pt x="663" y="62"/>
                    <a:pt x="665" y="65"/>
                  </a:cubicBezTo>
                  <a:cubicBezTo>
                    <a:pt x="666" y="65"/>
                    <a:pt x="668" y="64"/>
                    <a:pt x="666" y="62"/>
                  </a:cubicBezTo>
                  <a:close/>
                  <a:moveTo>
                    <a:pt x="668" y="65"/>
                  </a:moveTo>
                  <a:cubicBezTo>
                    <a:pt x="669" y="63"/>
                    <a:pt x="670" y="67"/>
                    <a:pt x="671" y="65"/>
                  </a:cubicBezTo>
                  <a:cubicBezTo>
                    <a:pt x="671" y="63"/>
                    <a:pt x="668" y="62"/>
                    <a:pt x="667" y="62"/>
                  </a:cubicBezTo>
                  <a:cubicBezTo>
                    <a:pt x="668" y="63"/>
                    <a:pt x="666" y="64"/>
                    <a:pt x="668" y="65"/>
                  </a:cubicBezTo>
                  <a:close/>
                  <a:moveTo>
                    <a:pt x="922" y="437"/>
                  </a:moveTo>
                  <a:cubicBezTo>
                    <a:pt x="923" y="437"/>
                    <a:pt x="924" y="440"/>
                    <a:pt x="925" y="438"/>
                  </a:cubicBezTo>
                  <a:cubicBezTo>
                    <a:pt x="922" y="436"/>
                    <a:pt x="922" y="434"/>
                    <a:pt x="921" y="432"/>
                  </a:cubicBezTo>
                  <a:cubicBezTo>
                    <a:pt x="921" y="433"/>
                    <a:pt x="920" y="433"/>
                    <a:pt x="920" y="433"/>
                  </a:cubicBezTo>
                  <a:cubicBezTo>
                    <a:pt x="921" y="435"/>
                    <a:pt x="921" y="438"/>
                    <a:pt x="922" y="441"/>
                  </a:cubicBezTo>
                  <a:cubicBezTo>
                    <a:pt x="924" y="440"/>
                    <a:pt x="921" y="438"/>
                    <a:pt x="922" y="437"/>
                  </a:cubicBezTo>
                  <a:close/>
                  <a:moveTo>
                    <a:pt x="919" y="424"/>
                  </a:moveTo>
                  <a:cubicBezTo>
                    <a:pt x="919" y="424"/>
                    <a:pt x="918" y="423"/>
                    <a:pt x="918" y="423"/>
                  </a:cubicBezTo>
                  <a:cubicBezTo>
                    <a:pt x="916" y="423"/>
                    <a:pt x="916" y="425"/>
                    <a:pt x="918" y="427"/>
                  </a:cubicBezTo>
                  <a:cubicBezTo>
                    <a:pt x="919" y="426"/>
                    <a:pt x="919" y="425"/>
                    <a:pt x="919" y="424"/>
                  </a:cubicBezTo>
                  <a:close/>
                  <a:moveTo>
                    <a:pt x="715" y="107"/>
                  </a:moveTo>
                  <a:cubicBezTo>
                    <a:pt x="717" y="110"/>
                    <a:pt x="713" y="108"/>
                    <a:pt x="714" y="112"/>
                  </a:cubicBezTo>
                  <a:cubicBezTo>
                    <a:pt x="717" y="111"/>
                    <a:pt x="718" y="107"/>
                    <a:pt x="715" y="107"/>
                  </a:cubicBezTo>
                  <a:close/>
                  <a:moveTo>
                    <a:pt x="1001" y="542"/>
                  </a:moveTo>
                  <a:cubicBezTo>
                    <a:pt x="1001" y="543"/>
                    <a:pt x="1001" y="544"/>
                    <a:pt x="1002" y="545"/>
                  </a:cubicBezTo>
                  <a:cubicBezTo>
                    <a:pt x="1006" y="545"/>
                    <a:pt x="1003" y="541"/>
                    <a:pt x="1001" y="542"/>
                  </a:cubicBezTo>
                  <a:close/>
                  <a:moveTo>
                    <a:pt x="1006" y="546"/>
                  </a:moveTo>
                  <a:cubicBezTo>
                    <a:pt x="1005" y="546"/>
                    <a:pt x="1004" y="546"/>
                    <a:pt x="1004" y="546"/>
                  </a:cubicBezTo>
                  <a:cubicBezTo>
                    <a:pt x="1006" y="550"/>
                    <a:pt x="1006" y="550"/>
                    <a:pt x="1006" y="550"/>
                  </a:cubicBezTo>
                  <a:cubicBezTo>
                    <a:pt x="1008" y="549"/>
                    <a:pt x="1006" y="547"/>
                    <a:pt x="1006" y="546"/>
                  </a:cubicBezTo>
                  <a:close/>
                  <a:moveTo>
                    <a:pt x="1016" y="558"/>
                  </a:moveTo>
                  <a:cubicBezTo>
                    <a:pt x="1015" y="556"/>
                    <a:pt x="1014" y="558"/>
                    <a:pt x="1013" y="557"/>
                  </a:cubicBezTo>
                  <a:cubicBezTo>
                    <a:pt x="1013" y="556"/>
                    <a:pt x="1012" y="556"/>
                    <a:pt x="1012" y="555"/>
                  </a:cubicBezTo>
                  <a:cubicBezTo>
                    <a:pt x="1010" y="555"/>
                    <a:pt x="1013" y="558"/>
                    <a:pt x="1013" y="559"/>
                  </a:cubicBezTo>
                  <a:cubicBezTo>
                    <a:pt x="1014" y="557"/>
                    <a:pt x="1018" y="561"/>
                    <a:pt x="1016" y="558"/>
                  </a:cubicBezTo>
                  <a:close/>
                  <a:moveTo>
                    <a:pt x="723" y="83"/>
                  </a:moveTo>
                  <a:cubicBezTo>
                    <a:pt x="720" y="81"/>
                    <a:pt x="717" y="85"/>
                    <a:pt x="718" y="87"/>
                  </a:cubicBezTo>
                  <a:cubicBezTo>
                    <a:pt x="721" y="85"/>
                    <a:pt x="721" y="84"/>
                    <a:pt x="723" y="83"/>
                  </a:cubicBezTo>
                  <a:close/>
                  <a:moveTo>
                    <a:pt x="730" y="87"/>
                  </a:moveTo>
                  <a:cubicBezTo>
                    <a:pt x="728" y="84"/>
                    <a:pt x="724" y="86"/>
                    <a:pt x="726" y="89"/>
                  </a:cubicBezTo>
                  <a:cubicBezTo>
                    <a:pt x="727" y="87"/>
                    <a:pt x="728" y="87"/>
                    <a:pt x="730" y="87"/>
                  </a:cubicBezTo>
                  <a:close/>
                  <a:moveTo>
                    <a:pt x="770" y="133"/>
                  </a:moveTo>
                  <a:cubicBezTo>
                    <a:pt x="772" y="136"/>
                    <a:pt x="769" y="137"/>
                    <a:pt x="770" y="139"/>
                  </a:cubicBezTo>
                  <a:cubicBezTo>
                    <a:pt x="772" y="137"/>
                    <a:pt x="772" y="136"/>
                    <a:pt x="773" y="133"/>
                  </a:cubicBezTo>
                  <a:cubicBezTo>
                    <a:pt x="772" y="133"/>
                    <a:pt x="771" y="134"/>
                    <a:pt x="770" y="133"/>
                  </a:cubicBezTo>
                  <a:close/>
                  <a:moveTo>
                    <a:pt x="700" y="19"/>
                  </a:moveTo>
                  <a:cubicBezTo>
                    <a:pt x="699" y="18"/>
                    <a:pt x="697" y="21"/>
                    <a:pt x="698" y="23"/>
                  </a:cubicBezTo>
                  <a:cubicBezTo>
                    <a:pt x="699" y="21"/>
                    <a:pt x="702" y="21"/>
                    <a:pt x="700" y="19"/>
                  </a:cubicBezTo>
                  <a:close/>
                  <a:moveTo>
                    <a:pt x="966" y="413"/>
                  </a:moveTo>
                  <a:cubicBezTo>
                    <a:pt x="967" y="412"/>
                    <a:pt x="966" y="411"/>
                    <a:pt x="966" y="410"/>
                  </a:cubicBezTo>
                  <a:cubicBezTo>
                    <a:pt x="965" y="407"/>
                    <a:pt x="964" y="410"/>
                    <a:pt x="963" y="407"/>
                  </a:cubicBezTo>
                  <a:cubicBezTo>
                    <a:pt x="964" y="407"/>
                    <a:pt x="965" y="406"/>
                    <a:pt x="964" y="405"/>
                  </a:cubicBezTo>
                  <a:cubicBezTo>
                    <a:pt x="963" y="405"/>
                    <a:pt x="962" y="403"/>
                    <a:pt x="960" y="404"/>
                  </a:cubicBezTo>
                  <a:cubicBezTo>
                    <a:pt x="963" y="407"/>
                    <a:pt x="963" y="410"/>
                    <a:pt x="964" y="414"/>
                  </a:cubicBezTo>
                  <a:cubicBezTo>
                    <a:pt x="963" y="410"/>
                    <a:pt x="960" y="412"/>
                    <a:pt x="961" y="414"/>
                  </a:cubicBezTo>
                  <a:cubicBezTo>
                    <a:pt x="962" y="413"/>
                    <a:pt x="965" y="414"/>
                    <a:pt x="964" y="416"/>
                  </a:cubicBezTo>
                  <a:cubicBezTo>
                    <a:pt x="963" y="416"/>
                    <a:pt x="961" y="414"/>
                    <a:pt x="960" y="414"/>
                  </a:cubicBezTo>
                  <a:cubicBezTo>
                    <a:pt x="963" y="420"/>
                    <a:pt x="968" y="417"/>
                    <a:pt x="971" y="424"/>
                  </a:cubicBezTo>
                  <a:cubicBezTo>
                    <a:pt x="970" y="422"/>
                    <a:pt x="971" y="419"/>
                    <a:pt x="972" y="417"/>
                  </a:cubicBezTo>
                  <a:cubicBezTo>
                    <a:pt x="970" y="418"/>
                    <a:pt x="969" y="419"/>
                    <a:pt x="969" y="419"/>
                  </a:cubicBezTo>
                  <a:cubicBezTo>
                    <a:pt x="970" y="417"/>
                    <a:pt x="967" y="415"/>
                    <a:pt x="966" y="413"/>
                  </a:cubicBezTo>
                  <a:close/>
                  <a:moveTo>
                    <a:pt x="959" y="405"/>
                  </a:moveTo>
                  <a:cubicBezTo>
                    <a:pt x="958" y="404"/>
                    <a:pt x="955" y="405"/>
                    <a:pt x="957" y="408"/>
                  </a:cubicBezTo>
                  <a:cubicBezTo>
                    <a:pt x="958" y="406"/>
                    <a:pt x="959" y="407"/>
                    <a:pt x="959" y="405"/>
                  </a:cubicBezTo>
                  <a:close/>
                  <a:moveTo>
                    <a:pt x="762" y="96"/>
                  </a:moveTo>
                  <a:cubicBezTo>
                    <a:pt x="761" y="94"/>
                    <a:pt x="759" y="93"/>
                    <a:pt x="758" y="92"/>
                  </a:cubicBezTo>
                  <a:cubicBezTo>
                    <a:pt x="758" y="96"/>
                    <a:pt x="751" y="96"/>
                    <a:pt x="753" y="101"/>
                  </a:cubicBezTo>
                  <a:cubicBezTo>
                    <a:pt x="755" y="98"/>
                    <a:pt x="759" y="98"/>
                    <a:pt x="762" y="96"/>
                  </a:cubicBezTo>
                  <a:close/>
                  <a:moveTo>
                    <a:pt x="883" y="293"/>
                  </a:moveTo>
                  <a:cubicBezTo>
                    <a:pt x="885" y="293"/>
                    <a:pt x="884" y="291"/>
                    <a:pt x="883" y="289"/>
                  </a:cubicBezTo>
                  <a:cubicBezTo>
                    <a:pt x="882" y="290"/>
                    <a:pt x="881" y="291"/>
                    <a:pt x="882" y="293"/>
                  </a:cubicBezTo>
                  <a:cubicBezTo>
                    <a:pt x="882" y="292"/>
                    <a:pt x="883" y="292"/>
                    <a:pt x="883" y="293"/>
                  </a:cubicBezTo>
                  <a:close/>
                  <a:moveTo>
                    <a:pt x="795" y="156"/>
                  </a:moveTo>
                  <a:cubicBezTo>
                    <a:pt x="797" y="157"/>
                    <a:pt x="796" y="157"/>
                    <a:pt x="797" y="159"/>
                  </a:cubicBezTo>
                  <a:cubicBezTo>
                    <a:pt x="799" y="159"/>
                    <a:pt x="797" y="156"/>
                    <a:pt x="796" y="155"/>
                  </a:cubicBezTo>
                  <a:cubicBezTo>
                    <a:pt x="794" y="155"/>
                    <a:pt x="793" y="157"/>
                    <a:pt x="794" y="160"/>
                  </a:cubicBezTo>
                  <a:cubicBezTo>
                    <a:pt x="796" y="159"/>
                    <a:pt x="795" y="158"/>
                    <a:pt x="795" y="156"/>
                  </a:cubicBezTo>
                  <a:close/>
                  <a:moveTo>
                    <a:pt x="781" y="133"/>
                  </a:moveTo>
                  <a:cubicBezTo>
                    <a:pt x="778" y="131"/>
                    <a:pt x="782" y="131"/>
                    <a:pt x="780" y="130"/>
                  </a:cubicBezTo>
                  <a:cubicBezTo>
                    <a:pt x="777" y="127"/>
                    <a:pt x="781" y="131"/>
                    <a:pt x="778" y="132"/>
                  </a:cubicBezTo>
                  <a:cubicBezTo>
                    <a:pt x="779" y="134"/>
                    <a:pt x="780" y="132"/>
                    <a:pt x="781" y="133"/>
                  </a:cubicBezTo>
                  <a:close/>
                  <a:moveTo>
                    <a:pt x="786" y="125"/>
                  </a:moveTo>
                  <a:cubicBezTo>
                    <a:pt x="785" y="127"/>
                    <a:pt x="784" y="124"/>
                    <a:pt x="783" y="125"/>
                  </a:cubicBezTo>
                  <a:cubicBezTo>
                    <a:pt x="783" y="127"/>
                    <a:pt x="784" y="130"/>
                    <a:pt x="781" y="129"/>
                  </a:cubicBezTo>
                  <a:cubicBezTo>
                    <a:pt x="784" y="132"/>
                    <a:pt x="787" y="128"/>
                    <a:pt x="786" y="125"/>
                  </a:cubicBezTo>
                  <a:close/>
                  <a:moveTo>
                    <a:pt x="806" y="148"/>
                  </a:moveTo>
                  <a:cubicBezTo>
                    <a:pt x="805" y="146"/>
                    <a:pt x="803" y="146"/>
                    <a:pt x="802" y="145"/>
                  </a:cubicBezTo>
                  <a:cubicBezTo>
                    <a:pt x="806" y="150"/>
                    <a:pt x="802" y="148"/>
                    <a:pt x="803" y="151"/>
                  </a:cubicBezTo>
                  <a:cubicBezTo>
                    <a:pt x="804" y="150"/>
                    <a:pt x="805" y="149"/>
                    <a:pt x="806" y="148"/>
                  </a:cubicBezTo>
                  <a:close/>
                  <a:moveTo>
                    <a:pt x="798" y="116"/>
                  </a:moveTo>
                  <a:cubicBezTo>
                    <a:pt x="798" y="119"/>
                    <a:pt x="793" y="118"/>
                    <a:pt x="795" y="121"/>
                  </a:cubicBezTo>
                  <a:cubicBezTo>
                    <a:pt x="796" y="120"/>
                    <a:pt x="799" y="119"/>
                    <a:pt x="798" y="116"/>
                  </a:cubicBezTo>
                  <a:close/>
                  <a:moveTo>
                    <a:pt x="811" y="136"/>
                  </a:moveTo>
                  <a:cubicBezTo>
                    <a:pt x="808" y="132"/>
                    <a:pt x="812" y="132"/>
                    <a:pt x="810" y="129"/>
                  </a:cubicBezTo>
                  <a:cubicBezTo>
                    <a:pt x="809" y="132"/>
                    <a:pt x="808" y="133"/>
                    <a:pt x="806" y="134"/>
                  </a:cubicBezTo>
                  <a:cubicBezTo>
                    <a:pt x="808" y="134"/>
                    <a:pt x="810" y="136"/>
                    <a:pt x="811" y="136"/>
                  </a:cubicBezTo>
                  <a:close/>
                  <a:moveTo>
                    <a:pt x="775" y="82"/>
                  </a:moveTo>
                  <a:cubicBezTo>
                    <a:pt x="775" y="84"/>
                    <a:pt x="773" y="84"/>
                    <a:pt x="775" y="86"/>
                  </a:cubicBezTo>
                  <a:cubicBezTo>
                    <a:pt x="776" y="86"/>
                    <a:pt x="777" y="82"/>
                    <a:pt x="775" y="82"/>
                  </a:cubicBezTo>
                  <a:close/>
                  <a:moveTo>
                    <a:pt x="801" y="114"/>
                  </a:moveTo>
                  <a:cubicBezTo>
                    <a:pt x="801" y="114"/>
                    <a:pt x="800" y="113"/>
                    <a:pt x="799" y="113"/>
                  </a:cubicBezTo>
                  <a:cubicBezTo>
                    <a:pt x="802" y="115"/>
                    <a:pt x="798" y="115"/>
                    <a:pt x="799" y="117"/>
                  </a:cubicBezTo>
                  <a:cubicBezTo>
                    <a:pt x="800" y="117"/>
                    <a:pt x="802" y="116"/>
                    <a:pt x="801" y="114"/>
                  </a:cubicBezTo>
                  <a:close/>
                  <a:moveTo>
                    <a:pt x="825" y="145"/>
                  </a:moveTo>
                  <a:cubicBezTo>
                    <a:pt x="824" y="143"/>
                    <a:pt x="822" y="144"/>
                    <a:pt x="821" y="146"/>
                  </a:cubicBezTo>
                  <a:cubicBezTo>
                    <a:pt x="823" y="149"/>
                    <a:pt x="823" y="149"/>
                    <a:pt x="823" y="149"/>
                  </a:cubicBezTo>
                  <a:cubicBezTo>
                    <a:pt x="824" y="147"/>
                    <a:pt x="825" y="146"/>
                    <a:pt x="825" y="145"/>
                  </a:cubicBezTo>
                  <a:close/>
                  <a:moveTo>
                    <a:pt x="827" y="143"/>
                  </a:moveTo>
                  <a:cubicBezTo>
                    <a:pt x="827" y="141"/>
                    <a:pt x="826" y="142"/>
                    <a:pt x="825" y="140"/>
                  </a:cubicBezTo>
                  <a:cubicBezTo>
                    <a:pt x="824" y="143"/>
                    <a:pt x="820" y="140"/>
                    <a:pt x="822" y="144"/>
                  </a:cubicBezTo>
                  <a:cubicBezTo>
                    <a:pt x="824" y="141"/>
                    <a:pt x="826" y="142"/>
                    <a:pt x="827" y="143"/>
                  </a:cubicBezTo>
                  <a:close/>
                  <a:moveTo>
                    <a:pt x="743" y="24"/>
                  </a:moveTo>
                  <a:cubicBezTo>
                    <a:pt x="744" y="23"/>
                    <a:pt x="744" y="22"/>
                    <a:pt x="746" y="23"/>
                  </a:cubicBezTo>
                  <a:cubicBezTo>
                    <a:pt x="743" y="20"/>
                    <a:pt x="747" y="21"/>
                    <a:pt x="748" y="22"/>
                  </a:cubicBezTo>
                  <a:cubicBezTo>
                    <a:pt x="745" y="18"/>
                    <a:pt x="745" y="18"/>
                    <a:pt x="745" y="18"/>
                  </a:cubicBezTo>
                  <a:cubicBezTo>
                    <a:pt x="744" y="19"/>
                    <a:pt x="743" y="17"/>
                    <a:pt x="741" y="16"/>
                  </a:cubicBezTo>
                  <a:cubicBezTo>
                    <a:pt x="742" y="18"/>
                    <a:pt x="739" y="19"/>
                    <a:pt x="741" y="22"/>
                  </a:cubicBezTo>
                  <a:cubicBezTo>
                    <a:pt x="743" y="20"/>
                    <a:pt x="741" y="23"/>
                    <a:pt x="743" y="24"/>
                  </a:cubicBezTo>
                  <a:close/>
                  <a:moveTo>
                    <a:pt x="804" y="110"/>
                  </a:moveTo>
                  <a:cubicBezTo>
                    <a:pt x="805" y="112"/>
                    <a:pt x="804" y="113"/>
                    <a:pt x="803" y="113"/>
                  </a:cubicBezTo>
                  <a:cubicBezTo>
                    <a:pt x="805" y="115"/>
                    <a:pt x="805" y="115"/>
                    <a:pt x="805" y="115"/>
                  </a:cubicBezTo>
                  <a:cubicBezTo>
                    <a:pt x="807" y="114"/>
                    <a:pt x="807" y="111"/>
                    <a:pt x="804" y="110"/>
                  </a:cubicBezTo>
                  <a:close/>
                  <a:moveTo>
                    <a:pt x="784" y="74"/>
                  </a:moveTo>
                  <a:cubicBezTo>
                    <a:pt x="783" y="74"/>
                    <a:pt x="780" y="74"/>
                    <a:pt x="781" y="76"/>
                  </a:cubicBezTo>
                  <a:cubicBezTo>
                    <a:pt x="782" y="75"/>
                    <a:pt x="785" y="76"/>
                    <a:pt x="784" y="74"/>
                  </a:cubicBezTo>
                  <a:close/>
                  <a:moveTo>
                    <a:pt x="808" y="106"/>
                  </a:moveTo>
                  <a:cubicBezTo>
                    <a:pt x="806" y="107"/>
                    <a:pt x="807" y="109"/>
                    <a:pt x="807" y="111"/>
                  </a:cubicBezTo>
                  <a:cubicBezTo>
                    <a:pt x="808" y="110"/>
                    <a:pt x="809" y="108"/>
                    <a:pt x="808" y="106"/>
                  </a:cubicBezTo>
                  <a:close/>
                  <a:moveTo>
                    <a:pt x="855" y="176"/>
                  </a:moveTo>
                  <a:cubicBezTo>
                    <a:pt x="855" y="174"/>
                    <a:pt x="856" y="173"/>
                    <a:pt x="857" y="173"/>
                  </a:cubicBezTo>
                  <a:cubicBezTo>
                    <a:pt x="856" y="172"/>
                    <a:pt x="855" y="170"/>
                    <a:pt x="854" y="170"/>
                  </a:cubicBezTo>
                  <a:cubicBezTo>
                    <a:pt x="855" y="173"/>
                    <a:pt x="855" y="173"/>
                    <a:pt x="853" y="173"/>
                  </a:cubicBezTo>
                  <a:cubicBezTo>
                    <a:pt x="853" y="174"/>
                    <a:pt x="854" y="176"/>
                    <a:pt x="855" y="176"/>
                  </a:cubicBezTo>
                  <a:close/>
                  <a:moveTo>
                    <a:pt x="789" y="76"/>
                  </a:moveTo>
                  <a:cubicBezTo>
                    <a:pt x="792" y="74"/>
                    <a:pt x="787" y="70"/>
                    <a:pt x="785" y="71"/>
                  </a:cubicBezTo>
                  <a:cubicBezTo>
                    <a:pt x="786" y="73"/>
                    <a:pt x="788" y="73"/>
                    <a:pt x="789" y="76"/>
                  </a:cubicBezTo>
                  <a:close/>
                  <a:moveTo>
                    <a:pt x="814" y="109"/>
                  </a:moveTo>
                  <a:cubicBezTo>
                    <a:pt x="812" y="105"/>
                    <a:pt x="812" y="106"/>
                    <a:pt x="811" y="102"/>
                  </a:cubicBezTo>
                  <a:cubicBezTo>
                    <a:pt x="811" y="102"/>
                    <a:pt x="810" y="103"/>
                    <a:pt x="810" y="102"/>
                  </a:cubicBezTo>
                  <a:cubicBezTo>
                    <a:pt x="809" y="103"/>
                    <a:pt x="809" y="103"/>
                    <a:pt x="809" y="103"/>
                  </a:cubicBezTo>
                  <a:cubicBezTo>
                    <a:pt x="810" y="104"/>
                    <a:pt x="811" y="109"/>
                    <a:pt x="814" y="109"/>
                  </a:cubicBezTo>
                  <a:close/>
                  <a:moveTo>
                    <a:pt x="864" y="177"/>
                  </a:moveTo>
                  <a:cubicBezTo>
                    <a:pt x="866" y="177"/>
                    <a:pt x="867" y="182"/>
                    <a:pt x="868" y="184"/>
                  </a:cubicBezTo>
                  <a:cubicBezTo>
                    <a:pt x="873" y="183"/>
                    <a:pt x="864" y="173"/>
                    <a:pt x="864" y="177"/>
                  </a:cubicBezTo>
                  <a:close/>
                  <a:moveTo>
                    <a:pt x="837" y="128"/>
                  </a:moveTo>
                  <a:cubicBezTo>
                    <a:pt x="836" y="127"/>
                    <a:pt x="836" y="126"/>
                    <a:pt x="836" y="125"/>
                  </a:cubicBezTo>
                  <a:cubicBezTo>
                    <a:pt x="834" y="126"/>
                    <a:pt x="833" y="126"/>
                    <a:pt x="834" y="128"/>
                  </a:cubicBezTo>
                  <a:cubicBezTo>
                    <a:pt x="835" y="128"/>
                    <a:pt x="836" y="128"/>
                    <a:pt x="837" y="128"/>
                  </a:cubicBezTo>
                  <a:close/>
                  <a:moveTo>
                    <a:pt x="814" y="87"/>
                  </a:moveTo>
                  <a:cubicBezTo>
                    <a:pt x="813" y="87"/>
                    <a:pt x="811" y="84"/>
                    <a:pt x="810" y="86"/>
                  </a:cubicBezTo>
                  <a:cubicBezTo>
                    <a:pt x="810" y="87"/>
                    <a:pt x="808" y="88"/>
                    <a:pt x="810" y="90"/>
                  </a:cubicBezTo>
                  <a:cubicBezTo>
                    <a:pt x="812" y="89"/>
                    <a:pt x="814" y="89"/>
                    <a:pt x="814" y="87"/>
                  </a:cubicBezTo>
                  <a:close/>
                  <a:moveTo>
                    <a:pt x="967" y="323"/>
                  </a:moveTo>
                  <a:cubicBezTo>
                    <a:pt x="970" y="326"/>
                    <a:pt x="968" y="325"/>
                    <a:pt x="969" y="328"/>
                  </a:cubicBezTo>
                  <a:cubicBezTo>
                    <a:pt x="970" y="325"/>
                    <a:pt x="973" y="327"/>
                    <a:pt x="975" y="325"/>
                  </a:cubicBezTo>
                  <a:cubicBezTo>
                    <a:pt x="973" y="322"/>
                    <a:pt x="967" y="319"/>
                    <a:pt x="969" y="323"/>
                  </a:cubicBezTo>
                  <a:cubicBezTo>
                    <a:pt x="969" y="323"/>
                    <a:pt x="970" y="323"/>
                    <a:pt x="969" y="324"/>
                  </a:cubicBezTo>
                  <a:cubicBezTo>
                    <a:pt x="969" y="324"/>
                    <a:pt x="968" y="323"/>
                    <a:pt x="967" y="323"/>
                  </a:cubicBezTo>
                  <a:close/>
                  <a:moveTo>
                    <a:pt x="825" y="100"/>
                  </a:moveTo>
                  <a:cubicBezTo>
                    <a:pt x="824" y="102"/>
                    <a:pt x="823" y="103"/>
                    <a:pt x="824" y="105"/>
                  </a:cubicBezTo>
                  <a:cubicBezTo>
                    <a:pt x="824" y="103"/>
                    <a:pt x="826" y="103"/>
                    <a:pt x="825" y="100"/>
                  </a:cubicBezTo>
                  <a:close/>
                  <a:moveTo>
                    <a:pt x="882" y="181"/>
                  </a:moveTo>
                  <a:cubicBezTo>
                    <a:pt x="880" y="178"/>
                    <a:pt x="877" y="178"/>
                    <a:pt x="877" y="180"/>
                  </a:cubicBezTo>
                  <a:cubicBezTo>
                    <a:pt x="879" y="179"/>
                    <a:pt x="880" y="181"/>
                    <a:pt x="882" y="181"/>
                  </a:cubicBezTo>
                  <a:close/>
                  <a:moveTo>
                    <a:pt x="858" y="121"/>
                  </a:moveTo>
                  <a:cubicBezTo>
                    <a:pt x="853" y="120"/>
                    <a:pt x="846" y="120"/>
                    <a:pt x="843" y="126"/>
                  </a:cubicBezTo>
                  <a:cubicBezTo>
                    <a:pt x="847" y="122"/>
                    <a:pt x="854" y="124"/>
                    <a:pt x="858" y="121"/>
                  </a:cubicBezTo>
                  <a:close/>
                  <a:moveTo>
                    <a:pt x="1014" y="370"/>
                  </a:moveTo>
                  <a:cubicBezTo>
                    <a:pt x="1012" y="368"/>
                    <a:pt x="1008" y="368"/>
                    <a:pt x="1008" y="370"/>
                  </a:cubicBezTo>
                  <a:cubicBezTo>
                    <a:pt x="1010" y="371"/>
                    <a:pt x="1012" y="373"/>
                    <a:pt x="1014" y="370"/>
                  </a:cubicBezTo>
                  <a:close/>
                  <a:moveTo>
                    <a:pt x="906" y="212"/>
                  </a:moveTo>
                  <a:cubicBezTo>
                    <a:pt x="907" y="209"/>
                    <a:pt x="908" y="204"/>
                    <a:pt x="912" y="207"/>
                  </a:cubicBezTo>
                  <a:cubicBezTo>
                    <a:pt x="912" y="205"/>
                    <a:pt x="910" y="204"/>
                    <a:pt x="909" y="203"/>
                  </a:cubicBezTo>
                  <a:cubicBezTo>
                    <a:pt x="908" y="205"/>
                    <a:pt x="907" y="205"/>
                    <a:pt x="905" y="206"/>
                  </a:cubicBezTo>
                  <a:cubicBezTo>
                    <a:pt x="907" y="208"/>
                    <a:pt x="903" y="208"/>
                    <a:pt x="906" y="212"/>
                  </a:cubicBezTo>
                  <a:close/>
                  <a:moveTo>
                    <a:pt x="905" y="204"/>
                  </a:moveTo>
                  <a:cubicBezTo>
                    <a:pt x="904" y="202"/>
                    <a:pt x="904" y="201"/>
                    <a:pt x="903" y="199"/>
                  </a:cubicBezTo>
                  <a:cubicBezTo>
                    <a:pt x="901" y="200"/>
                    <a:pt x="904" y="202"/>
                    <a:pt x="903" y="203"/>
                  </a:cubicBezTo>
                  <a:cubicBezTo>
                    <a:pt x="903" y="202"/>
                    <a:pt x="903" y="202"/>
                    <a:pt x="902" y="202"/>
                  </a:cubicBezTo>
                  <a:cubicBezTo>
                    <a:pt x="903" y="204"/>
                    <a:pt x="903" y="204"/>
                    <a:pt x="903" y="204"/>
                  </a:cubicBezTo>
                  <a:cubicBezTo>
                    <a:pt x="904" y="203"/>
                    <a:pt x="904" y="204"/>
                    <a:pt x="905" y="204"/>
                  </a:cubicBezTo>
                  <a:close/>
                  <a:moveTo>
                    <a:pt x="1019" y="373"/>
                  </a:moveTo>
                  <a:cubicBezTo>
                    <a:pt x="1019" y="371"/>
                    <a:pt x="1020" y="370"/>
                    <a:pt x="1022" y="372"/>
                  </a:cubicBezTo>
                  <a:cubicBezTo>
                    <a:pt x="1020" y="367"/>
                    <a:pt x="1018" y="367"/>
                    <a:pt x="1015" y="368"/>
                  </a:cubicBezTo>
                  <a:cubicBezTo>
                    <a:pt x="1015" y="370"/>
                    <a:pt x="1017" y="372"/>
                    <a:pt x="1019" y="373"/>
                  </a:cubicBezTo>
                  <a:close/>
                  <a:moveTo>
                    <a:pt x="936" y="242"/>
                  </a:moveTo>
                  <a:cubicBezTo>
                    <a:pt x="935" y="241"/>
                    <a:pt x="932" y="242"/>
                    <a:pt x="934" y="245"/>
                  </a:cubicBezTo>
                  <a:cubicBezTo>
                    <a:pt x="934" y="244"/>
                    <a:pt x="937" y="243"/>
                    <a:pt x="936" y="242"/>
                  </a:cubicBezTo>
                  <a:close/>
                  <a:moveTo>
                    <a:pt x="870" y="135"/>
                  </a:moveTo>
                  <a:cubicBezTo>
                    <a:pt x="869" y="136"/>
                    <a:pt x="868" y="137"/>
                    <a:pt x="869" y="139"/>
                  </a:cubicBezTo>
                  <a:cubicBezTo>
                    <a:pt x="871" y="140"/>
                    <a:pt x="872" y="137"/>
                    <a:pt x="870" y="135"/>
                  </a:cubicBezTo>
                  <a:close/>
                  <a:moveTo>
                    <a:pt x="872" y="131"/>
                  </a:moveTo>
                  <a:cubicBezTo>
                    <a:pt x="870" y="130"/>
                    <a:pt x="871" y="132"/>
                    <a:pt x="869" y="133"/>
                  </a:cubicBezTo>
                  <a:cubicBezTo>
                    <a:pt x="871" y="135"/>
                    <a:pt x="871" y="135"/>
                    <a:pt x="871" y="135"/>
                  </a:cubicBezTo>
                  <a:cubicBezTo>
                    <a:pt x="873" y="134"/>
                    <a:pt x="872" y="132"/>
                    <a:pt x="872" y="131"/>
                  </a:cubicBezTo>
                  <a:close/>
                  <a:moveTo>
                    <a:pt x="886" y="18"/>
                  </a:moveTo>
                  <a:cubicBezTo>
                    <a:pt x="885" y="17"/>
                    <a:pt x="881" y="18"/>
                    <a:pt x="883" y="20"/>
                  </a:cubicBezTo>
                  <a:cubicBezTo>
                    <a:pt x="885" y="21"/>
                    <a:pt x="886" y="19"/>
                    <a:pt x="886" y="18"/>
                  </a:cubicBezTo>
                  <a:close/>
                  <a:moveTo>
                    <a:pt x="906" y="22"/>
                  </a:moveTo>
                  <a:cubicBezTo>
                    <a:pt x="905" y="19"/>
                    <a:pt x="904" y="18"/>
                    <a:pt x="902" y="18"/>
                  </a:cubicBezTo>
                  <a:cubicBezTo>
                    <a:pt x="902" y="19"/>
                    <a:pt x="902" y="20"/>
                    <a:pt x="902" y="21"/>
                  </a:cubicBezTo>
                  <a:cubicBezTo>
                    <a:pt x="901" y="20"/>
                    <a:pt x="897" y="21"/>
                    <a:pt x="899" y="23"/>
                  </a:cubicBezTo>
                  <a:cubicBezTo>
                    <a:pt x="901" y="21"/>
                    <a:pt x="904" y="22"/>
                    <a:pt x="906" y="22"/>
                  </a:cubicBezTo>
                  <a:close/>
                  <a:moveTo>
                    <a:pt x="940" y="12"/>
                  </a:moveTo>
                  <a:cubicBezTo>
                    <a:pt x="937" y="9"/>
                    <a:pt x="934" y="8"/>
                    <a:pt x="931" y="9"/>
                  </a:cubicBezTo>
                  <a:cubicBezTo>
                    <a:pt x="931" y="10"/>
                    <a:pt x="933" y="12"/>
                    <a:pt x="933" y="14"/>
                  </a:cubicBezTo>
                  <a:cubicBezTo>
                    <a:pt x="935" y="12"/>
                    <a:pt x="940" y="15"/>
                    <a:pt x="940" y="12"/>
                  </a:cubicBezTo>
                  <a:close/>
                  <a:moveTo>
                    <a:pt x="20" y="691"/>
                  </a:moveTo>
                  <a:cubicBezTo>
                    <a:pt x="21" y="689"/>
                    <a:pt x="28" y="690"/>
                    <a:pt x="26" y="685"/>
                  </a:cubicBezTo>
                  <a:cubicBezTo>
                    <a:pt x="23" y="687"/>
                    <a:pt x="22" y="689"/>
                    <a:pt x="19" y="688"/>
                  </a:cubicBezTo>
                  <a:cubicBezTo>
                    <a:pt x="20" y="689"/>
                    <a:pt x="19" y="690"/>
                    <a:pt x="20" y="691"/>
                  </a:cubicBezTo>
                  <a:close/>
                  <a:moveTo>
                    <a:pt x="71" y="741"/>
                  </a:moveTo>
                  <a:cubicBezTo>
                    <a:pt x="74" y="741"/>
                    <a:pt x="78" y="739"/>
                    <a:pt x="81" y="740"/>
                  </a:cubicBezTo>
                  <a:cubicBezTo>
                    <a:pt x="80" y="738"/>
                    <a:pt x="79" y="740"/>
                    <a:pt x="78" y="738"/>
                  </a:cubicBezTo>
                  <a:cubicBezTo>
                    <a:pt x="78" y="738"/>
                    <a:pt x="78" y="738"/>
                    <a:pt x="78" y="737"/>
                  </a:cubicBezTo>
                  <a:cubicBezTo>
                    <a:pt x="80" y="737"/>
                    <a:pt x="81" y="740"/>
                    <a:pt x="83" y="739"/>
                  </a:cubicBezTo>
                  <a:cubicBezTo>
                    <a:pt x="81" y="736"/>
                    <a:pt x="85" y="739"/>
                    <a:pt x="84" y="736"/>
                  </a:cubicBezTo>
                  <a:cubicBezTo>
                    <a:pt x="82" y="736"/>
                    <a:pt x="80" y="738"/>
                    <a:pt x="78" y="736"/>
                  </a:cubicBezTo>
                  <a:cubicBezTo>
                    <a:pt x="80" y="735"/>
                    <a:pt x="82" y="735"/>
                    <a:pt x="82" y="732"/>
                  </a:cubicBezTo>
                  <a:cubicBezTo>
                    <a:pt x="81" y="733"/>
                    <a:pt x="79" y="733"/>
                    <a:pt x="78" y="733"/>
                  </a:cubicBezTo>
                  <a:cubicBezTo>
                    <a:pt x="79" y="731"/>
                    <a:pt x="82" y="732"/>
                    <a:pt x="82" y="730"/>
                  </a:cubicBezTo>
                  <a:cubicBezTo>
                    <a:pt x="77" y="731"/>
                    <a:pt x="65" y="729"/>
                    <a:pt x="62" y="731"/>
                  </a:cubicBezTo>
                  <a:cubicBezTo>
                    <a:pt x="63" y="731"/>
                    <a:pt x="65" y="729"/>
                    <a:pt x="66" y="732"/>
                  </a:cubicBezTo>
                  <a:cubicBezTo>
                    <a:pt x="64" y="732"/>
                    <a:pt x="65" y="733"/>
                    <a:pt x="67" y="735"/>
                  </a:cubicBezTo>
                  <a:cubicBezTo>
                    <a:pt x="65" y="735"/>
                    <a:pt x="64" y="733"/>
                    <a:pt x="63" y="734"/>
                  </a:cubicBezTo>
                  <a:cubicBezTo>
                    <a:pt x="65" y="737"/>
                    <a:pt x="66" y="740"/>
                    <a:pt x="63" y="739"/>
                  </a:cubicBezTo>
                  <a:cubicBezTo>
                    <a:pt x="65" y="742"/>
                    <a:pt x="66" y="741"/>
                    <a:pt x="66" y="744"/>
                  </a:cubicBezTo>
                  <a:cubicBezTo>
                    <a:pt x="68" y="744"/>
                    <a:pt x="69" y="743"/>
                    <a:pt x="70" y="745"/>
                  </a:cubicBezTo>
                  <a:cubicBezTo>
                    <a:pt x="70" y="745"/>
                    <a:pt x="70" y="746"/>
                    <a:pt x="71" y="746"/>
                  </a:cubicBezTo>
                  <a:cubicBezTo>
                    <a:pt x="71" y="744"/>
                    <a:pt x="70" y="742"/>
                    <a:pt x="71" y="741"/>
                  </a:cubicBezTo>
                  <a:close/>
                  <a:moveTo>
                    <a:pt x="89" y="764"/>
                  </a:moveTo>
                  <a:cubicBezTo>
                    <a:pt x="91" y="769"/>
                    <a:pt x="86" y="771"/>
                    <a:pt x="88" y="777"/>
                  </a:cubicBezTo>
                  <a:cubicBezTo>
                    <a:pt x="89" y="775"/>
                    <a:pt x="92" y="777"/>
                    <a:pt x="91" y="775"/>
                  </a:cubicBezTo>
                  <a:cubicBezTo>
                    <a:pt x="87" y="774"/>
                    <a:pt x="93" y="766"/>
                    <a:pt x="89" y="764"/>
                  </a:cubicBezTo>
                  <a:close/>
                  <a:moveTo>
                    <a:pt x="87" y="749"/>
                  </a:moveTo>
                  <a:cubicBezTo>
                    <a:pt x="85" y="746"/>
                    <a:pt x="89" y="749"/>
                    <a:pt x="88" y="747"/>
                  </a:cubicBezTo>
                  <a:cubicBezTo>
                    <a:pt x="81" y="744"/>
                    <a:pt x="78" y="751"/>
                    <a:pt x="76" y="750"/>
                  </a:cubicBezTo>
                  <a:cubicBezTo>
                    <a:pt x="77" y="752"/>
                    <a:pt x="76" y="755"/>
                    <a:pt x="79" y="755"/>
                  </a:cubicBezTo>
                  <a:cubicBezTo>
                    <a:pt x="77" y="750"/>
                    <a:pt x="84" y="748"/>
                    <a:pt x="87" y="749"/>
                  </a:cubicBezTo>
                  <a:close/>
                  <a:moveTo>
                    <a:pt x="150" y="836"/>
                  </a:moveTo>
                  <a:cubicBezTo>
                    <a:pt x="149" y="838"/>
                    <a:pt x="146" y="835"/>
                    <a:pt x="146" y="837"/>
                  </a:cubicBezTo>
                  <a:cubicBezTo>
                    <a:pt x="147" y="838"/>
                    <a:pt x="148" y="837"/>
                    <a:pt x="149" y="838"/>
                  </a:cubicBezTo>
                  <a:cubicBezTo>
                    <a:pt x="148" y="839"/>
                    <a:pt x="147" y="838"/>
                    <a:pt x="148" y="840"/>
                  </a:cubicBezTo>
                  <a:cubicBezTo>
                    <a:pt x="150" y="841"/>
                    <a:pt x="150" y="838"/>
                    <a:pt x="150" y="836"/>
                  </a:cubicBezTo>
                  <a:close/>
                  <a:moveTo>
                    <a:pt x="93" y="749"/>
                  </a:moveTo>
                  <a:cubicBezTo>
                    <a:pt x="90" y="744"/>
                    <a:pt x="89" y="751"/>
                    <a:pt x="91" y="751"/>
                  </a:cubicBezTo>
                  <a:cubicBezTo>
                    <a:pt x="90" y="750"/>
                    <a:pt x="93" y="750"/>
                    <a:pt x="93" y="749"/>
                  </a:cubicBezTo>
                  <a:close/>
                  <a:moveTo>
                    <a:pt x="98" y="728"/>
                  </a:moveTo>
                  <a:cubicBezTo>
                    <a:pt x="95" y="732"/>
                    <a:pt x="92" y="733"/>
                    <a:pt x="87" y="730"/>
                  </a:cubicBezTo>
                  <a:cubicBezTo>
                    <a:pt x="88" y="732"/>
                    <a:pt x="88" y="734"/>
                    <a:pt x="87" y="735"/>
                  </a:cubicBezTo>
                  <a:cubicBezTo>
                    <a:pt x="87" y="733"/>
                    <a:pt x="86" y="732"/>
                    <a:pt x="85" y="732"/>
                  </a:cubicBezTo>
                  <a:cubicBezTo>
                    <a:pt x="84" y="733"/>
                    <a:pt x="84" y="734"/>
                    <a:pt x="85" y="736"/>
                  </a:cubicBezTo>
                  <a:cubicBezTo>
                    <a:pt x="91" y="735"/>
                    <a:pt x="94" y="732"/>
                    <a:pt x="100" y="731"/>
                  </a:cubicBezTo>
                  <a:cubicBezTo>
                    <a:pt x="97" y="729"/>
                    <a:pt x="99" y="728"/>
                    <a:pt x="98" y="728"/>
                  </a:cubicBezTo>
                  <a:close/>
                  <a:moveTo>
                    <a:pt x="197" y="802"/>
                  </a:moveTo>
                  <a:cubicBezTo>
                    <a:pt x="196" y="799"/>
                    <a:pt x="195" y="803"/>
                    <a:pt x="194" y="800"/>
                  </a:cubicBezTo>
                  <a:cubicBezTo>
                    <a:pt x="195" y="799"/>
                    <a:pt x="196" y="800"/>
                    <a:pt x="197" y="799"/>
                  </a:cubicBezTo>
                  <a:cubicBezTo>
                    <a:pt x="197" y="800"/>
                    <a:pt x="197" y="801"/>
                    <a:pt x="198" y="801"/>
                  </a:cubicBezTo>
                  <a:cubicBezTo>
                    <a:pt x="199" y="799"/>
                    <a:pt x="200" y="802"/>
                    <a:pt x="201" y="801"/>
                  </a:cubicBezTo>
                  <a:cubicBezTo>
                    <a:pt x="199" y="797"/>
                    <a:pt x="196" y="801"/>
                    <a:pt x="194" y="796"/>
                  </a:cubicBezTo>
                  <a:cubicBezTo>
                    <a:pt x="187" y="795"/>
                    <a:pt x="182" y="805"/>
                    <a:pt x="175" y="805"/>
                  </a:cubicBezTo>
                  <a:cubicBezTo>
                    <a:pt x="174" y="806"/>
                    <a:pt x="175" y="806"/>
                    <a:pt x="175" y="807"/>
                  </a:cubicBezTo>
                  <a:cubicBezTo>
                    <a:pt x="173" y="806"/>
                    <a:pt x="173" y="809"/>
                    <a:pt x="171" y="808"/>
                  </a:cubicBezTo>
                  <a:cubicBezTo>
                    <a:pt x="172" y="810"/>
                    <a:pt x="172" y="811"/>
                    <a:pt x="171" y="812"/>
                  </a:cubicBezTo>
                  <a:cubicBezTo>
                    <a:pt x="170" y="811"/>
                    <a:pt x="170" y="812"/>
                    <a:pt x="169" y="810"/>
                  </a:cubicBezTo>
                  <a:cubicBezTo>
                    <a:pt x="168" y="809"/>
                    <a:pt x="171" y="809"/>
                    <a:pt x="170" y="807"/>
                  </a:cubicBezTo>
                  <a:cubicBezTo>
                    <a:pt x="169" y="808"/>
                    <a:pt x="166" y="807"/>
                    <a:pt x="167" y="808"/>
                  </a:cubicBezTo>
                  <a:cubicBezTo>
                    <a:pt x="168" y="810"/>
                    <a:pt x="170" y="812"/>
                    <a:pt x="170" y="814"/>
                  </a:cubicBezTo>
                  <a:cubicBezTo>
                    <a:pt x="174" y="814"/>
                    <a:pt x="176" y="810"/>
                    <a:pt x="177" y="806"/>
                  </a:cubicBezTo>
                  <a:cubicBezTo>
                    <a:pt x="176" y="807"/>
                    <a:pt x="176" y="806"/>
                    <a:pt x="176" y="806"/>
                  </a:cubicBezTo>
                  <a:cubicBezTo>
                    <a:pt x="177" y="807"/>
                    <a:pt x="178" y="806"/>
                    <a:pt x="179" y="807"/>
                  </a:cubicBezTo>
                  <a:cubicBezTo>
                    <a:pt x="179" y="809"/>
                    <a:pt x="177" y="809"/>
                    <a:pt x="178" y="811"/>
                  </a:cubicBezTo>
                  <a:cubicBezTo>
                    <a:pt x="178" y="811"/>
                    <a:pt x="179" y="812"/>
                    <a:pt x="179" y="813"/>
                  </a:cubicBezTo>
                  <a:cubicBezTo>
                    <a:pt x="183" y="807"/>
                    <a:pt x="188" y="808"/>
                    <a:pt x="189" y="802"/>
                  </a:cubicBezTo>
                  <a:cubicBezTo>
                    <a:pt x="188" y="802"/>
                    <a:pt x="187" y="803"/>
                    <a:pt x="187" y="802"/>
                  </a:cubicBezTo>
                  <a:cubicBezTo>
                    <a:pt x="188" y="801"/>
                    <a:pt x="189" y="801"/>
                    <a:pt x="191" y="801"/>
                  </a:cubicBezTo>
                  <a:cubicBezTo>
                    <a:pt x="192" y="804"/>
                    <a:pt x="193" y="808"/>
                    <a:pt x="194" y="809"/>
                  </a:cubicBezTo>
                  <a:cubicBezTo>
                    <a:pt x="193" y="805"/>
                    <a:pt x="193" y="800"/>
                    <a:pt x="197" y="802"/>
                  </a:cubicBezTo>
                  <a:close/>
                  <a:moveTo>
                    <a:pt x="181" y="822"/>
                  </a:moveTo>
                  <a:cubicBezTo>
                    <a:pt x="182" y="816"/>
                    <a:pt x="190" y="822"/>
                    <a:pt x="189" y="815"/>
                  </a:cubicBezTo>
                  <a:cubicBezTo>
                    <a:pt x="191" y="816"/>
                    <a:pt x="192" y="817"/>
                    <a:pt x="194" y="818"/>
                  </a:cubicBezTo>
                  <a:cubicBezTo>
                    <a:pt x="194" y="817"/>
                    <a:pt x="192" y="815"/>
                    <a:pt x="192" y="814"/>
                  </a:cubicBezTo>
                  <a:cubicBezTo>
                    <a:pt x="192" y="814"/>
                    <a:pt x="194" y="814"/>
                    <a:pt x="197" y="813"/>
                  </a:cubicBezTo>
                  <a:cubicBezTo>
                    <a:pt x="199" y="812"/>
                    <a:pt x="202" y="811"/>
                    <a:pt x="204" y="811"/>
                  </a:cubicBezTo>
                  <a:cubicBezTo>
                    <a:pt x="204" y="810"/>
                    <a:pt x="203" y="809"/>
                    <a:pt x="202" y="808"/>
                  </a:cubicBezTo>
                  <a:cubicBezTo>
                    <a:pt x="208" y="811"/>
                    <a:pt x="215" y="804"/>
                    <a:pt x="218" y="803"/>
                  </a:cubicBezTo>
                  <a:cubicBezTo>
                    <a:pt x="222" y="803"/>
                    <a:pt x="232" y="798"/>
                    <a:pt x="235" y="794"/>
                  </a:cubicBezTo>
                  <a:cubicBezTo>
                    <a:pt x="237" y="793"/>
                    <a:pt x="239" y="796"/>
                    <a:pt x="240" y="793"/>
                  </a:cubicBezTo>
                  <a:cubicBezTo>
                    <a:pt x="241" y="793"/>
                    <a:pt x="242" y="794"/>
                    <a:pt x="243" y="796"/>
                  </a:cubicBezTo>
                  <a:cubicBezTo>
                    <a:pt x="244" y="795"/>
                    <a:pt x="244" y="795"/>
                    <a:pt x="244" y="795"/>
                  </a:cubicBezTo>
                  <a:cubicBezTo>
                    <a:pt x="245" y="795"/>
                    <a:pt x="244" y="793"/>
                    <a:pt x="243" y="794"/>
                  </a:cubicBezTo>
                  <a:cubicBezTo>
                    <a:pt x="248" y="790"/>
                    <a:pt x="255" y="788"/>
                    <a:pt x="260" y="781"/>
                  </a:cubicBezTo>
                  <a:cubicBezTo>
                    <a:pt x="255" y="779"/>
                    <a:pt x="252" y="788"/>
                    <a:pt x="246" y="781"/>
                  </a:cubicBezTo>
                  <a:cubicBezTo>
                    <a:pt x="244" y="781"/>
                    <a:pt x="247" y="783"/>
                    <a:pt x="247" y="784"/>
                  </a:cubicBezTo>
                  <a:cubicBezTo>
                    <a:pt x="246" y="784"/>
                    <a:pt x="244" y="782"/>
                    <a:pt x="243" y="782"/>
                  </a:cubicBezTo>
                  <a:cubicBezTo>
                    <a:pt x="243" y="784"/>
                    <a:pt x="242" y="784"/>
                    <a:pt x="241" y="786"/>
                  </a:cubicBezTo>
                  <a:cubicBezTo>
                    <a:pt x="239" y="786"/>
                    <a:pt x="242" y="784"/>
                    <a:pt x="242" y="783"/>
                  </a:cubicBezTo>
                  <a:cubicBezTo>
                    <a:pt x="239" y="781"/>
                    <a:pt x="239" y="786"/>
                    <a:pt x="237" y="785"/>
                  </a:cubicBezTo>
                  <a:cubicBezTo>
                    <a:pt x="235" y="782"/>
                    <a:pt x="238" y="781"/>
                    <a:pt x="235" y="782"/>
                  </a:cubicBezTo>
                  <a:cubicBezTo>
                    <a:pt x="233" y="780"/>
                    <a:pt x="238" y="782"/>
                    <a:pt x="240" y="781"/>
                  </a:cubicBezTo>
                  <a:cubicBezTo>
                    <a:pt x="237" y="776"/>
                    <a:pt x="247" y="783"/>
                    <a:pt x="249" y="777"/>
                  </a:cubicBezTo>
                  <a:cubicBezTo>
                    <a:pt x="247" y="777"/>
                    <a:pt x="245" y="776"/>
                    <a:pt x="248" y="774"/>
                  </a:cubicBezTo>
                  <a:cubicBezTo>
                    <a:pt x="244" y="771"/>
                    <a:pt x="240" y="781"/>
                    <a:pt x="236" y="773"/>
                  </a:cubicBezTo>
                  <a:cubicBezTo>
                    <a:pt x="237" y="773"/>
                    <a:pt x="237" y="772"/>
                    <a:pt x="236" y="772"/>
                  </a:cubicBezTo>
                  <a:cubicBezTo>
                    <a:pt x="238" y="775"/>
                    <a:pt x="240" y="768"/>
                    <a:pt x="242" y="772"/>
                  </a:cubicBezTo>
                  <a:cubicBezTo>
                    <a:pt x="243" y="769"/>
                    <a:pt x="246" y="770"/>
                    <a:pt x="245" y="767"/>
                  </a:cubicBezTo>
                  <a:cubicBezTo>
                    <a:pt x="248" y="768"/>
                    <a:pt x="251" y="766"/>
                    <a:pt x="253" y="767"/>
                  </a:cubicBezTo>
                  <a:cubicBezTo>
                    <a:pt x="254" y="766"/>
                    <a:pt x="252" y="766"/>
                    <a:pt x="252" y="765"/>
                  </a:cubicBezTo>
                  <a:cubicBezTo>
                    <a:pt x="254" y="763"/>
                    <a:pt x="257" y="765"/>
                    <a:pt x="260" y="768"/>
                  </a:cubicBezTo>
                  <a:cubicBezTo>
                    <a:pt x="260" y="768"/>
                    <a:pt x="260" y="766"/>
                    <a:pt x="259" y="765"/>
                  </a:cubicBezTo>
                  <a:cubicBezTo>
                    <a:pt x="260" y="765"/>
                    <a:pt x="261" y="765"/>
                    <a:pt x="262" y="765"/>
                  </a:cubicBezTo>
                  <a:cubicBezTo>
                    <a:pt x="262" y="766"/>
                    <a:pt x="261" y="766"/>
                    <a:pt x="262" y="767"/>
                  </a:cubicBezTo>
                  <a:cubicBezTo>
                    <a:pt x="263" y="768"/>
                    <a:pt x="263" y="763"/>
                    <a:pt x="264" y="762"/>
                  </a:cubicBezTo>
                  <a:cubicBezTo>
                    <a:pt x="266" y="761"/>
                    <a:pt x="268" y="766"/>
                    <a:pt x="270" y="763"/>
                  </a:cubicBezTo>
                  <a:cubicBezTo>
                    <a:pt x="266" y="760"/>
                    <a:pt x="265" y="762"/>
                    <a:pt x="264" y="758"/>
                  </a:cubicBezTo>
                  <a:cubicBezTo>
                    <a:pt x="263" y="757"/>
                    <a:pt x="262" y="757"/>
                    <a:pt x="261" y="757"/>
                  </a:cubicBezTo>
                  <a:cubicBezTo>
                    <a:pt x="260" y="758"/>
                    <a:pt x="264" y="759"/>
                    <a:pt x="263" y="761"/>
                  </a:cubicBezTo>
                  <a:cubicBezTo>
                    <a:pt x="257" y="760"/>
                    <a:pt x="249" y="758"/>
                    <a:pt x="247" y="766"/>
                  </a:cubicBezTo>
                  <a:cubicBezTo>
                    <a:pt x="245" y="762"/>
                    <a:pt x="250" y="761"/>
                    <a:pt x="248" y="757"/>
                  </a:cubicBezTo>
                  <a:cubicBezTo>
                    <a:pt x="250" y="756"/>
                    <a:pt x="250" y="756"/>
                    <a:pt x="252" y="756"/>
                  </a:cubicBezTo>
                  <a:cubicBezTo>
                    <a:pt x="252" y="755"/>
                    <a:pt x="252" y="752"/>
                    <a:pt x="251" y="754"/>
                  </a:cubicBezTo>
                  <a:cubicBezTo>
                    <a:pt x="252" y="751"/>
                    <a:pt x="254" y="754"/>
                    <a:pt x="257" y="753"/>
                  </a:cubicBezTo>
                  <a:cubicBezTo>
                    <a:pt x="256" y="749"/>
                    <a:pt x="260" y="753"/>
                    <a:pt x="261" y="749"/>
                  </a:cubicBezTo>
                  <a:cubicBezTo>
                    <a:pt x="262" y="756"/>
                    <a:pt x="255" y="753"/>
                    <a:pt x="252" y="757"/>
                  </a:cubicBezTo>
                  <a:cubicBezTo>
                    <a:pt x="261" y="757"/>
                    <a:pt x="264" y="751"/>
                    <a:pt x="272" y="750"/>
                  </a:cubicBezTo>
                  <a:cubicBezTo>
                    <a:pt x="272" y="747"/>
                    <a:pt x="269" y="745"/>
                    <a:pt x="268" y="745"/>
                  </a:cubicBezTo>
                  <a:cubicBezTo>
                    <a:pt x="267" y="747"/>
                    <a:pt x="268" y="748"/>
                    <a:pt x="267" y="749"/>
                  </a:cubicBezTo>
                  <a:cubicBezTo>
                    <a:pt x="266" y="748"/>
                    <a:pt x="266" y="748"/>
                    <a:pt x="267" y="747"/>
                  </a:cubicBezTo>
                  <a:cubicBezTo>
                    <a:pt x="264" y="746"/>
                    <a:pt x="264" y="753"/>
                    <a:pt x="261" y="751"/>
                  </a:cubicBezTo>
                  <a:cubicBezTo>
                    <a:pt x="261" y="749"/>
                    <a:pt x="261" y="747"/>
                    <a:pt x="262" y="745"/>
                  </a:cubicBezTo>
                  <a:cubicBezTo>
                    <a:pt x="259" y="744"/>
                    <a:pt x="255" y="747"/>
                    <a:pt x="253" y="749"/>
                  </a:cubicBezTo>
                  <a:cubicBezTo>
                    <a:pt x="248" y="745"/>
                    <a:pt x="247" y="751"/>
                    <a:pt x="247" y="756"/>
                  </a:cubicBezTo>
                  <a:cubicBezTo>
                    <a:pt x="244" y="751"/>
                    <a:pt x="247" y="748"/>
                    <a:pt x="245" y="746"/>
                  </a:cubicBezTo>
                  <a:cubicBezTo>
                    <a:pt x="247" y="747"/>
                    <a:pt x="249" y="747"/>
                    <a:pt x="251" y="747"/>
                  </a:cubicBezTo>
                  <a:cubicBezTo>
                    <a:pt x="250" y="744"/>
                    <a:pt x="252" y="743"/>
                    <a:pt x="252" y="741"/>
                  </a:cubicBezTo>
                  <a:cubicBezTo>
                    <a:pt x="251" y="740"/>
                    <a:pt x="249" y="744"/>
                    <a:pt x="248" y="743"/>
                  </a:cubicBezTo>
                  <a:cubicBezTo>
                    <a:pt x="247" y="742"/>
                    <a:pt x="249" y="741"/>
                    <a:pt x="248" y="740"/>
                  </a:cubicBezTo>
                  <a:cubicBezTo>
                    <a:pt x="247" y="738"/>
                    <a:pt x="245" y="742"/>
                    <a:pt x="244" y="739"/>
                  </a:cubicBezTo>
                  <a:cubicBezTo>
                    <a:pt x="246" y="739"/>
                    <a:pt x="250" y="740"/>
                    <a:pt x="251" y="736"/>
                  </a:cubicBezTo>
                  <a:cubicBezTo>
                    <a:pt x="250" y="735"/>
                    <a:pt x="249" y="736"/>
                    <a:pt x="248" y="733"/>
                  </a:cubicBezTo>
                  <a:cubicBezTo>
                    <a:pt x="246" y="732"/>
                    <a:pt x="245" y="734"/>
                    <a:pt x="244" y="733"/>
                  </a:cubicBezTo>
                  <a:cubicBezTo>
                    <a:pt x="244" y="734"/>
                    <a:pt x="242" y="734"/>
                    <a:pt x="244" y="736"/>
                  </a:cubicBezTo>
                  <a:cubicBezTo>
                    <a:pt x="243" y="738"/>
                    <a:pt x="242" y="736"/>
                    <a:pt x="241" y="736"/>
                  </a:cubicBezTo>
                  <a:cubicBezTo>
                    <a:pt x="242" y="732"/>
                    <a:pt x="244" y="730"/>
                    <a:pt x="248" y="730"/>
                  </a:cubicBezTo>
                  <a:cubicBezTo>
                    <a:pt x="245" y="726"/>
                    <a:pt x="242" y="730"/>
                    <a:pt x="240" y="730"/>
                  </a:cubicBezTo>
                  <a:cubicBezTo>
                    <a:pt x="239" y="725"/>
                    <a:pt x="231" y="727"/>
                    <a:pt x="235" y="732"/>
                  </a:cubicBezTo>
                  <a:cubicBezTo>
                    <a:pt x="232" y="734"/>
                    <a:pt x="232" y="734"/>
                    <a:pt x="232" y="734"/>
                  </a:cubicBezTo>
                  <a:cubicBezTo>
                    <a:pt x="230" y="730"/>
                    <a:pt x="228" y="736"/>
                    <a:pt x="226" y="736"/>
                  </a:cubicBezTo>
                  <a:cubicBezTo>
                    <a:pt x="224" y="734"/>
                    <a:pt x="228" y="733"/>
                    <a:pt x="227" y="731"/>
                  </a:cubicBezTo>
                  <a:cubicBezTo>
                    <a:pt x="225" y="729"/>
                    <a:pt x="224" y="732"/>
                    <a:pt x="223" y="731"/>
                  </a:cubicBezTo>
                  <a:cubicBezTo>
                    <a:pt x="223" y="732"/>
                    <a:pt x="223" y="733"/>
                    <a:pt x="224" y="734"/>
                  </a:cubicBezTo>
                  <a:cubicBezTo>
                    <a:pt x="219" y="736"/>
                    <a:pt x="219" y="741"/>
                    <a:pt x="214" y="742"/>
                  </a:cubicBezTo>
                  <a:cubicBezTo>
                    <a:pt x="215" y="740"/>
                    <a:pt x="214" y="739"/>
                    <a:pt x="212" y="740"/>
                  </a:cubicBezTo>
                  <a:cubicBezTo>
                    <a:pt x="212" y="738"/>
                    <a:pt x="213" y="735"/>
                    <a:pt x="215" y="735"/>
                  </a:cubicBezTo>
                  <a:cubicBezTo>
                    <a:pt x="215" y="733"/>
                    <a:pt x="213" y="730"/>
                    <a:pt x="212" y="728"/>
                  </a:cubicBezTo>
                  <a:cubicBezTo>
                    <a:pt x="210" y="726"/>
                    <a:pt x="210" y="730"/>
                    <a:pt x="208" y="728"/>
                  </a:cubicBezTo>
                  <a:cubicBezTo>
                    <a:pt x="209" y="726"/>
                    <a:pt x="214" y="721"/>
                    <a:pt x="218" y="722"/>
                  </a:cubicBezTo>
                  <a:cubicBezTo>
                    <a:pt x="219" y="720"/>
                    <a:pt x="216" y="717"/>
                    <a:pt x="219" y="716"/>
                  </a:cubicBezTo>
                  <a:cubicBezTo>
                    <a:pt x="218" y="713"/>
                    <a:pt x="216" y="716"/>
                    <a:pt x="215" y="713"/>
                  </a:cubicBezTo>
                  <a:cubicBezTo>
                    <a:pt x="215" y="710"/>
                    <a:pt x="223" y="714"/>
                    <a:pt x="220" y="709"/>
                  </a:cubicBezTo>
                  <a:cubicBezTo>
                    <a:pt x="222" y="708"/>
                    <a:pt x="221" y="710"/>
                    <a:pt x="222" y="712"/>
                  </a:cubicBezTo>
                  <a:cubicBezTo>
                    <a:pt x="226" y="713"/>
                    <a:pt x="230" y="707"/>
                    <a:pt x="234" y="706"/>
                  </a:cubicBezTo>
                  <a:cubicBezTo>
                    <a:pt x="235" y="705"/>
                    <a:pt x="232" y="703"/>
                    <a:pt x="232" y="704"/>
                  </a:cubicBezTo>
                  <a:cubicBezTo>
                    <a:pt x="232" y="701"/>
                    <a:pt x="234" y="700"/>
                    <a:pt x="232" y="696"/>
                  </a:cubicBezTo>
                  <a:cubicBezTo>
                    <a:pt x="233" y="696"/>
                    <a:pt x="235" y="699"/>
                    <a:pt x="236" y="698"/>
                  </a:cubicBezTo>
                  <a:cubicBezTo>
                    <a:pt x="235" y="695"/>
                    <a:pt x="232" y="688"/>
                    <a:pt x="237" y="687"/>
                  </a:cubicBezTo>
                  <a:cubicBezTo>
                    <a:pt x="236" y="683"/>
                    <a:pt x="239" y="690"/>
                    <a:pt x="236" y="690"/>
                  </a:cubicBezTo>
                  <a:cubicBezTo>
                    <a:pt x="237" y="693"/>
                    <a:pt x="237" y="693"/>
                    <a:pt x="237" y="693"/>
                  </a:cubicBezTo>
                  <a:cubicBezTo>
                    <a:pt x="239" y="694"/>
                    <a:pt x="243" y="691"/>
                    <a:pt x="243" y="688"/>
                  </a:cubicBezTo>
                  <a:cubicBezTo>
                    <a:pt x="245" y="688"/>
                    <a:pt x="244" y="690"/>
                    <a:pt x="246" y="689"/>
                  </a:cubicBezTo>
                  <a:cubicBezTo>
                    <a:pt x="247" y="691"/>
                    <a:pt x="246" y="692"/>
                    <a:pt x="244" y="691"/>
                  </a:cubicBezTo>
                  <a:cubicBezTo>
                    <a:pt x="247" y="695"/>
                    <a:pt x="246" y="691"/>
                    <a:pt x="249" y="690"/>
                  </a:cubicBezTo>
                  <a:cubicBezTo>
                    <a:pt x="249" y="690"/>
                    <a:pt x="248" y="688"/>
                    <a:pt x="247" y="687"/>
                  </a:cubicBezTo>
                  <a:cubicBezTo>
                    <a:pt x="246" y="686"/>
                    <a:pt x="246" y="687"/>
                    <a:pt x="245" y="688"/>
                  </a:cubicBezTo>
                  <a:cubicBezTo>
                    <a:pt x="243" y="683"/>
                    <a:pt x="250" y="687"/>
                    <a:pt x="250" y="690"/>
                  </a:cubicBezTo>
                  <a:cubicBezTo>
                    <a:pt x="250" y="684"/>
                    <a:pt x="253" y="686"/>
                    <a:pt x="256" y="683"/>
                  </a:cubicBezTo>
                  <a:cubicBezTo>
                    <a:pt x="258" y="685"/>
                    <a:pt x="257" y="686"/>
                    <a:pt x="258" y="689"/>
                  </a:cubicBezTo>
                  <a:cubicBezTo>
                    <a:pt x="254" y="690"/>
                    <a:pt x="253" y="690"/>
                    <a:pt x="251" y="692"/>
                  </a:cubicBezTo>
                  <a:cubicBezTo>
                    <a:pt x="252" y="692"/>
                    <a:pt x="253" y="693"/>
                    <a:pt x="253" y="694"/>
                  </a:cubicBezTo>
                  <a:cubicBezTo>
                    <a:pt x="252" y="695"/>
                    <a:pt x="252" y="693"/>
                    <a:pt x="250" y="693"/>
                  </a:cubicBezTo>
                  <a:cubicBezTo>
                    <a:pt x="249" y="693"/>
                    <a:pt x="250" y="695"/>
                    <a:pt x="248" y="694"/>
                  </a:cubicBezTo>
                  <a:cubicBezTo>
                    <a:pt x="248" y="697"/>
                    <a:pt x="248" y="700"/>
                    <a:pt x="249" y="703"/>
                  </a:cubicBezTo>
                  <a:cubicBezTo>
                    <a:pt x="250" y="704"/>
                    <a:pt x="252" y="702"/>
                    <a:pt x="254" y="706"/>
                  </a:cubicBezTo>
                  <a:cubicBezTo>
                    <a:pt x="257" y="694"/>
                    <a:pt x="273" y="712"/>
                    <a:pt x="276" y="697"/>
                  </a:cubicBezTo>
                  <a:cubicBezTo>
                    <a:pt x="278" y="700"/>
                    <a:pt x="274" y="700"/>
                    <a:pt x="274" y="703"/>
                  </a:cubicBezTo>
                  <a:cubicBezTo>
                    <a:pt x="276" y="705"/>
                    <a:pt x="277" y="702"/>
                    <a:pt x="279" y="701"/>
                  </a:cubicBezTo>
                  <a:cubicBezTo>
                    <a:pt x="280" y="706"/>
                    <a:pt x="281" y="703"/>
                    <a:pt x="283" y="703"/>
                  </a:cubicBezTo>
                  <a:cubicBezTo>
                    <a:pt x="283" y="704"/>
                    <a:pt x="285" y="706"/>
                    <a:pt x="283" y="706"/>
                  </a:cubicBezTo>
                  <a:cubicBezTo>
                    <a:pt x="286" y="707"/>
                    <a:pt x="288" y="707"/>
                    <a:pt x="291" y="712"/>
                  </a:cubicBezTo>
                  <a:cubicBezTo>
                    <a:pt x="290" y="713"/>
                    <a:pt x="288" y="710"/>
                    <a:pt x="287" y="712"/>
                  </a:cubicBezTo>
                  <a:cubicBezTo>
                    <a:pt x="290" y="712"/>
                    <a:pt x="292" y="717"/>
                    <a:pt x="295" y="714"/>
                  </a:cubicBezTo>
                  <a:cubicBezTo>
                    <a:pt x="294" y="715"/>
                    <a:pt x="293" y="720"/>
                    <a:pt x="289" y="720"/>
                  </a:cubicBezTo>
                  <a:cubicBezTo>
                    <a:pt x="289" y="722"/>
                    <a:pt x="292" y="724"/>
                    <a:pt x="289" y="725"/>
                  </a:cubicBezTo>
                  <a:cubicBezTo>
                    <a:pt x="293" y="727"/>
                    <a:pt x="293" y="721"/>
                    <a:pt x="295" y="719"/>
                  </a:cubicBezTo>
                  <a:cubicBezTo>
                    <a:pt x="295" y="720"/>
                    <a:pt x="295" y="720"/>
                    <a:pt x="294" y="721"/>
                  </a:cubicBezTo>
                  <a:cubicBezTo>
                    <a:pt x="295" y="722"/>
                    <a:pt x="295" y="721"/>
                    <a:pt x="296" y="721"/>
                  </a:cubicBezTo>
                  <a:cubicBezTo>
                    <a:pt x="297" y="722"/>
                    <a:pt x="295" y="723"/>
                    <a:pt x="296" y="724"/>
                  </a:cubicBezTo>
                  <a:cubicBezTo>
                    <a:pt x="297" y="725"/>
                    <a:pt x="299" y="722"/>
                    <a:pt x="298" y="721"/>
                  </a:cubicBezTo>
                  <a:cubicBezTo>
                    <a:pt x="299" y="721"/>
                    <a:pt x="301" y="724"/>
                    <a:pt x="302" y="722"/>
                  </a:cubicBezTo>
                  <a:cubicBezTo>
                    <a:pt x="303" y="724"/>
                    <a:pt x="302" y="725"/>
                    <a:pt x="302" y="727"/>
                  </a:cubicBezTo>
                  <a:cubicBezTo>
                    <a:pt x="302" y="727"/>
                    <a:pt x="301" y="726"/>
                    <a:pt x="300" y="724"/>
                  </a:cubicBezTo>
                  <a:cubicBezTo>
                    <a:pt x="299" y="730"/>
                    <a:pt x="288" y="734"/>
                    <a:pt x="288" y="739"/>
                  </a:cubicBezTo>
                  <a:cubicBezTo>
                    <a:pt x="287" y="738"/>
                    <a:pt x="288" y="737"/>
                    <a:pt x="287" y="736"/>
                  </a:cubicBezTo>
                  <a:cubicBezTo>
                    <a:pt x="285" y="737"/>
                    <a:pt x="287" y="739"/>
                    <a:pt x="287" y="740"/>
                  </a:cubicBezTo>
                  <a:cubicBezTo>
                    <a:pt x="283" y="738"/>
                    <a:pt x="281" y="740"/>
                    <a:pt x="280" y="744"/>
                  </a:cubicBezTo>
                  <a:cubicBezTo>
                    <a:pt x="278" y="737"/>
                    <a:pt x="274" y="744"/>
                    <a:pt x="271" y="740"/>
                  </a:cubicBezTo>
                  <a:cubicBezTo>
                    <a:pt x="269" y="741"/>
                    <a:pt x="268" y="742"/>
                    <a:pt x="270" y="744"/>
                  </a:cubicBezTo>
                  <a:cubicBezTo>
                    <a:pt x="274" y="745"/>
                    <a:pt x="276" y="742"/>
                    <a:pt x="279" y="742"/>
                  </a:cubicBezTo>
                  <a:cubicBezTo>
                    <a:pt x="280" y="746"/>
                    <a:pt x="275" y="744"/>
                    <a:pt x="275" y="747"/>
                  </a:cubicBezTo>
                  <a:cubicBezTo>
                    <a:pt x="283" y="748"/>
                    <a:pt x="289" y="738"/>
                    <a:pt x="297" y="739"/>
                  </a:cubicBezTo>
                  <a:cubicBezTo>
                    <a:pt x="299" y="741"/>
                    <a:pt x="294" y="741"/>
                    <a:pt x="296" y="742"/>
                  </a:cubicBezTo>
                  <a:cubicBezTo>
                    <a:pt x="298" y="743"/>
                    <a:pt x="300" y="740"/>
                    <a:pt x="302" y="741"/>
                  </a:cubicBezTo>
                  <a:cubicBezTo>
                    <a:pt x="301" y="739"/>
                    <a:pt x="302" y="736"/>
                    <a:pt x="303" y="734"/>
                  </a:cubicBezTo>
                  <a:cubicBezTo>
                    <a:pt x="302" y="736"/>
                    <a:pt x="299" y="732"/>
                    <a:pt x="297" y="733"/>
                  </a:cubicBezTo>
                  <a:cubicBezTo>
                    <a:pt x="297" y="730"/>
                    <a:pt x="301" y="730"/>
                    <a:pt x="302" y="728"/>
                  </a:cubicBezTo>
                  <a:cubicBezTo>
                    <a:pt x="307" y="731"/>
                    <a:pt x="309" y="724"/>
                    <a:pt x="312" y="719"/>
                  </a:cubicBezTo>
                  <a:cubicBezTo>
                    <a:pt x="311" y="719"/>
                    <a:pt x="311" y="718"/>
                    <a:pt x="310" y="717"/>
                  </a:cubicBezTo>
                  <a:cubicBezTo>
                    <a:pt x="312" y="715"/>
                    <a:pt x="312" y="709"/>
                    <a:pt x="313" y="705"/>
                  </a:cubicBezTo>
                  <a:cubicBezTo>
                    <a:pt x="314" y="704"/>
                    <a:pt x="313" y="708"/>
                    <a:pt x="313" y="708"/>
                  </a:cubicBezTo>
                  <a:cubicBezTo>
                    <a:pt x="316" y="711"/>
                    <a:pt x="315" y="706"/>
                    <a:pt x="316" y="704"/>
                  </a:cubicBezTo>
                  <a:cubicBezTo>
                    <a:pt x="317" y="706"/>
                    <a:pt x="316" y="707"/>
                    <a:pt x="318" y="708"/>
                  </a:cubicBezTo>
                  <a:cubicBezTo>
                    <a:pt x="319" y="706"/>
                    <a:pt x="320" y="703"/>
                    <a:pt x="318" y="700"/>
                  </a:cubicBezTo>
                  <a:cubicBezTo>
                    <a:pt x="320" y="700"/>
                    <a:pt x="321" y="698"/>
                    <a:pt x="321" y="696"/>
                  </a:cubicBezTo>
                  <a:cubicBezTo>
                    <a:pt x="316" y="693"/>
                    <a:pt x="314" y="702"/>
                    <a:pt x="311" y="701"/>
                  </a:cubicBezTo>
                  <a:cubicBezTo>
                    <a:pt x="311" y="702"/>
                    <a:pt x="311" y="708"/>
                    <a:pt x="308" y="704"/>
                  </a:cubicBezTo>
                  <a:cubicBezTo>
                    <a:pt x="308" y="705"/>
                    <a:pt x="308" y="706"/>
                    <a:pt x="308" y="707"/>
                  </a:cubicBezTo>
                  <a:cubicBezTo>
                    <a:pt x="308" y="708"/>
                    <a:pt x="306" y="701"/>
                    <a:pt x="305" y="705"/>
                  </a:cubicBezTo>
                  <a:cubicBezTo>
                    <a:pt x="303" y="703"/>
                    <a:pt x="304" y="702"/>
                    <a:pt x="305" y="701"/>
                  </a:cubicBezTo>
                  <a:cubicBezTo>
                    <a:pt x="307" y="703"/>
                    <a:pt x="308" y="704"/>
                    <a:pt x="310" y="704"/>
                  </a:cubicBezTo>
                  <a:cubicBezTo>
                    <a:pt x="310" y="703"/>
                    <a:pt x="308" y="698"/>
                    <a:pt x="306" y="699"/>
                  </a:cubicBezTo>
                  <a:cubicBezTo>
                    <a:pt x="305" y="698"/>
                    <a:pt x="310" y="696"/>
                    <a:pt x="307" y="696"/>
                  </a:cubicBezTo>
                  <a:cubicBezTo>
                    <a:pt x="308" y="694"/>
                    <a:pt x="313" y="694"/>
                    <a:pt x="311" y="689"/>
                  </a:cubicBezTo>
                  <a:cubicBezTo>
                    <a:pt x="304" y="687"/>
                    <a:pt x="300" y="691"/>
                    <a:pt x="296" y="694"/>
                  </a:cubicBezTo>
                  <a:cubicBezTo>
                    <a:pt x="295" y="695"/>
                    <a:pt x="295" y="694"/>
                    <a:pt x="294" y="692"/>
                  </a:cubicBezTo>
                  <a:cubicBezTo>
                    <a:pt x="293" y="693"/>
                    <a:pt x="291" y="693"/>
                    <a:pt x="289" y="693"/>
                  </a:cubicBezTo>
                  <a:cubicBezTo>
                    <a:pt x="290" y="692"/>
                    <a:pt x="289" y="690"/>
                    <a:pt x="290" y="689"/>
                  </a:cubicBezTo>
                  <a:cubicBezTo>
                    <a:pt x="288" y="687"/>
                    <a:pt x="287" y="691"/>
                    <a:pt x="285" y="691"/>
                  </a:cubicBezTo>
                  <a:cubicBezTo>
                    <a:pt x="284" y="688"/>
                    <a:pt x="279" y="690"/>
                    <a:pt x="276" y="686"/>
                  </a:cubicBezTo>
                  <a:cubicBezTo>
                    <a:pt x="274" y="689"/>
                    <a:pt x="268" y="691"/>
                    <a:pt x="266" y="696"/>
                  </a:cubicBezTo>
                  <a:cubicBezTo>
                    <a:pt x="263" y="694"/>
                    <a:pt x="260" y="695"/>
                    <a:pt x="260" y="699"/>
                  </a:cubicBezTo>
                  <a:cubicBezTo>
                    <a:pt x="259" y="699"/>
                    <a:pt x="258" y="696"/>
                    <a:pt x="257" y="696"/>
                  </a:cubicBezTo>
                  <a:cubicBezTo>
                    <a:pt x="263" y="696"/>
                    <a:pt x="268" y="688"/>
                    <a:pt x="274" y="685"/>
                  </a:cubicBezTo>
                  <a:cubicBezTo>
                    <a:pt x="274" y="685"/>
                    <a:pt x="273" y="683"/>
                    <a:pt x="272" y="682"/>
                  </a:cubicBezTo>
                  <a:cubicBezTo>
                    <a:pt x="275" y="684"/>
                    <a:pt x="276" y="681"/>
                    <a:pt x="277" y="680"/>
                  </a:cubicBezTo>
                  <a:cubicBezTo>
                    <a:pt x="273" y="678"/>
                    <a:pt x="269" y="681"/>
                    <a:pt x="267" y="683"/>
                  </a:cubicBezTo>
                  <a:cubicBezTo>
                    <a:pt x="265" y="681"/>
                    <a:pt x="263" y="680"/>
                    <a:pt x="262" y="677"/>
                  </a:cubicBezTo>
                  <a:cubicBezTo>
                    <a:pt x="263" y="678"/>
                    <a:pt x="264" y="677"/>
                    <a:pt x="266" y="679"/>
                  </a:cubicBezTo>
                  <a:cubicBezTo>
                    <a:pt x="268" y="670"/>
                    <a:pt x="277" y="677"/>
                    <a:pt x="278" y="668"/>
                  </a:cubicBezTo>
                  <a:cubicBezTo>
                    <a:pt x="279" y="668"/>
                    <a:pt x="279" y="670"/>
                    <a:pt x="280" y="671"/>
                  </a:cubicBezTo>
                  <a:cubicBezTo>
                    <a:pt x="281" y="670"/>
                    <a:pt x="281" y="669"/>
                    <a:pt x="281" y="667"/>
                  </a:cubicBezTo>
                  <a:cubicBezTo>
                    <a:pt x="281" y="667"/>
                    <a:pt x="283" y="671"/>
                    <a:pt x="283" y="668"/>
                  </a:cubicBezTo>
                  <a:cubicBezTo>
                    <a:pt x="284" y="669"/>
                    <a:pt x="284" y="671"/>
                    <a:pt x="286" y="671"/>
                  </a:cubicBezTo>
                  <a:cubicBezTo>
                    <a:pt x="287" y="670"/>
                    <a:pt x="286" y="669"/>
                    <a:pt x="287" y="668"/>
                  </a:cubicBezTo>
                  <a:cubicBezTo>
                    <a:pt x="286" y="667"/>
                    <a:pt x="285" y="667"/>
                    <a:pt x="284" y="667"/>
                  </a:cubicBezTo>
                  <a:cubicBezTo>
                    <a:pt x="285" y="665"/>
                    <a:pt x="289" y="664"/>
                    <a:pt x="291" y="668"/>
                  </a:cubicBezTo>
                  <a:cubicBezTo>
                    <a:pt x="290" y="669"/>
                    <a:pt x="290" y="669"/>
                    <a:pt x="290" y="669"/>
                  </a:cubicBezTo>
                  <a:cubicBezTo>
                    <a:pt x="291" y="671"/>
                    <a:pt x="292" y="670"/>
                    <a:pt x="293" y="669"/>
                  </a:cubicBezTo>
                  <a:cubicBezTo>
                    <a:pt x="294" y="671"/>
                    <a:pt x="294" y="671"/>
                    <a:pt x="295" y="673"/>
                  </a:cubicBezTo>
                  <a:cubicBezTo>
                    <a:pt x="296" y="672"/>
                    <a:pt x="296" y="671"/>
                    <a:pt x="295" y="669"/>
                  </a:cubicBezTo>
                  <a:cubicBezTo>
                    <a:pt x="296" y="669"/>
                    <a:pt x="297" y="670"/>
                    <a:pt x="298" y="672"/>
                  </a:cubicBezTo>
                  <a:cubicBezTo>
                    <a:pt x="295" y="674"/>
                    <a:pt x="290" y="676"/>
                    <a:pt x="289" y="680"/>
                  </a:cubicBezTo>
                  <a:cubicBezTo>
                    <a:pt x="291" y="682"/>
                    <a:pt x="290" y="683"/>
                    <a:pt x="291" y="684"/>
                  </a:cubicBezTo>
                  <a:cubicBezTo>
                    <a:pt x="294" y="687"/>
                    <a:pt x="297" y="683"/>
                    <a:pt x="300" y="683"/>
                  </a:cubicBezTo>
                  <a:cubicBezTo>
                    <a:pt x="298" y="681"/>
                    <a:pt x="299" y="681"/>
                    <a:pt x="300" y="682"/>
                  </a:cubicBezTo>
                  <a:cubicBezTo>
                    <a:pt x="301" y="681"/>
                    <a:pt x="300" y="677"/>
                    <a:pt x="299" y="678"/>
                  </a:cubicBezTo>
                  <a:cubicBezTo>
                    <a:pt x="299" y="676"/>
                    <a:pt x="298" y="674"/>
                    <a:pt x="298" y="672"/>
                  </a:cubicBezTo>
                  <a:cubicBezTo>
                    <a:pt x="302" y="669"/>
                    <a:pt x="304" y="676"/>
                    <a:pt x="307" y="673"/>
                  </a:cubicBezTo>
                  <a:cubicBezTo>
                    <a:pt x="308" y="674"/>
                    <a:pt x="308" y="675"/>
                    <a:pt x="308" y="676"/>
                  </a:cubicBezTo>
                  <a:cubicBezTo>
                    <a:pt x="309" y="672"/>
                    <a:pt x="310" y="673"/>
                    <a:pt x="313" y="673"/>
                  </a:cubicBezTo>
                  <a:cubicBezTo>
                    <a:pt x="314" y="672"/>
                    <a:pt x="310" y="670"/>
                    <a:pt x="309" y="669"/>
                  </a:cubicBezTo>
                  <a:cubicBezTo>
                    <a:pt x="308" y="673"/>
                    <a:pt x="301" y="669"/>
                    <a:pt x="297" y="670"/>
                  </a:cubicBezTo>
                  <a:cubicBezTo>
                    <a:pt x="299" y="667"/>
                    <a:pt x="300" y="665"/>
                    <a:pt x="299" y="661"/>
                  </a:cubicBezTo>
                  <a:cubicBezTo>
                    <a:pt x="302" y="665"/>
                    <a:pt x="302" y="665"/>
                    <a:pt x="302" y="665"/>
                  </a:cubicBezTo>
                  <a:cubicBezTo>
                    <a:pt x="303" y="664"/>
                    <a:pt x="302" y="662"/>
                    <a:pt x="303" y="661"/>
                  </a:cubicBezTo>
                  <a:cubicBezTo>
                    <a:pt x="304" y="662"/>
                    <a:pt x="304" y="663"/>
                    <a:pt x="304" y="664"/>
                  </a:cubicBezTo>
                  <a:cubicBezTo>
                    <a:pt x="306" y="661"/>
                    <a:pt x="306" y="662"/>
                    <a:pt x="308" y="662"/>
                  </a:cubicBezTo>
                  <a:cubicBezTo>
                    <a:pt x="309" y="661"/>
                    <a:pt x="309" y="660"/>
                    <a:pt x="309" y="658"/>
                  </a:cubicBezTo>
                  <a:cubicBezTo>
                    <a:pt x="306" y="659"/>
                    <a:pt x="304" y="659"/>
                    <a:pt x="302" y="659"/>
                  </a:cubicBezTo>
                  <a:cubicBezTo>
                    <a:pt x="302" y="657"/>
                    <a:pt x="305" y="655"/>
                    <a:pt x="302" y="653"/>
                  </a:cubicBezTo>
                  <a:cubicBezTo>
                    <a:pt x="302" y="654"/>
                    <a:pt x="302" y="655"/>
                    <a:pt x="303" y="656"/>
                  </a:cubicBezTo>
                  <a:cubicBezTo>
                    <a:pt x="299" y="655"/>
                    <a:pt x="295" y="657"/>
                    <a:pt x="296" y="662"/>
                  </a:cubicBezTo>
                  <a:cubicBezTo>
                    <a:pt x="294" y="664"/>
                    <a:pt x="296" y="656"/>
                    <a:pt x="292" y="659"/>
                  </a:cubicBezTo>
                  <a:cubicBezTo>
                    <a:pt x="292" y="654"/>
                    <a:pt x="296" y="653"/>
                    <a:pt x="300" y="650"/>
                  </a:cubicBezTo>
                  <a:cubicBezTo>
                    <a:pt x="297" y="649"/>
                    <a:pt x="300" y="647"/>
                    <a:pt x="298" y="648"/>
                  </a:cubicBezTo>
                  <a:cubicBezTo>
                    <a:pt x="298" y="647"/>
                    <a:pt x="302" y="648"/>
                    <a:pt x="300" y="643"/>
                  </a:cubicBezTo>
                  <a:cubicBezTo>
                    <a:pt x="302" y="643"/>
                    <a:pt x="302" y="643"/>
                    <a:pt x="303" y="641"/>
                  </a:cubicBezTo>
                  <a:cubicBezTo>
                    <a:pt x="294" y="645"/>
                    <a:pt x="286" y="654"/>
                    <a:pt x="276" y="656"/>
                  </a:cubicBezTo>
                  <a:cubicBezTo>
                    <a:pt x="276" y="659"/>
                    <a:pt x="274" y="659"/>
                    <a:pt x="273" y="659"/>
                  </a:cubicBezTo>
                  <a:cubicBezTo>
                    <a:pt x="272" y="660"/>
                    <a:pt x="274" y="663"/>
                    <a:pt x="275" y="664"/>
                  </a:cubicBezTo>
                  <a:cubicBezTo>
                    <a:pt x="273" y="665"/>
                    <a:pt x="274" y="666"/>
                    <a:pt x="275" y="667"/>
                  </a:cubicBezTo>
                  <a:cubicBezTo>
                    <a:pt x="274" y="668"/>
                    <a:pt x="273" y="668"/>
                    <a:pt x="271" y="666"/>
                  </a:cubicBezTo>
                  <a:cubicBezTo>
                    <a:pt x="277" y="662"/>
                    <a:pt x="266" y="659"/>
                    <a:pt x="263" y="661"/>
                  </a:cubicBezTo>
                  <a:cubicBezTo>
                    <a:pt x="264" y="659"/>
                    <a:pt x="260" y="658"/>
                    <a:pt x="263" y="657"/>
                  </a:cubicBezTo>
                  <a:cubicBezTo>
                    <a:pt x="257" y="656"/>
                    <a:pt x="261" y="665"/>
                    <a:pt x="257" y="663"/>
                  </a:cubicBezTo>
                  <a:cubicBezTo>
                    <a:pt x="256" y="661"/>
                    <a:pt x="258" y="662"/>
                    <a:pt x="259" y="661"/>
                  </a:cubicBezTo>
                  <a:cubicBezTo>
                    <a:pt x="257" y="658"/>
                    <a:pt x="257" y="658"/>
                    <a:pt x="257" y="658"/>
                  </a:cubicBezTo>
                  <a:cubicBezTo>
                    <a:pt x="255" y="659"/>
                    <a:pt x="257" y="660"/>
                    <a:pt x="255" y="661"/>
                  </a:cubicBezTo>
                  <a:cubicBezTo>
                    <a:pt x="253" y="660"/>
                    <a:pt x="252" y="658"/>
                    <a:pt x="251" y="660"/>
                  </a:cubicBezTo>
                  <a:cubicBezTo>
                    <a:pt x="250" y="658"/>
                    <a:pt x="249" y="657"/>
                    <a:pt x="249" y="655"/>
                  </a:cubicBezTo>
                  <a:cubicBezTo>
                    <a:pt x="250" y="656"/>
                    <a:pt x="251" y="655"/>
                    <a:pt x="252" y="654"/>
                  </a:cubicBezTo>
                  <a:cubicBezTo>
                    <a:pt x="251" y="663"/>
                    <a:pt x="264" y="657"/>
                    <a:pt x="263" y="652"/>
                  </a:cubicBezTo>
                  <a:cubicBezTo>
                    <a:pt x="261" y="651"/>
                    <a:pt x="259" y="654"/>
                    <a:pt x="258" y="656"/>
                  </a:cubicBezTo>
                  <a:cubicBezTo>
                    <a:pt x="257" y="654"/>
                    <a:pt x="254" y="654"/>
                    <a:pt x="252" y="654"/>
                  </a:cubicBezTo>
                  <a:cubicBezTo>
                    <a:pt x="252" y="653"/>
                    <a:pt x="251" y="651"/>
                    <a:pt x="250" y="650"/>
                  </a:cubicBezTo>
                  <a:cubicBezTo>
                    <a:pt x="252" y="651"/>
                    <a:pt x="253" y="653"/>
                    <a:pt x="255" y="652"/>
                  </a:cubicBezTo>
                  <a:cubicBezTo>
                    <a:pt x="253" y="648"/>
                    <a:pt x="257" y="652"/>
                    <a:pt x="257" y="649"/>
                  </a:cubicBezTo>
                  <a:cubicBezTo>
                    <a:pt x="258" y="648"/>
                    <a:pt x="258" y="649"/>
                    <a:pt x="258" y="651"/>
                  </a:cubicBezTo>
                  <a:cubicBezTo>
                    <a:pt x="261" y="649"/>
                    <a:pt x="260" y="647"/>
                    <a:pt x="263" y="647"/>
                  </a:cubicBezTo>
                  <a:cubicBezTo>
                    <a:pt x="264" y="646"/>
                    <a:pt x="261" y="647"/>
                    <a:pt x="261" y="645"/>
                  </a:cubicBezTo>
                  <a:cubicBezTo>
                    <a:pt x="267" y="641"/>
                    <a:pt x="271" y="641"/>
                    <a:pt x="275" y="638"/>
                  </a:cubicBezTo>
                  <a:cubicBezTo>
                    <a:pt x="278" y="641"/>
                    <a:pt x="280" y="642"/>
                    <a:pt x="283" y="639"/>
                  </a:cubicBezTo>
                  <a:cubicBezTo>
                    <a:pt x="282" y="637"/>
                    <a:pt x="281" y="639"/>
                    <a:pt x="280" y="637"/>
                  </a:cubicBezTo>
                  <a:cubicBezTo>
                    <a:pt x="278" y="637"/>
                    <a:pt x="279" y="640"/>
                    <a:pt x="277" y="638"/>
                  </a:cubicBezTo>
                  <a:cubicBezTo>
                    <a:pt x="276" y="635"/>
                    <a:pt x="281" y="634"/>
                    <a:pt x="282" y="634"/>
                  </a:cubicBezTo>
                  <a:cubicBezTo>
                    <a:pt x="282" y="635"/>
                    <a:pt x="282" y="635"/>
                    <a:pt x="283" y="636"/>
                  </a:cubicBezTo>
                  <a:cubicBezTo>
                    <a:pt x="285" y="634"/>
                    <a:pt x="286" y="631"/>
                    <a:pt x="290" y="634"/>
                  </a:cubicBezTo>
                  <a:cubicBezTo>
                    <a:pt x="295" y="633"/>
                    <a:pt x="290" y="628"/>
                    <a:pt x="289" y="622"/>
                  </a:cubicBezTo>
                  <a:cubicBezTo>
                    <a:pt x="287" y="618"/>
                    <a:pt x="287" y="623"/>
                    <a:pt x="286" y="620"/>
                  </a:cubicBezTo>
                  <a:cubicBezTo>
                    <a:pt x="286" y="620"/>
                    <a:pt x="285" y="619"/>
                    <a:pt x="285" y="619"/>
                  </a:cubicBezTo>
                  <a:cubicBezTo>
                    <a:pt x="286" y="618"/>
                    <a:pt x="287" y="620"/>
                    <a:pt x="288" y="618"/>
                  </a:cubicBezTo>
                  <a:cubicBezTo>
                    <a:pt x="289" y="618"/>
                    <a:pt x="288" y="617"/>
                    <a:pt x="288" y="616"/>
                  </a:cubicBezTo>
                  <a:cubicBezTo>
                    <a:pt x="287" y="615"/>
                    <a:pt x="286" y="615"/>
                    <a:pt x="285" y="616"/>
                  </a:cubicBezTo>
                  <a:cubicBezTo>
                    <a:pt x="283" y="614"/>
                    <a:pt x="287" y="614"/>
                    <a:pt x="285" y="612"/>
                  </a:cubicBezTo>
                  <a:cubicBezTo>
                    <a:pt x="286" y="612"/>
                    <a:pt x="286" y="613"/>
                    <a:pt x="286" y="614"/>
                  </a:cubicBezTo>
                  <a:cubicBezTo>
                    <a:pt x="290" y="614"/>
                    <a:pt x="287" y="609"/>
                    <a:pt x="290" y="610"/>
                  </a:cubicBezTo>
                  <a:cubicBezTo>
                    <a:pt x="289" y="613"/>
                    <a:pt x="287" y="616"/>
                    <a:pt x="291" y="621"/>
                  </a:cubicBezTo>
                  <a:cubicBezTo>
                    <a:pt x="290" y="622"/>
                    <a:pt x="290" y="621"/>
                    <a:pt x="289" y="621"/>
                  </a:cubicBezTo>
                  <a:cubicBezTo>
                    <a:pt x="292" y="626"/>
                    <a:pt x="291" y="627"/>
                    <a:pt x="295" y="631"/>
                  </a:cubicBezTo>
                  <a:cubicBezTo>
                    <a:pt x="296" y="630"/>
                    <a:pt x="297" y="629"/>
                    <a:pt x="298" y="628"/>
                  </a:cubicBezTo>
                  <a:cubicBezTo>
                    <a:pt x="298" y="627"/>
                    <a:pt x="297" y="627"/>
                    <a:pt x="296" y="626"/>
                  </a:cubicBezTo>
                  <a:cubicBezTo>
                    <a:pt x="297" y="624"/>
                    <a:pt x="299" y="627"/>
                    <a:pt x="300" y="628"/>
                  </a:cubicBezTo>
                  <a:cubicBezTo>
                    <a:pt x="298" y="629"/>
                    <a:pt x="299" y="631"/>
                    <a:pt x="297" y="632"/>
                  </a:cubicBezTo>
                  <a:cubicBezTo>
                    <a:pt x="297" y="633"/>
                    <a:pt x="298" y="633"/>
                    <a:pt x="298" y="633"/>
                  </a:cubicBezTo>
                  <a:cubicBezTo>
                    <a:pt x="300" y="631"/>
                    <a:pt x="301" y="624"/>
                    <a:pt x="306" y="626"/>
                  </a:cubicBezTo>
                  <a:cubicBezTo>
                    <a:pt x="306" y="627"/>
                    <a:pt x="303" y="628"/>
                    <a:pt x="305" y="630"/>
                  </a:cubicBezTo>
                  <a:cubicBezTo>
                    <a:pt x="302" y="633"/>
                    <a:pt x="299" y="634"/>
                    <a:pt x="295" y="637"/>
                  </a:cubicBezTo>
                  <a:cubicBezTo>
                    <a:pt x="298" y="642"/>
                    <a:pt x="302" y="631"/>
                    <a:pt x="305" y="636"/>
                  </a:cubicBezTo>
                  <a:cubicBezTo>
                    <a:pt x="305" y="631"/>
                    <a:pt x="310" y="633"/>
                    <a:pt x="313" y="628"/>
                  </a:cubicBezTo>
                  <a:cubicBezTo>
                    <a:pt x="312" y="627"/>
                    <a:pt x="311" y="627"/>
                    <a:pt x="311" y="628"/>
                  </a:cubicBezTo>
                  <a:cubicBezTo>
                    <a:pt x="309" y="626"/>
                    <a:pt x="314" y="627"/>
                    <a:pt x="314" y="625"/>
                  </a:cubicBezTo>
                  <a:cubicBezTo>
                    <a:pt x="314" y="624"/>
                    <a:pt x="313" y="624"/>
                    <a:pt x="313" y="624"/>
                  </a:cubicBezTo>
                  <a:cubicBezTo>
                    <a:pt x="313" y="622"/>
                    <a:pt x="317" y="623"/>
                    <a:pt x="318" y="623"/>
                  </a:cubicBezTo>
                  <a:cubicBezTo>
                    <a:pt x="319" y="620"/>
                    <a:pt x="316" y="619"/>
                    <a:pt x="320" y="618"/>
                  </a:cubicBezTo>
                  <a:cubicBezTo>
                    <a:pt x="314" y="616"/>
                    <a:pt x="311" y="621"/>
                    <a:pt x="308" y="625"/>
                  </a:cubicBezTo>
                  <a:cubicBezTo>
                    <a:pt x="307" y="622"/>
                    <a:pt x="306" y="625"/>
                    <a:pt x="305" y="624"/>
                  </a:cubicBezTo>
                  <a:cubicBezTo>
                    <a:pt x="305" y="620"/>
                    <a:pt x="309" y="624"/>
                    <a:pt x="310" y="620"/>
                  </a:cubicBezTo>
                  <a:cubicBezTo>
                    <a:pt x="307" y="619"/>
                    <a:pt x="305" y="622"/>
                    <a:pt x="302" y="616"/>
                  </a:cubicBezTo>
                  <a:cubicBezTo>
                    <a:pt x="305" y="618"/>
                    <a:pt x="310" y="620"/>
                    <a:pt x="312" y="619"/>
                  </a:cubicBezTo>
                  <a:cubicBezTo>
                    <a:pt x="312" y="618"/>
                    <a:pt x="311" y="617"/>
                    <a:pt x="312" y="617"/>
                  </a:cubicBezTo>
                  <a:cubicBezTo>
                    <a:pt x="310" y="616"/>
                    <a:pt x="310" y="617"/>
                    <a:pt x="309" y="618"/>
                  </a:cubicBezTo>
                  <a:cubicBezTo>
                    <a:pt x="309" y="616"/>
                    <a:pt x="308" y="613"/>
                    <a:pt x="310" y="613"/>
                  </a:cubicBezTo>
                  <a:cubicBezTo>
                    <a:pt x="311" y="614"/>
                    <a:pt x="312" y="616"/>
                    <a:pt x="312" y="617"/>
                  </a:cubicBezTo>
                  <a:cubicBezTo>
                    <a:pt x="315" y="614"/>
                    <a:pt x="319" y="615"/>
                    <a:pt x="320" y="613"/>
                  </a:cubicBezTo>
                  <a:cubicBezTo>
                    <a:pt x="319" y="612"/>
                    <a:pt x="318" y="613"/>
                    <a:pt x="316" y="612"/>
                  </a:cubicBezTo>
                  <a:cubicBezTo>
                    <a:pt x="318" y="610"/>
                    <a:pt x="325" y="612"/>
                    <a:pt x="327" y="607"/>
                  </a:cubicBezTo>
                  <a:cubicBezTo>
                    <a:pt x="325" y="604"/>
                    <a:pt x="324" y="607"/>
                    <a:pt x="322" y="606"/>
                  </a:cubicBezTo>
                  <a:cubicBezTo>
                    <a:pt x="326" y="606"/>
                    <a:pt x="327" y="599"/>
                    <a:pt x="330" y="599"/>
                  </a:cubicBezTo>
                  <a:cubicBezTo>
                    <a:pt x="331" y="597"/>
                    <a:pt x="328" y="598"/>
                    <a:pt x="328" y="596"/>
                  </a:cubicBezTo>
                  <a:cubicBezTo>
                    <a:pt x="330" y="596"/>
                    <a:pt x="331" y="595"/>
                    <a:pt x="332" y="594"/>
                  </a:cubicBezTo>
                  <a:cubicBezTo>
                    <a:pt x="335" y="596"/>
                    <a:pt x="336" y="601"/>
                    <a:pt x="333" y="601"/>
                  </a:cubicBezTo>
                  <a:cubicBezTo>
                    <a:pt x="336" y="605"/>
                    <a:pt x="336" y="601"/>
                    <a:pt x="338" y="600"/>
                  </a:cubicBezTo>
                  <a:cubicBezTo>
                    <a:pt x="338" y="599"/>
                    <a:pt x="337" y="598"/>
                    <a:pt x="336" y="597"/>
                  </a:cubicBezTo>
                  <a:cubicBezTo>
                    <a:pt x="339" y="598"/>
                    <a:pt x="338" y="593"/>
                    <a:pt x="341" y="594"/>
                  </a:cubicBezTo>
                  <a:cubicBezTo>
                    <a:pt x="342" y="595"/>
                    <a:pt x="339" y="595"/>
                    <a:pt x="339" y="596"/>
                  </a:cubicBezTo>
                  <a:cubicBezTo>
                    <a:pt x="341" y="599"/>
                    <a:pt x="343" y="596"/>
                    <a:pt x="345" y="594"/>
                  </a:cubicBezTo>
                  <a:cubicBezTo>
                    <a:pt x="345" y="594"/>
                    <a:pt x="346" y="596"/>
                    <a:pt x="347" y="597"/>
                  </a:cubicBezTo>
                  <a:cubicBezTo>
                    <a:pt x="349" y="597"/>
                    <a:pt x="347" y="594"/>
                    <a:pt x="349" y="595"/>
                  </a:cubicBezTo>
                  <a:cubicBezTo>
                    <a:pt x="350" y="594"/>
                    <a:pt x="347" y="595"/>
                    <a:pt x="347" y="592"/>
                  </a:cubicBezTo>
                  <a:cubicBezTo>
                    <a:pt x="348" y="592"/>
                    <a:pt x="349" y="592"/>
                    <a:pt x="350" y="591"/>
                  </a:cubicBezTo>
                  <a:cubicBezTo>
                    <a:pt x="351" y="591"/>
                    <a:pt x="353" y="591"/>
                    <a:pt x="354" y="589"/>
                  </a:cubicBezTo>
                  <a:cubicBezTo>
                    <a:pt x="355" y="591"/>
                    <a:pt x="356" y="591"/>
                    <a:pt x="355" y="593"/>
                  </a:cubicBezTo>
                  <a:cubicBezTo>
                    <a:pt x="356" y="594"/>
                    <a:pt x="357" y="593"/>
                    <a:pt x="359" y="593"/>
                  </a:cubicBezTo>
                  <a:cubicBezTo>
                    <a:pt x="353" y="590"/>
                    <a:pt x="360" y="590"/>
                    <a:pt x="360" y="587"/>
                  </a:cubicBezTo>
                  <a:cubicBezTo>
                    <a:pt x="361" y="588"/>
                    <a:pt x="361" y="589"/>
                    <a:pt x="363" y="589"/>
                  </a:cubicBezTo>
                  <a:cubicBezTo>
                    <a:pt x="364" y="587"/>
                    <a:pt x="361" y="586"/>
                    <a:pt x="363" y="585"/>
                  </a:cubicBezTo>
                  <a:cubicBezTo>
                    <a:pt x="364" y="585"/>
                    <a:pt x="363" y="586"/>
                    <a:pt x="364" y="587"/>
                  </a:cubicBezTo>
                  <a:cubicBezTo>
                    <a:pt x="367" y="587"/>
                    <a:pt x="363" y="583"/>
                    <a:pt x="365" y="582"/>
                  </a:cubicBezTo>
                  <a:cubicBezTo>
                    <a:pt x="367" y="587"/>
                    <a:pt x="366" y="582"/>
                    <a:pt x="365" y="581"/>
                  </a:cubicBezTo>
                  <a:cubicBezTo>
                    <a:pt x="364" y="579"/>
                    <a:pt x="362" y="582"/>
                    <a:pt x="361" y="581"/>
                  </a:cubicBezTo>
                  <a:cubicBezTo>
                    <a:pt x="361" y="579"/>
                    <a:pt x="364" y="579"/>
                    <a:pt x="366" y="579"/>
                  </a:cubicBezTo>
                  <a:cubicBezTo>
                    <a:pt x="366" y="580"/>
                    <a:pt x="367" y="581"/>
                    <a:pt x="366" y="582"/>
                  </a:cubicBezTo>
                  <a:cubicBezTo>
                    <a:pt x="367" y="583"/>
                    <a:pt x="368" y="582"/>
                    <a:pt x="369" y="583"/>
                  </a:cubicBezTo>
                  <a:cubicBezTo>
                    <a:pt x="371" y="581"/>
                    <a:pt x="366" y="579"/>
                    <a:pt x="367" y="578"/>
                  </a:cubicBezTo>
                  <a:cubicBezTo>
                    <a:pt x="369" y="576"/>
                    <a:pt x="368" y="580"/>
                    <a:pt x="369" y="578"/>
                  </a:cubicBezTo>
                  <a:cubicBezTo>
                    <a:pt x="370" y="580"/>
                    <a:pt x="369" y="582"/>
                    <a:pt x="371" y="584"/>
                  </a:cubicBezTo>
                  <a:cubicBezTo>
                    <a:pt x="369" y="585"/>
                    <a:pt x="368" y="584"/>
                    <a:pt x="367" y="584"/>
                  </a:cubicBezTo>
                  <a:cubicBezTo>
                    <a:pt x="369" y="588"/>
                    <a:pt x="370" y="586"/>
                    <a:pt x="371" y="584"/>
                  </a:cubicBezTo>
                  <a:cubicBezTo>
                    <a:pt x="373" y="590"/>
                    <a:pt x="374" y="584"/>
                    <a:pt x="375" y="584"/>
                  </a:cubicBezTo>
                  <a:cubicBezTo>
                    <a:pt x="378" y="583"/>
                    <a:pt x="385" y="583"/>
                    <a:pt x="383" y="577"/>
                  </a:cubicBezTo>
                  <a:cubicBezTo>
                    <a:pt x="382" y="576"/>
                    <a:pt x="382" y="576"/>
                    <a:pt x="381" y="576"/>
                  </a:cubicBezTo>
                  <a:cubicBezTo>
                    <a:pt x="380" y="575"/>
                    <a:pt x="381" y="574"/>
                    <a:pt x="380" y="573"/>
                  </a:cubicBezTo>
                  <a:cubicBezTo>
                    <a:pt x="381" y="571"/>
                    <a:pt x="382" y="575"/>
                    <a:pt x="383" y="575"/>
                  </a:cubicBezTo>
                  <a:cubicBezTo>
                    <a:pt x="383" y="573"/>
                    <a:pt x="386" y="574"/>
                    <a:pt x="384" y="571"/>
                  </a:cubicBezTo>
                  <a:cubicBezTo>
                    <a:pt x="389" y="573"/>
                    <a:pt x="389" y="568"/>
                    <a:pt x="392" y="567"/>
                  </a:cubicBezTo>
                  <a:cubicBezTo>
                    <a:pt x="391" y="566"/>
                    <a:pt x="390" y="566"/>
                    <a:pt x="389" y="564"/>
                  </a:cubicBezTo>
                  <a:cubicBezTo>
                    <a:pt x="392" y="564"/>
                    <a:pt x="387" y="561"/>
                    <a:pt x="390" y="561"/>
                  </a:cubicBezTo>
                  <a:cubicBezTo>
                    <a:pt x="391" y="563"/>
                    <a:pt x="391" y="565"/>
                    <a:pt x="392" y="567"/>
                  </a:cubicBezTo>
                  <a:cubicBezTo>
                    <a:pt x="393" y="566"/>
                    <a:pt x="393" y="566"/>
                    <a:pt x="393" y="566"/>
                  </a:cubicBezTo>
                  <a:cubicBezTo>
                    <a:pt x="394" y="566"/>
                    <a:pt x="392" y="564"/>
                    <a:pt x="391" y="562"/>
                  </a:cubicBezTo>
                  <a:cubicBezTo>
                    <a:pt x="394" y="565"/>
                    <a:pt x="394" y="559"/>
                    <a:pt x="397" y="563"/>
                  </a:cubicBezTo>
                  <a:cubicBezTo>
                    <a:pt x="397" y="560"/>
                    <a:pt x="398" y="561"/>
                    <a:pt x="401" y="561"/>
                  </a:cubicBezTo>
                  <a:cubicBezTo>
                    <a:pt x="399" y="559"/>
                    <a:pt x="398" y="558"/>
                    <a:pt x="397" y="558"/>
                  </a:cubicBezTo>
                  <a:cubicBezTo>
                    <a:pt x="396" y="555"/>
                    <a:pt x="399" y="558"/>
                    <a:pt x="400" y="560"/>
                  </a:cubicBezTo>
                  <a:cubicBezTo>
                    <a:pt x="403" y="557"/>
                    <a:pt x="409" y="557"/>
                    <a:pt x="408" y="551"/>
                  </a:cubicBezTo>
                  <a:cubicBezTo>
                    <a:pt x="410" y="551"/>
                    <a:pt x="412" y="552"/>
                    <a:pt x="414" y="553"/>
                  </a:cubicBezTo>
                  <a:cubicBezTo>
                    <a:pt x="415" y="551"/>
                    <a:pt x="412" y="550"/>
                    <a:pt x="412" y="549"/>
                  </a:cubicBezTo>
                  <a:cubicBezTo>
                    <a:pt x="414" y="547"/>
                    <a:pt x="413" y="547"/>
                    <a:pt x="415" y="546"/>
                  </a:cubicBezTo>
                  <a:cubicBezTo>
                    <a:pt x="417" y="548"/>
                    <a:pt x="416" y="549"/>
                    <a:pt x="418" y="550"/>
                  </a:cubicBezTo>
                  <a:cubicBezTo>
                    <a:pt x="419" y="549"/>
                    <a:pt x="419" y="547"/>
                    <a:pt x="419" y="546"/>
                  </a:cubicBezTo>
                  <a:cubicBezTo>
                    <a:pt x="416" y="547"/>
                    <a:pt x="417" y="543"/>
                    <a:pt x="416" y="545"/>
                  </a:cubicBezTo>
                  <a:cubicBezTo>
                    <a:pt x="415" y="544"/>
                    <a:pt x="415" y="540"/>
                    <a:pt x="417" y="540"/>
                  </a:cubicBezTo>
                  <a:cubicBezTo>
                    <a:pt x="416" y="543"/>
                    <a:pt x="418" y="543"/>
                    <a:pt x="421" y="546"/>
                  </a:cubicBezTo>
                  <a:cubicBezTo>
                    <a:pt x="418" y="542"/>
                    <a:pt x="421" y="543"/>
                    <a:pt x="420" y="539"/>
                  </a:cubicBezTo>
                  <a:cubicBezTo>
                    <a:pt x="423" y="534"/>
                    <a:pt x="429" y="538"/>
                    <a:pt x="431" y="531"/>
                  </a:cubicBezTo>
                  <a:cubicBezTo>
                    <a:pt x="429" y="529"/>
                    <a:pt x="429" y="534"/>
                    <a:pt x="427" y="530"/>
                  </a:cubicBezTo>
                  <a:cubicBezTo>
                    <a:pt x="429" y="529"/>
                    <a:pt x="431" y="529"/>
                    <a:pt x="433" y="531"/>
                  </a:cubicBezTo>
                  <a:cubicBezTo>
                    <a:pt x="433" y="528"/>
                    <a:pt x="432" y="529"/>
                    <a:pt x="434" y="530"/>
                  </a:cubicBezTo>
                  <a:cubicBezTo>
                    <a:pt x="435" y="527"/>
                    <a:pt x="431" y="528"/>
                    <a:pt x="430" y="525"/>
                  </a:cubicBezTo>
                  <a:cubicBezTo>
                    <a:pt x="431" y="524"/>
                    <a:pt x="431" y="524"/>
                    <a:pt x="430" y="523"/>
                  </a:cubicBezTo>
                  <a:cubicBezTo>
                    <a:pt x="434" y="521"/>
                    <a:pt x="438" y="519"/>
                    <a:pt x="438" y="514"/>
                  </a:cubicBezTo>
                  <a:cubicBezTo>
                    <a:pt x="436" y="513"/>
                    <a:pt x="436" y="518"/>
                    <a:pt x="434" y="515"/>
                  </a:cubicBezTo>
                  <a:cubicBezTo>
                    <a:pt x="432" y="516"/>
                    <a:pt x="433" y="517"/>
                    <a:pt x="433" y="518"/>
                  </a:cubicBezTo>
                  <a:cubicBezTo>
                    <a:pt x="432" y="519"/>
                    <a:pt x="433" y="516"/>
                    <a:pt x="431" y="515"/>
                  </a:cubicBezTo>
                  <a:cubicBezTo>
                    <a:pt x="430" y="515"/>
                    <a:pt x="430" y="515"/>
                    <a:pt x="430" y="515"/>
                  </a:cubicBezTo>
                  <a:cubicBezTo>
                    <a:pt x="434" y="524"/>
                    <a:pt x="423" y="519"/>
                    <a:pt x="418" y="519"/>
                  </a:cubicBezTo>
                  <a:cubicBezTo>
                    <a:pt x="420" y="521"/>
                    <a:pt x="422" y="519"/>
                    <a:pt x="424" y="522"/>
                  </a:cubicBezTo>
                  <a:cubicBezTo>
                    <a:pt x="421" y="524"/>
                    <a:pt x="421" y="524"/>
                    <a:pt x="421" y="524"/>
                  </a:cubicBezTo>
                  <a:cubicBezTo>
                    <a:pt x="422" y="526"/>
                    <a:pt x="425" y="524"/>
                    <a:pt x="422" y="526"/>
                  </a:cubicBezTo>
                  <a:cubicBezTo>
                    <a:pt x="423" y="528"/>
                    <a:pt x="424" y="527"/>
                    <a:pt x="425" y="527"/>
                  </a:cubicBezTo>
                  <a:cubicBezTo>
                    <a:pt x="426" y="532"/>
                    <a:pt x="421" y="526"/>
                    <a:pt x="422" y="529"/>
                  </a:cubicBezTo>
                  <a:cubicBezTo>
                    <a:pt x="415" y="520"/>
                    <a:pt x="410" y="529"/>
                    <a:pt x="403" y="533"/>
                  </a:cubicBezTo>
                  <a:cubicBezTo>
                    <a:pt x="404" y="535"/>
                    <a:pt x="406" y="534"/>
                    <a:pt x="407" y="533"/>
                  </a:cubicBezTo>
                  <a:cubicBezTo>
                    <a:pt x="406" y="536"/>
                    <a:pt x="401" y="535"/>
                    <a:pt x="399" y="532"/>
                  </a:cubicBezTo>
                  <a:cubicBezTo>
                    <a:pt x="400" y="532"/>
                    <a:pt x="401" y="531"/>
                    <a:pt x="401" y="530"/>
                  </a:cubicBezTo>
                  <a:cubicBezTo>
                    <a:pt x="399" y="528"/>
                    <a:pt x="400" y="532"/>
                    <a:pt x="398" y="532"/>
                  </a:cubicBezTo>
                  <a:cubicBezTo>
                    <a:pt x="398" y="533"/>
                    <a:pt x="399" y="535"/>
                    <a:pt x="401" y="536"/>
                  </a:cubicBezTo>
                  <a:cubicBezTo>
                    <a:pt x="399" y="537"/>
                    <a:pt x="398" y="533"/>
                    <a:pt x="396" y="535"/>
                  </a:cubicBezTo>
                  <a:cubicBezTo>
                    <a:pt x="396" y="534"/>
                    <a:pt x="396" y="533"/>
                    <a:pt x="395" y="532"/>
                  </a:cubicBezTo>
                  <a:cubicBezTo>
                    <a:pt x="397" y="530"/>
                    <a:pt x="398" y="530"/>
                    <a:pt x="401" y="527"/>
                  </a:cubicBezTo>
                  <a:cubicBezTo>
                    <a:pt x="406" y="531"/>
                    <a:pt x="412" y="524"/>
                    <a:pt x="417" y="520"/>
                  </a:cubicBezTo>
                  <a:cubicBezTo>
                    <a:pt x="415" y="519"/>
                    <a:pt x="414" y="522"/>
                    <a:pt x="414" y="518"/>
                  </a:cubicBezTo>
                  <a:cubicBezTo>
                    <a:pt x="411" y="518"/>
                    <a:pt x="412" y="520"/>
                    <a:pt x="411" y="522"/>
                  </a:cubicBezTo>
                  <a:cubicBezTo>
                    <a:pt x="411" y="517"/>
                    <a:pt x="403" y="522"/>
                    <a:pt x="405" y="518"/>
                  </a:cubicBezTo>
                  <a:cubicBezTo>
                    <a:pt x="402" y="517"/>
                    <a:pt x="403" y="521"/>
                    <a:pt x="404" y="522"/>
                  </a:cubicBezTo>
                  <a:cubicBezTo>
                    <a:pt x="403" y="522"/>
                    <a:pt x="402" y="522"/>
                    <a:pt x="401" y="522"/>
                  </a:cubicBezTo>
                  <a:cubicBezTo>
                    <a:pt x="400" y="521"/>
                    <a:pt x="403" y="520"/>
                    <a:pt x="402" y="519"/>
                  </a:cubicBezTo>
                  <a:cubicBezTo>
                    <a:pt x="400" y="518"/>
                    <a:pt x="398" y="519"/>
                    <a:pt x="396" y="519"/>
                  </a:cubicBezTo>
                  <a:cubicBezTo>
                    <a:pt x="395" y="519"/>
                    <a:pt x="398" y="521"/>
                    <a:pt x="399" y="520"/>
                  </a:cubicBezTo>
                  <a:cubicBezTo>
                    <a:pt x="399" y="521"/>
                    <a:pt x="399" y="521"/>
                    <a:pt x="398" y="520"/>
                  </a:cubicBezTo>
                  <a:cubicBezTo>
                    <a:pt x="397" y="521"/>
                    <a:pt x="399" y="521"/>
                    <a:pt x="399" y="522"/>
                  </a:cubicBezTo>
                  <a:cubicBezTo>
                    <a:pt x="393" y="518"/>
                    <a:pt x="389" y="520"/>
                    <a:pt x="386" y="521"/>
                  </a:cubicBezTo>
                  <a:cubicBezTo>
                    <a:pt x="390" y="524"/>
                    <a:pt x="392" y="519"/>
                    <a:pt x="396" y="524"/>
                  </a:cubicBezTo>
                  <a:cubicBezTo>
                    <a:pt x="395" y="522"/>
                    <a:pt x="393" y="525"/>
                    <a:pt x="392" y="523"/>
                  </a:cubicBezTo>
                  <a:cubicBezTo>
                    <a:pt x="390" y="525"/>
                    <a:pt x="390" y="526"/>
                    <a:pt x="389" y="527"/>
                  </a:cubicBezTo>
                  <a:cubicBezTo>
                    <a:pt x="390" y="528"/>
                    <a:pt x="391" y="527"/>
                    <a:pt x="392" y="528"/>
                  </a:cubicBezTo>
                  <a:cubicBezTo>
                    <a:pt x="395" y="527"/>
                    <a:pt x="393" y="525"/>
                    <a:pt x="394" y="524"/>
                  </a:cubicBezTo>
                  <a:cubicBezTo>
                    <a:pt x="397" y="528"/>
                    <a:pt x="397" y="528"/>
                    <a:pt x="397" y="528"/>
                  </a:cubicBezTo>
                  <a:cubicBezTo>
                    <a:pt x="394" y="526"/>
                    <a:pt x="395" y="529"/>
                    <a:pt x="394" y="531"/>
                  </a:cubicBezTo>
                  <a:cubicBezTo>
                    <a:pt x="391" y="527"/>
                    <a:pt x="387" y="530"/>
                    <a:pt x="383" y="524"/>
                  </a:cubicBezTo>
                  <a:cubicBezTo>
                    <a:pt x="381" y="525"/>
                    <a:pt x="381" y="530"/>
                    <a:pt x="378" y="526"/>
                  </a:cubicBezTo>
                  <a:cubicBezTo>
                    <a:pt x="381" y="524"/>
                    <a:pt x="382" y="525"/>
                    <a:pt x="383" y="523"/>
                  </a:cubicBezTo>
                  <a:cubicBezTo>
                    <a:pt x="384" y="524"/>
                    <a:pt x="387" y="524"/>
                    <a:pt x="386" y="525"/>
                  </a:cubicBezTo>
                  <a:cubicBezTo>
                    <a:pt x="387" y="526"/>
                    <a:pt x="388" y="525"/>
                    <a:pt x="389" y="525"/>
                  </a:cubicBezTo>
                  <a:cubicBezTo>
                    <a:pt x="388" y="521"/>
                    <a:pt x="386" y="524"/>
                    <a:pt x="385" y="521"/>
                  </a:cubicBezTo>
                  <a:cubicBezTo>
                    <a:pt x="386" y="520"/>
                    <a:pt x="385" y="519"/>
                    <a:pt x="387" y="518"/>
                  </a:cubicBezTo>
                  <a:cubicBezTo>
                    <a:pt x="386" y="517"/>
                    <a:pt x="385" y="517"/>
                    <a:pt x="384" y="517"/>
                  </a:cubicBezTo>
                  <a:cubicBezTo>
                    <a:pt x="382" y="516"/>
                    <a:pt x="387" y="518"/>
                    <a:pt x="386" y="515"/>
                  </a:cubicBezTo>
                  <a:cubicBezTo>
                    <a:pt x="387" y="516"/>
                    <a:pt x="389" y="516"/>
                    <a:pt x="389" y="518"/>
                  </a:cubicBezTo>
                  <a:cubicBezTo>
                    <a:pt x="390" y="519"/>
                    <a:pt x="392" y="517"/>
                    <a:pt x="393" y="519"/>
                  </a:cubicBezTo>
                  <a:cubicBezTo>
                    <a:pt x="393" y="517"/>
                    <a:pt x="391" y="515"/>
                    <a:pt x="393" y="514"/>
                  </a:cubicBezTo>
                  <a:cubicBezTo>
                    <a:pt x="396" y="517"/>
                    <a:pt x="398" y="513"/>
                    <a:pt x="401" y="517"/>
                  </a:cubicBezTo>
                  <a:cubicBezTo>
                    <a:pt x="400" y="514"/>
                    <a:pt x="403" y="515"/>
                    <a:pt x="405" y="515"/>
                  </a:cubicBezTo>
                  <a:cubicBezTo>
                    <a:pt x="406" y="515"/>
                    <a:pt x="403" y="511"/>
                    <a:pt x="403" y="513"/>
                  </a:cubicBezTo>
                  <a:cubicBezTo>
                    <a:pt x="403" y="511"/>
                    <a:pt x="405" y="509"/>
                    <a:pt x="406" y="505"/>
                  </a:cubicBezTo>
                  <a:cubicBezTo>
                    <a:pt x="407" y="505"/>
                    <a:pt x="408" y="507"/>
                    <a:pt x="409" y="506"/>
                  </a:cubicBezTo>
                  <a:cubicBezTo>
                    <a:pt x="408" y="502"/>
                    <a:pt x="405" y="503"/>
                    <a:pt x="403" y="504"/>
                  </a:cubicBezTo>
                  <a:cubicBezTo>
                    <a:pt x="403" y="507"/>
                    <a:pt x="402" y="508"/>
                    <a:pt x="401" y="511"/>
                  </a:cubicBezTo>
                  <a:cubicBezTo>
                    <a:pt x="401" y="510"/>
                    <a:pt x="399" y="506"/>
                    <a:pt x="398" y="506"/>
                  </a:cubicBezTo>
                  <a:cubicBezTo>
                    <a:pt x="397" y="505"/>
                    <a:pt x="400" y="503"/>
                    <a:pt x="400" y="506"/>
                  </a:cubicBezTo>
                  <a:cubicBezTo>
                    <a:pt x="401" y="505"/>
                    <a:pt x="400" y="505"/>
                    <a:pt x="401" y="504"/>
                  </a:cubicBezTo>
                  <a:cubicBezTo>
                    <a:pt x="400" y="502"/>
                    <a:pt x="398" y="504"/>
                    <a:pt x="400" y="502"/>
                  </a:cubicBezTo>
                  <a:cubicBezTo>
                    <a:pt x="398" y="501"/>
                    <a:pt x="399" y="502"/>
                    <a:pt x="398" y="499"/>
                  </a:cubicBezTo>
                  <a:cubicBezTo>
                    <a:pt x="398" y="504"/>
                    <a:pt x="395" y="501"/>
                    <a:pt x="397" y="506"/>
                  </a:cubicBezTo>
                  <a:cubicBezTo>
                    <a:pt x="395" y="507"/>
                    <a:pt x="396" y="502"/>
                    <a:pt x="394" y="504"/>
                  </a:cubicBezTo>
                  <a:cubicBezTo>
                    <a:pt x="394" y="503"/>
                    <a:pt x="395" y="503"/>
                    <a:pt x="395" y="502"/>
                  </a:cubicBezTo>
                  <a:cubicBezTo>
                    <a:pt x="394" y="501"/>
                    <a:pt x="393" y="503"/>
                    <a:pt x="392" y="500"/>
                  </a:cubicBezTo>
                  <a:cubicBezTo>
                    <a:pt x="392" y="503"/>
                    <a:pt x="392" y="506"/>
                    <a:pt x="393" y="510"/>
                  </a:cubicBezTo>
                  <a:cubicBezTo>
                    <a:pt x="391" y="510"/>
                    <a:pt x="392" y="509"/>
                    <a:pt x="391" y="507"/>
                  </a:cubicBezTo>
                  <a:cubicBezTo>
                    <a:pt x="390" y="508"/>
                    <a:pt x="390" y="509"/>
                    <a:pt x="392" y="511"/>
                  </a:cubicBezTo>
                  <a:cubicBezTo>
                    <a:pt x="391" y="511"/>
                    <a:pt x="391" y="512"/>
                    <a:pt x="391" y="513"/>
                  </a:cubicBezTo>
                  <a:cubicBezTo>
                    <a:pt x="390" y="515"/>
                    <a:pt x="389" y="514"/>
                    <a:pt x="388" y="515"/>
                  </a:cubicBezTo>
                  <a:cubicBezTo>
                    <a:pt x="387" y="513"/>
                    <a:pt x="389" y="514"/>
                    <a:pt x="390" y="514"/>
                  </a:cubicBezTo>
                  <a:cubicBezTo>
                    <a:pt x="390" y="513"/>
                    <a:pt x="389" y="512"/>
                    <a:pt x="388" y="510"/>
                  </a:cubicBezTo>
                  <a:cubicBezTo>
                    <a:pt x="388" y="514"/>
                    <a:pt x="382" y="512"/>
                    <a:pt x="384" y="516"/>
                  </a:cubicBezTo>
                  <a:cubicBezTo>
                    <a:pt x="383" y="517"/>
                    <a:pt x="380" y="513"/>
                    <a:pt x="381" y="517"/>
                  </a:cubicBezTo>
                  <a:cubicBezTo>
                    <a:pt x="379" y="517"/>
                    <a:pt x="382" y="515"/>
                    <a:pt x="380" y="513"/>
                  </a:cubicBezTo>
                  <a:cubicBezTo>
                    <a:pt x="381" y="514"/>
                    <a:pt x="382" y="512"/>
                    <a:pt x="383" y="514"/>
                  </a:cubicBezTo>
                  <a:cubicBezTo>
                    <a:pt x="383" y="511"/>
                    <a:pt x="388" y="510"/>
                    <a:pt x="386" y="506"/>
                  </a:cubicBezTo>
                  <a:cubicBezTo>
                    <a:pt x="387" y="503"/>
                    <a:pt x="388" y="508"/>
                    <a:pt x="389" y="507"/>
                  </a:cubicBezTo>
                  <a:cubicBezTo>
                    <a:pt x="389" y="506"/>
                    <a:pt x="388" y="506"/>
                    <a:pt x="388" y="506"/>
                  </a:cubicBezTo>
                  <a:cubicBezTo>
                    <a:pt x="387" y="504"/>
                    <a:pt x="390" y="506"/>
                    <a:pt x="390" y="505"/>
                  </a:cubicBezTo>
                  <a:cubicBezTo>
                    <a:pt x="385" y="502"/>
                    <a:pt x="384" y="507"/>
                    <a:pt x="382" y="509"/>
                  </a:cubicBezTo>
                  <a:cubicBezTo>
                    <a:pt x="382" y="507"/>
                    <a:pt x="379" y="508"/>
                    <a:pt x="377" y="506"/>
                  </a:cubicBezTo>
                  <a:cubicBezTo>
                    <a:pt x="377" y="507"/>
                    <a:pt x="376" y="508"/>
                    <a:pt x="377" y="510"/>
                  </a:cubicBezTo>
                  <a:cubicBezTo>
                    <a:pt x="376" y="510"/>
                    <a:pt x="377" y="507"/>
                    <a:pt x="375" y="507"/>
                  </a:cubicBezTo>
                  <a:cubicBezTo>
                    <a:pt x="374" y="508"/>
                    <a:pt x="374" y="509"/>
                    <a:pt x="376" y="511"/>
                  </a:cubicBezTo>
                  <a:cubicBezTo>
                    <a:pt x="374" y="511"/>
                    <a:pt x="373" y="509"/>
                    <a:pt x="372" y="509"/>
                  </a:cubicBezTo>
                  <a:cubicBezTo>
                    <a:pt x="372" y="511"/>
                    <a:pt x="371" y="512"/>
                    <a:pt x="373" y="514"/>
                  </a:cubicBezTo>
                  <a:cubicBezTo>
                    <a:pt x="371" y="513"/>
                    <a:pt x="369" y="513"/>
                    <a:pt x="367" y="511"/>
                  </a:cubicBezTo>
                  <a:cubicBezTo>
                    <a:pt x="369" y="511"/>
                    <a:pt x="368" y="511"/>
                    <a:pt x="370" y="512"/>
                  </a:cubicBezTo>
                  <a:cubicBezTo>
                    <a:pt x="371" y="511"/>
                    <a:pt x="371" y="510"/>
                    <a:pt x="370" y="508"/>
                  </a:cubicBezTo>
                  <a:cubicBezTo>
                    <a:pt x="372" y="508"/>
                    <a:pt x="374" y="510"/>
                    <a:pt x="372" y="506"/>
                  </a:cubicBezTo>
                  <a:cubicBezTo>
                    <a:pt x="373" y="505"/>
                    <a:pt x="374" y="506"/>
                    <a:pt x="375" y="507"/>
                  </a:cubicBezTo>
                  <a:cubicBezTo>
                    <a:pt x="376" y="505"/>
                    <a:pt x="373" y="501"/>
                    <a:pt x="376" y="502"/>
                  </a:cubicBezTo>
                  <a:cubicBezTo>
                    <a:pt x="373" y="500"/>
                    <a:pt x="372" y="506"/>
                    <a:pt x="368" y="505"/>
                  </a:cubicBezTo>
                  <a:cubicBezTo>
                    <a:pt x="368" y="503"/>
                    <a:pt x="370" y="501"/>
                    <a:pt x="370" y="500"/>
                  </a:cubicBezTo>
                  <a:cubicBezTo>
                    <a:pt x="369" y="501"/>
                    <a:pt x="367" y="500"/>
                    <a:pt x="364" y="502"/>
                  </a:cubicBezTo>
                  <a:cubicBezTo>
                    <a:pt x="366" y="505"/>
                    <a:pt x="367" y="505"/>
                    <a:pt x="369" y="506"/>
                  </a:cubicBezTo>
                  <a:cubicBezTo>
                    <a:pt x="369" y="508"/>
                    <a:pt x="365" y="506"/>
                    <a:pt x="369" y="509"/>
                  </a:cubicBezTo>
                  <a:cubicBezTo>
                    <a:pt x="366" y="510"/>
                    <a:pt x="367" y="508"/>
                    <a:pt x="365" y="506"/>
                  </a:cubicBezTo>
                  <a:cubicBezTo>
                    <a:pt x="363" y="504"/>
                    <a:pt x="362" y="507"/>
                    <a:pt x="363" y="508"/>
                  </a:cubicBezTo>
                  <a:cubicBezTo>
                    <a:pt x="364" y="510"/>
                    <a:pt x="364" y="507"/>
                    <a:pt x="366" y="509"/>
                  </a:cubicBezTo>
                  <a:cubicBezTo>
                    <a:pt x="367" y="511"/>
                    <a:pt x="365" y="511"/>
                    <a:pt x="364" y="513"/>
                  </a:cubicBezTo>
                  <a:cubicBezTo>
                    <a:pt x="363" y="510"/>
                    <a:pt x="361" y="512"/>
                    <a:pt x="360" y="510"/>
                  </a:cubicBezTo>
                  <a:cubicBezTo>
                    <a:pt x="359" y="510"/>
                    <a:pt x="359" y="511"/>
                    <a:pt x="358" y="512"/>
                  </a:cubicBezTo>
                  <a:cubicBezTo>
                    <a:pt x="357" y="509"/>
                    <a:pt x="357" y="510"/>
                    <a:pt x="355" y="508"/>
                  </a:cubicBezTo>
                  <a:cubicBezTo>
                    <a:pt x="352" y="509"/>
                    <a:pt x="353" y="516"/>
                    <a:pt x="356" y="516"/>
                  </a:cubicBezTo>
                  <a:cubicBezTo>
                    <a:pt x="356" y="517"/>
                    <a:pt x="356" y="518"/>
                    <a:pt x="355" y="518"/>
                  </a:cubicBezTo>
                  <a:cubicBezTo>
                    <a:pt x="355" y="518"/>
                    <a:pt x="354" y="516"/>
                    <a:pt x="353" y="515"/>
                  </a:cubicBezTo>
                  <a:cubicBezTo>
                    <a:pt x="352" y="516"/>
                    <a:pt x="353" y="522"/>
                    <a:pt x="350" y="518"/>
                  </a:cubicBezTo>
                  <a:cubicBezTo>
                    <a:pt x="351" y="517"/>
                    <a:pt x="352" y="518"/>
                    <a:pt x="352" y="516"/>
                  </a:cubicBezTo>
                  <a:cubicBezTo>
                    <a:pt x="351" y="515"/>
                    <a:pt x="350" y="517"/>
                    <a:pt x="349" y="514"/>
                  </a:cubicBezTo>
                  <a:cubicBezTo>
                    <a:pt x="347" y="514"/>
                    <a:pt x="347" y="517"/>
                    <a:pt x="345" y="515"/>
                  </a:cubicBezTo>
                  <a:cubicBezTo>
                    <a:pt x="343" y="516"/>
                    <a:pt x="343" y="518"/>
                    <a:pt x="344" y="521"/>
                  </a:cubicBezTo>
                  <a:cubicBezTo>
                    <a:pt x="346" y="522"/>
                    <a:pt x="344" y="518"/>
                    <a:pt x="346" y="518"/>
                  </a:cubicBezTo>
                  <a:cubicBezTo>
                    <a:pt x="347" y="518"/>
                    <a:pt x="346" y="522"/>
                    <a:pt x="345" y="523"/>
                  </a:cubicBezTo>
                  <a:cubicBezTo>
                    <a:pt x="343" y="518"/>
                    <a:pt x="343" y="517"/>
                    <a:pt x="340" y="513"/>
                  </a:cubicBezTo>
                  <a:cubicBezTo>
                    <a:pt x="343" y="513"/>
                    <a:pt x="344" y="513"/>
                    <a:pt x="347" y="510"/>
                  </a:cubicBezTo>
                  <a:cubicBezTo>
                    <a:pt x="344" y="509"/>
                    <a:pt x="340" y="512"/>
                    <a:pt x="338" y="515"/>
                  </a:cubicBezTo>
                  <a:cubicBezTo>
                    <a:pt x="337" y="511"/>
                    <a:pt x="340" y="510"/>
                    <a:pt x="342" y="510"/>
                  </a:cubicBezTo>
                  <a:cubicBezTo>
                    <a:pt x="343" y="508"/>
                    <a:pt x="338" y="510"/>
                    <a:pt x="338" y="507"/>
                  </a:cubicBezTo>
                  <a:cubicBezTo>
                    <a:pt x="336" y="511"/>
                    <a:pt x="332" y="510"/>
                    <a:pt x="329" y="511"/>
                  </a:cubicBezTo>
                  <a:cubicBezTo>
                    <a:pt x="328" y="513"/>
                    <a:pt x="330" y="513"/>
                    <a:pt x="331" y="514"/>
                  </a:cubicBezTo>
                  <a:cubicBezTo>
                    <a:pt x="330" y="516"/>
                    <a:pt x="328" y="514"/>
                    <a:pt x="328" y="516"/>
                  </a:cubicBezTo>
                  <a:cubicBezTo>
                    <a:pt x="328" y="517"/>
                    <a:pt x="331" y="518"/>
                    <a:pt x="330" y="516"/>
                  </a:cubicBezTo>
                  <a:cubicBezTo>
                    <a:pt x="331" y="516"/>
                    <a:pt x="330" y="519"/>
                    <a:pt x="329" y="520"/>
                  </a:cubicBezTo>
                  <a:cubicBezTo>
                    <a:pt x="330" y="521"/>
                    <a:pt x="332" y="519"/>
                    <a:pt x="331" y="518"/>
                  </a:cubicBezTo>
                  <a:cubicBezTo>
                    <a:pt x="332" y="517"/>
                    <a:pt x="334" y="523"/>
                    <a:pt x="333" y="519"/>
                  </a:cubicBezTo>
                  <a:cubicBezTo>
                    <a:pt x="335" y="519"/>
                    <a:pt x="333" y="522"/>
                    <a:pt x="336" y="524"/>
                  </a:cubicBezTo>
                  <a:cubicBezTo>
                    <a:pt x="334" y="522"/>
                    <a:pt x="332" y="525"/>
                    <a:pt x="331" y="523"/>
                  </a:cubicBezTo>
                  <a:cubicBezTo>
                    <a:pt x="330" y="525"/>
                    <a:pt x="332" y="525"/>
                    <a:pt x="333" y="528"/>
                  </a:cubicBezTo>
                  <a:cubicBezTo>
                    <a:pt x="332" y="526"/>
                    <a:pt x="330" y="526"/>
                    <a:pt x="328" y="528"/>
                  </a:cubicBezTo>
                  <a:cubicBezTo>
                    <a:pt x="327" y="526"/>
                    <a:pt x="329" y="524"/>
                    <a:pt x="330" y="522"/>
                  </a:cubicBezTo>
                  <a:cubicBezTo>
                    <a:pt x="327" y="524"/>
                    <a:pt x="327" y="526"/>
                    <a:pt x="323" y="525"/>
                  </a:cubicBezTo>
                  <a:cubicBezTo>
                    <a:pt x="322" y="526"/>
                    <a:pt x="324" y="527"/>
                    <a:pt x="324" y="527"/>
                  </a:cubicBezTo>
                  <a:cubicBezTo>
                    <a:pt x="325" y="531"/>
                    <a:pt x="321" y="526"/>
                    <a:pt x="320" y="528"/>
                  </a:cubicBezTo>
                  <a:cubicBezTo>
                    <a:pt x="318" y="529"/>
                    <a:pt x="321" y="530"/>
                    <a:pt x="321" y="529"/>
                  </a:cubicBezTo>
                  <a:cubicBezTo>
                    <a:pt x="323" y="531"/>
                    <a:pt x="319" y="531"/>
                    <a:pt x="320" y="533"/>
                  </a:cubicBezTo>
                  <a:cubicBezTo>
                    <a:pt x="318" y="533"/>
                    <a:pt x="320" y="530"/>
                    <a:pt x="319" y="528"/>
                  </a:cubicBezTo>
                  <a:cubicBezTo>
                    <a:pt x="318" y="528"/>
                    <a:pt x="318" y="528"/>
                    <a:pt x="317" y="527"/>
                  </a:cubicBezTo>
                  <a:cubicBezTo>
                    <a:pt x="316" y="528"/>
                    <a:pt x="316" y="529"/>
                    <a:pt x="316" y="530"/>
                  </a:cubicBezTo>
                  <a:cubicBezTo>
                    <a:pt x="316" y="530"/>
                    <a:pt x="316" y="530"/>
                    <a:pt x="316" y="530"/>
                  </a:cubicBezTo>
                  <a:cubicBezTo>
                    <a:pt x="315" y="530"/>
                    <a:pt x="315" y="530"/>
                    <a:pt x="315" y="530"/>
                  </a:cubicBezTo>
                  <a:cubicBezTo>
                    <a:pt x="315" y="531"/>
                    <a:pt x="315" y="531"/>
                    <a:pt x="315" y="531"/>
                  </a:cubicBezTo>
                  <a:cubicBezTo>
                    <a:pt x="314" y="531"/>
                    <a:pt x="314" y="531"/>
                    <a:pt x="314" y="531"/>
                  </a:cubicBezTo>
                  <a:cubicBezTo>
                    <a:pt x="314" y="531"/>
                    <a:pt x="314" y="531"/>
                    <a:pt x="314" y="531"/>
                  </a:cubicBezTo>
                  <a:cubicBezTo>
                    <a:pt x="315" y="532"/>
                    <a:pt x="315" y="532"/>
                    <a:pt x="315" y="532"/>
                  </a:cubicBezTo>
                  <a:cubicBezTo>
                    <a:pt x="315" y="532"/>
                    <a:pt x="315" y="532"/>
                    <a:pt x="315" y="532"/>
                  </a:cubicBezTo>
                  <a:cubicBezTo>
                    <a:pt x="314" y="531"/>
                    <a:pt x="314" y="531"/>
                    <a:pt x="314" y="531"/>
                  </a:cubicBezTo>
                  <a:cubicBezTo>
                    <a:pt x="314" y="531"/>
                    <a:pt x="314" y="531"/>
                    <a:pt x="314" y="531"/>
                  </a:cubicBezTo>
                  <a:cubicBezTo>
                    <a:pt x="315" y="530"/>
                    <a:pt x="315" y="530"/>
                    <a:pt x="315" y="530"/>
                  </a:cubicBezTo>
                  <a:cubicBezTo>
                    <a:pt x="315" y="530"/>
                    <a:pt x="315" y="530"/>
                    <a:pt x="315" y="530"/>
                  </a:cubicBezTo>
                  <a:cubicBezTo>
                    <a:pt x="315" y="530"/>
                    <a:pt x="314" y="530"/>
                    <a:pt x="314" y="530"/>
                  </a:cubicBezTo>
                  <a:cubicBezTo>
                    <a:pt x="318" y="535"/>
                    <a:pt x="308" y="535"/>
                    <a:pt x="313" y="538"/>
                  </a:cubicBezTo>
                  <a:cubicBezTo>
                    <a:pt x="311" y="540"/>
                    <a:pt x="310" y="537"/>
                    <a:pt x="309" y="538"/>
                  </a:cubicBezTo>
                  <a:cubicBezTo>
                    <a:pt x="309" y="538"/>
                    <a:pt x="309" y="539"/>
                    <a:pt x="309" y="539"/>
                  </a:cubicBezTo>
                  <a:cubicBezTo>
                    <a:pt x="309" y="540"/>
                    <a:pt x="310" y="539"/>
                    <a:pt x="311" y="539"/>
                  </a:cubicBezTo>
                  <a:cubicBezTo>
                    <a:pt x="310" y="543"/>
                    <a:pt x="305" y="540"/>
                    <a:pt x="303" y="542"/>
                  </a:cubicBezTo>
                  <a:cubicBezTo>
                    <a:pt x="304" y="544"/>
                    <a:pt x="304" y="544"/>
                    <a:pt x="304" y="544"/>
                  </a:cubicBezTo>
                  <a:cubicBezTo>
                    <a:pt x="306" y="545"/>
                    <a:pt x="306" y="541"/>
                    <a:pt x="308" y="541"/>
                  </a:cubicBezTo>
                  <a:cubicBezTo>
                    <a:pt x="308" y="545"/>
                    <a:pt x="309" y="541"/>
                    <a:pt x="311" y="540"/>
                  </a:cubicBezTo>
                  <a:cubicBezTo>
                    <a:pt x="314" y="544"/>
                    <a:pt x="308" y="541"/>
                    <a:pt x="311" y="545"/>
                  </a:cubicBezTo>
                  <a:cubicBezTo>
                    <a:pt x="307" y="545"/>
                    <a:pt x="303" y="545"/>
                    <a:pt x="300" y="542"/>
                  </a:cubicBezTo>
                  <a:cubicBezTo>
                    <a:pt x="299" y="543"/>
                    <a:pt x="301" y="544"/>
                    <a:pt x="301" y="546"/>
                  </a:cubicBezTo>
                  <a:cubicBezTo>
                    <a:pt x="300" y="546"/>
                    <a:pt x="299" y="546"/>
                    <a:pt x="298" y="544"/>
                  </a:cubicBezTo>
                  <a:cubicBezTo>
                    <a:pt x="299" y="543"/>
                    <a:pt x="299" y="543"/>
                    <a:pt x="299" y="542"/>
                  </a:cubicBezTo>
                  <a:cubicBezTo>
                    <a:pt x="298" y="541"/>
                    <a:pt x="297" y="544"/>
                    <a:pt x="298" y="545"/>
                  </a:cubicBezTo>
                  <a:cubicBezTo>
                    <a:pt x="297" y="546"/>
                    <a:pt x="295" y="544"/>
                    <a:pt x="294" y="544"/>
                  </a:cubicBezTo>
                  <a:cubicBezTo>
                    <a:pt x="295" y="547"/>
                    <a:pt x="294" y="548"/>
                    <a:pt x="293" y="550"/>
                  </a:cubicBezTo>
                  <a:cubicBezTo>
                    <a:pt x="290" y="547"/>
                    <a:pt x="294" y="547"/>
                    <a:pt x="293" y="545"/>
                  </a:cubicBezTo>
                  <a:cubicBezTo>
                    <a:pt x="291" y="545"/>
                    <a:pt x="288" y="546"/>
                    <a:pt x="289" y="549"/>
                  </a:cubicBezTo>
                  <a:cubicBezTo>
                    <a:pt x="281" y="545"/>
                    <a:pt x="282" y="558"/>
                    <a:pt x="276" y="555"/>
                  </a:cubicBezTo>
                  <a:cubicBezTo>
                    <a:pt x="277" y="560"/>
                    <a:pt x="273" y="560"/>
                    <a:pt x="273" y="564"/>
                  </a:cubicBezTo>
                  <a:cubicBezTo>
                    <a:pt x="271" y="564"/>
                    <a:pt x="273" y="561"/>
                    <a:pt x="273" y="560"/>
                  </a:cubicBezTo>
                  <a:cubicBezTo>
                    <a:pt x="271" y="558"/>
                    <a:pt x="268" y="565"/>
                    <a:pt x="267" y="560"/>
                  </a:cubicBezTo>
                  <a:cubicBezTo>
                    <a:pt x="266" y="562"/>
                    <a:pt x="264" y="567"/>
                    <a:pt x="261" y="566"/>
                  </a:cubicBezTo>
                  <a:cubicBezTo>
                    <a:pt x="262" y="564"/>
                    <a:pt x="265" y="563"/>
                    <a:pt x="263" y="561"/>
                  </a:cubicBezTo>
                  <a:cubicBezTo>
                    <a:pt x="261" y="558"/>
                    <a:pt x="263" y="564"/>
                    <a:pt x="261" y="561"/>
                  </a:cubicBezTo>
                  <a:cubicBezTo>
                    <a:pt x="263" y="563"/>
                    <a:pt x="260" y="564"/>
                    <a:pt x="258" y="561"/>
                  </a:cubicBezTo>
                  <a:cubicBezTo>
                    <a:pt x="257" y="562"/>
                    <a:pt x="257" y="563"/>
                    <a:pt x="257" y="564"/>
                  </a:cubicBezTo>
                  <a:cubicBezTo>
                    <a:pt x="260" y="563"/>
                    <a:pt x="259" y="565"/>
                    <a:pt x="257" y="567"/>
                  </a:cubicBezTo>
                  <a:cubicBezTo>
                    <a:pt x="256" y="566"/>
                    <a:pt x="255" y="565"/>
                    <a:pt x="254" y="564"/>
                  </a:cubicBezTo>
                  <a:cubicBezTo>
                    <a:pt x="251" y="570"/>
                    <a:pt x="244" y="569"/>
                    <a:pt x="241" y="574"/>
                  </a:cubicBezTo>
                  <a:cubicBezTo>
                    <a:pt x="241" y="572"/>
                    <a:pt x="239" y="573"/>
                    <a:pt x="238" y="571"/>
                  </a:cubicBezTo>
                  <a:cubicBezTo>
                    <a:pt x="240" y="569"/>
                    <a:pt x="240" y="569"/>
                    <a:pt x="240" y="569"/>
                  </a:cubicBezTo>
                  <a:cubicBezTo>
                    <a:pt x="241" y="570"/>
                    <a:pt x="239" y="571"/>
                    <a:pt x="240" y="572"/>
                  </a:cubicBezTo>
                  <a:cubicBezTo>
                    <a:pt x="243" y="572"/>
                    <a:pt x="243" y="570"/>
                    <a:pt x="246" y="568"/>
                  </a:cubicBezTo>
                  <a:cubicBezTo>
                    <a:pt x="246" y="567"/>
                    <a:pt x="243" y="564"/>
                    <a:pt x="244" y="563"/>
                  </a:cubicBezTo>
                  <a:cubicBezTo>
                    <a:pt x="245" y="565"/>
                    <a:pt x="247" y="567"/>
                    <a:pt x="249" y="567"/>
                  </a:cubicBezTo>
                  <a:cubicBezTo>
                    <a:pt x="250" y="562"/>
                    <a:pt x="250" y="565"/>
                    <a:pt x="251" y="562"/>
                  </a:cubicBezTo>
                  <a:cubicBezTo>
                    <a:pt x="253" y="564"/>
                    <a:pt x="253" y="564"/>
                    <a:pt x="253" y="564"/>
                  </a:cubicBezTo>
                  <a:cubicBezTo>
                    <a:pt x="254" y="562"/>
                    <a:pt x="255" y="564"/>
                    <a:pt x="256" y="563"/>
                  </a:cubicBezTo>
                  <a:cubicBezTo>
                    <a:pt x="257" y="561"/>
                    <a:pt x="254" y="558"/>
                    <a:pt x="256" y="557"/>
                  </a:cubicBezTo>
                  <a:cubicBezTo>
                    <a:pt x="257" y="560"/>
                    <a:pt x="257" y="559"/>
                    <a:pt x="259" y="560"/>
                  </a:cubicBezTo>
                  <a:cubicBezTo>
                    <a:pt x="259" y="557"/>
                    <a:pt x="260" y="559"/>
                    <a:pt x="263" y="557"/>
                  </a:cubicBezTo>
                  <a:cubicBezTo>
                    <a:pt x="264" y="559"/>
                    <a:pt x="263" y="560"/>
                    <a:pt x="264" y="561"/>
                  </a:cubicBezTo>
                  <a:cubicBezTo>
                    <a:pt x="264" y="562"/>
                    <a:pt x="265" y="561"/>
                    <a:pt x="265" y="562"/>
                  </a:cubicBezTo>
                  <a:cubicBezTo>
                    <a:pt x="268" y="559"/>
                    <a:pt x="262" y="556"/>
                    <a:pt x="266" y="554"/>
                  </a:cubicBezTo>
                  <a:cubicBezTo>
                    <a:pt x="266" y="552"/>
                    <a:pt x="261" y="554"/>
                    <a:pt x="263" y="556"/>
                  </a:cubicBezTo>
                  <a:cubicBezTo>
                    <a:pt x="264" y="559"/>
                    <a:pt x="262" y="554"/>
                    <a:pt x="261" y="553"/>
                  </a:cubicBezTo>
                  <a:cubicBezTo>
                    <a:pt x="260" y="554"/>
                    <a:pt x="260" y="555"/>
                    <a:pt x="261" y="556"/>
                  </a:cubicBezTo>
                  <a:cubicBezTo>
                    <a:pt x="257" y="554"/>
                    <a:pt x="256" y="558"/>
                    <a:pt x="253" y="556"/>
                  </a:cubicBezTo>
                  <a:cubicBezTo>
                    <a:pt x="252" y="558"/>
                    <a:pt x="256" y="559"/>
                    <a:pt x="255" y="561"/>
                  </a:cubicBezTo>
                  <a:cubicBezTo>
                    <a:pt x="254" y="561"/>
                    <a:pt x="253" y="560"/>
                    <a:pt x="252" y="558"/>
                  </a:cubicBezTo>
                  <a:cubicBezTo>
                    <a:pt x="250" y="560"/>
                    <a:pt x="247" y="562"/>
                    <a:pt x="248" y="564"/>
                  </a:cubicBezTo>
                  <a:cubicBezTo>
                    <a:pt x="246" y="565"/>
                    <a:pt x="247" y="562"/>
                    <a:pt x="246" y="561"/>
                  </a:cubicBezTo>
                  <a:cubicBezTo>
                    <a:pt x="245" y="559"/>
                    <a:pt x="244" y="564"/>
                    <a:pt x="243" y="563"/>
                  </a:cubicBezTo>
                  <a:cubicBezTo>
                    <a:pt x="244" y="566"/>
                    <a:pt x="242" y="567"/>
                    <a:pt x="239" y="568"/>
                  </a:cubicBezTo>
                  <a:cubicBezTo>
                    <a:pt x="238" y="567"/>
                    <a:pt x="239" y="567"/>
                    <a:pt x="239" y="566"/>
                  </a:cubicBezTo>
                  <a:cubicBezTo>
                    <a:pt x="235" y="566"/>
                    <a:pt x="229" y="566"/>
                    <a:pt x="230" y="573"/>
                  </a:cubicBezTo>
                  <a:cubicBezTo>
                    <a:pt x="228" y="572"/>
                    <a:pt x="227" y="572"/>
                    <a:pt x="226" y="569"/>
                  </a:cubicBezTo>
                  <a:cubicBezTo>
                    <a:pt x="224" y="571"/>
                    <a:pt x="222" y="572"/>
                    <a:pt x="221" y="570"/>
                  </a:cubicBezTo>
                  <a:cubicBezTo>
                    <a:pt x="221" y="570"/>
                    <a:pt x="221" y="571"/>
                    <a:pt x="220" y="571"/>
                  </a:cubicBezTo>
                  <a:cubicBezTo>
                    <a:pt x="223" y="574"/>
                    <a:pt x="225" y="571"/>
                    <a:pt x="227" y="574"/>
                  </a:cubicBezTo>
                  <a:cubicBezTo>
                    <a:pt x="221" y="575"/>
                    <a:pt x="215" y="575"/>
                    <a:pt x="210" y="581"/>
                  </a:cubicBezTo>
                  <a:cubicBezTo>
                    <a:pt x="209" y="580"/>
                    <a:pt x="210" y="579"/>
                    <a:pt x="209" y="578"/>
                  </a:cubicBezTo>
                  <a:cubicBezTo>
                    <a:pt x="209" y="580"/>
                    <a:pt x="207" y="585"/>
                    <a:pt x="205" y="582"/>
                  </a:cubicBezTo>
                  <a:cubicBezTo>
                    <a:pt x="208" y="583"/>
                    <a:pt x="206" y="578"/>
                    <a:pt x="208" y="579"/>
                  </a:cubicBezTo>
                  <a:cubicBezTo>
                    <a:pt x="207" y="578"/>
                    <a:pt x="206" y="577"/>
                    <a:pt x="205" y="579"/>
                  </a:cubicBezTo>
                  <a:cubicBezTo>
                    <a:pt x="201" y="573"/>
                    <a:pt x="207" y="575"/>
                    <a:pt x="209" y="577"/>
                  </a:cubicBezTo>
                  <a:cubicBezTo>
                    <a:pt x="212" y="575"/>
                    <a:pt x="211" y="574"/>
                    <a:pt x="213" y="573"/>
                  </a:cubicBezTo>
                  <a:cubicBezTo>
                    <a:pt x="211" y="571"/>
                    <a:pt x="208" y="572"/>
                    <a:pt x="206" y="571"/>
                  </a:cubicBezTo>
                  <a:cubicBezTo>
                    <a:pt x="207" y="574"/>
                    <a:pt x="201" y="574"/>
                    <a:pt x="200" y="578"/>
                  </a:cubicBezTo>
                  <a:cubicBezTo>
                    <a:pt x="198" y="577"/>
                    <a:pt x="203" y="575"/>
                    <a:pt x="201" y="572"/>
                  </a:cubicBezTo>
                  <a:cubicBezTo>
                    <a:pt x="199" y="570"/>
                    <a:pt x="201" y="574"/>
                    <a:pt x="199" y="571"/>
                  </a:cubicBezTo>
                  <a:cubicBezTo>
                    <a:pt x="200" y="570"/>
                    <a:pt x="201" y="568"/>
                    <a:pt x="203" y="568"/>
                  </a:cubicBezTo>
                  <a:cubicBezTo>
                    <a:pt x="205" y="571"/>
                    <a:pt x="201" y="569"/>
                    <a:pt x="201" y="571"/>
                  </a:cubicBezTo>
                  <a:cubicBezTo>
                    <a:pt x="205" y="574"/>
                    <a:pt x="206" y="566"/>
                    <a:pt x="209" y="569"/>
                  </a:cubicBezTo>
                  <a:cubicBezTo>
                    <a:pt x="207" y="568"/>
                    <a:pt x="210" y="565"/>
                    <a:pt x="210" y="563"/>
                  </a:cubicBezTo>
                  <a:cubicBezTo>
                    <a:pt x="211" y="564"/>
                    <a:pt x="210" y="564"/>
                    <a:pt x="211" y="566"/>
                  </a:cubicBezTo>
                  <a:cubicBezTo>
                    <a:pt x="213" y="565"/>
                    <a:pt x="210" y="563"/>
                    <a:pt x="213" y="563"/>
                  </a:cubicBezTo>
                  <a:cubicBezTo>
                    <a:pt x="214" y="564"/>
                    <a:pt x="212" y="565"/>
                    <a:pt x="214" y="567"/>
                  </a:cubicBezTo>
                  <a:cubicBezTo>
                    <a:pt x="213" y="568"/>
                    <a:pt x="212" y="568"/>
                    <a:pt x="211" y="567"/>
                  </a:cubicBezTo>
                  <a:cubicBezTo>
                    <a:pt x="210" y="568"/>
                    <a:pt x="211" y="570"/>
                    <a:pt x="212" y="571"/>
                  </a:cubicBezTo>
                  <a:cubicBezTo>
                    <a:pt x="216" y="573"/>
                    <a:pt x="217" y="567"/>
                    <a:pt x="218" y="566"/>
                  </a:cubicBezTo>
                  <a:cubicBezTo>
                    <a:pt x="217" y="565"/>
                    <a:pt x="216" y="567"/>
                    <a:pt x="216" y="567"/>
                  </a:cubicBezTo>
                  <a:cubicBezTo>
                    <a:pt x="215" y="561"/>
                    <a:pt x="221" y="563"/>
                    <a:pt x="225" y="564"/>
                  </a:cubicBezTo>
                  <a:cubicBezTo>
                    <a:pt x="226" y="563"/>
                    <a:pt x="223" y="560"/>
                    <a:pt x="225" y="560"/>
                  </a:cubicBezTo>
                  <a:cubicBezTo>
                    <a:pt x="226" y="561"/>
                    <a:pt x="225" y="562"/>
                    <a:pt x="226" y="563"/>
                  </a:cubicBezTo>
                  <a:cubicBezTo>
                    <a:pt x="229" y="558"/>
                    <a:pt x="233" y="551"/>
                    <a:pt x="238" y="549"/>
                  </a:cubicBezTo>
                  <a:cubicBezTo>
                    <a:pt x="237" y="547"/>
                    <a:pt x="235" y="550"/>
                    <a:pt x="234" y="547"/>
                  </a:cubicBezTo>
                  <a:cubicBezTo>
                    <a:pt x="236" y="547"/>
                    <a:pt x="237" y="546"/>
                    <a:pt x="239" y="548"/>
                  </a:cubicBezTo>
                  <a:cubicBezTo>
                    <a:pt x="242" y="545"/>
                    <a:pt x="250" y="549"/>
                    <a:pt x="250" y="541"/>
                  </a:cubicBezTo>
                  <a:cubicBezTo>
                    <a:pt x="251" y="543"/>
                    <a:pt x="252" y="541"/>
                    <a:pt x="254" y="542"/>
                  </a:cubicBezTo>
                  <a:cubicBezTo>
                    <a:pt x="255" y="541"/>
                    <a:pt x="253" y="538"/>
                    <a:pt x="255" y="540"/>
                  </a:cubicBezTo>
                  <a:cubicBezTo>
                    <a:pt x="256" y="539"/>
                    <a:pt x="253" y="539"/>
                    <a:pt x="253" y="537"/>
                  </a:cubicBezTo>
                  <a:cubicBezTo>
                    <a:pt x="254" y="536"/>
                    <a:pt x="256" y="540"/>
                    <a:pt x="257" y="539"/>
                  </a:cubicBezTo>
                  <a:cubicBezTo>
                    <a:pt x="258" y="538"/>
                    <a:pt x="257" y="538"/>
                    <a:pt x="256" y="538"/>
                  </a:cubicBezTo>
                  <a:cubicBezTo>
                    <a:pt x="257" y="535"/>
                    <a:pt x="268" y="537"/>
                    <a:pt x="266" y="530"/>
                  </a:cubicBezTo>
                  <a:cubicBezTo>
                    <a:pt x="266" y="530"/>
                    <a:pt x="267" y="531"/>
                    <a:pt x="268" y="532"/>
                  </a:cubicBezTo>
                  <a:cubicBezTo>
                    <a:pt x="268" y="530"/>
                    <a:pt x="272" y="530"/>
                    <a:pt x="274" y="529"/>
                  </a:cubicBezTo>
                  <a:cubicBezTo>
                    <a:pt x="276" y="528"/>
                    <a:pt x="271" y="528"/>
                    <a:pt x="273" y="527"/>
                  </a:cubicBezTo>
                  <a:cubicBezTo>
                    <a:pt x="276" y="527"/>
                    <a:pt x="284" y="526"/>
                    <a:pt x="280" y="517"/>
                  </a:cubicBezTo>
                  <a:cubicBezTo>
                    <a:pt x="282" y="517"/>
                    <a:pt x="281" y="519"/>
                    <a:pt x="283" y="521"/>
                  </a:cubicBezTo>
                  <a:cubicBezTo>
                    <a:pt x="284" y="522"/>
                    <a:pt x="285" y="521"/>
                    <a:pt x="285" y="522"/>
                  </a:cubicBezTo>
                  <a:cubicBezTo>
                    <a:pt x="286" y="522"/>
                    <a:pt x="284" y="519"/>
                    <a:pt x="283" y="518"/>
                  </a:cubicBezTo>
                  <a:cubicBezTo>
                    <a:pt x="286" y="516"/>
                    <a:pt x="288" y="513"/>
                    <a:pt x="286" y="507"/>
                  </a:cubicBezTo>
                  <a:cubicBezTo>
                    <a:pt x="285" y="507"/>
                    <a:pt x="284" y="507"/>
                    <a:pt x="284" y="507"/>
                  </a:cubicBezTo>
                  <a:cubicBezTo>
                    <a:pt x="283" y="508"/>
                    <a:pt x="284" y="509"/>
                    <a:pt x="285" y="510"/>
                  </a:cubicBezTo>
                  <a:cubicBezTo>
                    <a:pt x="283" y="509"/>
                    <a:pt x="283" y="511"/>
                    <a:pt x="282" y="511"/>
                  </a:cubicBezTo>
                  <a:cubicBezTo>
                    <a:pt x="282" y="512"/>
                    <a:pt x="282" y="513"/>
                    <a:pt x="284" y="512"/>
                  </a:cubicBezTo>
                  <a:cubicBezTo>
                    <a:pt x="284" y="515"/>
                    <a:pt x="284" y="517"/>
                    <a:pt x="282" y="517"/>
                  </a:cubicBezTo>
                  <a:cubicBezTo>
                    <a:pt x="282" y="515"/>
                    <a:pt x="283" y="514"/>
                    <a:pt x="280" y="512"/>
                  </a:cubicBezTo>
                  <a:cubicBezTo>
                    <a:pt x="282" y="511"/>
                    <a:pt x="282" y="509"/>
                    <a:pt x="283" y="508"/>
                  </a:cubicBezTo>
                  <a:cubicBezTo>
                    <a:pt x="281" y="506"/>
                    <a:pt x="280" y="508"/>
                    <a:pt x="279" y="508"/>
                  </a:cubicBezTo>
                  <a:cubicBezTo>
                    <a:pt x="280" y="505"/>
                    <a:pt x="277" y="506"/>
                    <a:pt x="276" y="504"/>
                  </a:cubicBezTo>
                  <a:cubicBezTo>
                    <a:pt x="276" y="508"/>
                    <a:pt x="277" y="506"/>
                    <a:pt x="274" y="507"/>
                  </a:cubicBezTo>
                  <a:cubicBezTo>
                    <a:pt x="276" y="509"/>
                    <a:pt x="278" y="508"/>
                    <a:pt x="280" y="509"/>
                  </a:cubicBezTo>
                  <a:cubicBezTo>
                    <a:pt x="280" y="510"/>
                    <a:pt x="278" y="511"/>
                    <a:pt x="278" y="512"/>
                  </a:cubicBezTo>
                  <a:cubicBezTo>
                    <a:pt x="277" y="510"/>
                    <a:pt x="276" y="512"/>
                    <a:pt x="275" y="511"/>
                  </a:cubicBezTo>
                  <a:cubicBezTo>
                    <a:pt x="275" y="510"/>
                    <a:pt x="276" y="510"/>
                    <a:pt x="275" y="508"/>
                  </a:cubicBezTo>
                  <a:cubicBezTo>
                    <a:pt x="273" y="507"/>
                    <a:pt x="271" y="511"/>
                    <a:pt x="269" y="512"/>
                  </a:cubicBezTo>
                  <a:cubicBezTo>
                    <a:pt x="269" y="510"/>
                    <a:pt x="269" y="510"/>
                    <a:pt x="269" y="509"/>
                  </a:cubicBezTo>
                  <a:cubicBezTo>
                    <a:pt x="267" y="512"/>
                    <a:pt x="264" y="510"/>
                    <a:pt x="267" y="514"/>
                  </a:cubicBezTo>
                  <a:cubicBezTo>
                    <a:pt x="265" y="514"/>
                    <a:pt x="264" y="513"/>
                    <a:pt x="262" y="514"/>
                  </a:cubicBezTo>
                  <a:cubicBezTo>
                    <a:pt x="262" y="514"/>
                    <a:pt x="263" y="514"/>
                    <a:pt x="264" y="516"/>
                  </a:cubicBezTo>
                  <a:cubicBezTo>
                    <a:pt x="262" y="515"/>
                    <a:pt x="260" y="515"/>
                    <a:pt x="258" y="513"/>
                  </a:cubicBezTo>
                  <a:cubicBezTo>
                    <a:pt x="257" y="516"/>
                    <a:pt x="257" y="523"/>
                    <a:pt x="252" y="520"/>
                  </a:cubicBezTo>
                  <a:cubicBezTo>
                    <a:pt x="251" y="520"/>
                    <a:pt x="251" y="522"/>
                    <a:pt x="252" y="523"/>
                  </a:cubicBezTo>
                  <a:cubicBezTo>
                    <a:pt x="250" y="522"/>
                    <a:pt x="249" y="524"/>
                    <a:pt x="246" y="526"/>
                  </a:cubicBezTo>
                  <a:cubicBezTo>
                    <a:pt x="244" y="523"/>
                    <a:pt x="246" y="522"/>
                    <a:pt x="248" y="521"/>
                  </a:cubicBezTo>
                  <a:cubicBezTo>
                    <a:pt x="245" y="519"/>
                    <a:pt x="246" y="523"/>
                    <a:pt x="244" y="522"/>
                  </a:cubicBezTo>
                  <a:cubicBezTo>
                    <a:pt x="243" y="522"/>
                    <a:pt x="243" y="525"/>
                    <a:pt x="245" y="525"/>
                  </a:cubicBezTo>
                  <a:cubicBezTo>
                    <a:pt x="245" y="527"/>
                    <a:pt x="241" y="527"/>
                    <a:pt x="240" y="524"/>
                  </a:cubicBezTo>
                  <a:cubicBezTo>
                    <a:pt x="238" y="526"/>
                    <a:pt x="235" y="525"/>
                    <a:pt x="235" y="529"/>
                  </a:cubicBezTo>
                  <a:cubicBezTo>
                    <a:pt x="236" y="531"/>
                    <a:pt x="235" y="526"/>
                    <a:pt x="237" y="529"/>
                  </a:cubicBezTo>
                  <a:cubicBezTo>
                    <a:pt x="236" y="532"/>
                    <a:pt x="233" y="530"/>
                    <a:pt x="231" y="532"/>
                  </a:cubicBezTo>
                  <a:cubicBezTo>
                    <a:pt x="231" y="532"/>
                    <a:pt x="232" y="532"/>
                    <a:pt x="233" y="534"/>
                  </a:cubicBezTo>
                  <a:cubicBezTo>
                    <a:pt x="221" y="535"/>
                    <a:pt x="217" y="545"/>
                    <a:pt x="206" y="545"/>
                  </a:cubicBezTo>
                  <a:cubicBezTo>
                    <a:pt x="205" y="552"/>
                    <a:pt x="197" y="551"/>
                    <a:pt x="194" y="555"/>
                  </a:cubicBezTo>
                  <a:cubicBezTo>
                    <a:pt x="195" y="550"/>
                    <a:pt x="200" y="552"/>
                    <a:pt x="199" y="546"/>
                  </a:cubicBezTo>
                  <a:cubicBezTo>
                    <a:pt x="201" y="547"/>
                    <a:pt x="200" y="549"/>
                    <a:pt x="202" y="549"/>
                  </a:cubicBezTo>
                  <a:cubicBezTo>
                    <a:pt x="200" y="545"/>
                    <a:pt x="206" y="544"/>
                    <a:pt x="206" y="541"/>
                  </a:cubicBezTo>
                  <a:cubicBezTo>
                    <a:pt x="208" y="541"/>
                    <a:pt x="207" y="545"/>
                    <a:pt x="209" y="545"/>
                  </a:cubicBezTo>
                  <a:cubicBezTo>
                    <a:pt x="209" y="544"/>
                    <a:pt x="209" y="541"/>
                    <a:pt x="211" y="542"/>
                  </a:cubicBezTo>
                  <a:cubicBezTo>
                    <a:pt x="208" y="540"/>
                    <a:pt x="211" y="541"/>
                    <a:pt x="210" y="538"/>
                  </a:cubicBezTo>
                  <a:cubicBezTo>
                    <a:pt x="211" y="538"/>
                    <a:pt x="212" y="538"/>
                    <a:pt x="213" y="540"/>
                  </a:cubicBezTo>
                  <a:cubicBezTo>
                    <a:pt x="213" y="537"/>
                    <a:pt x="216" y="541"/>
                    <a:pt x="218" y="538"/>
                  </a:cubicBezTo>
                  <a:cubicBezTo>
                    <a:pt x="219" y="537"/>
                    <a:pt x="216" y="537"/>
                    <a:pt x="215" y="537"/>
                  </a:cubicBezTo>
                  <a:cubicBezTo>
                    <a:pt x="215" y="535"/>
                    <a:pt x="218" y="537"/>
                    <a:pt x="217" y="534"/>
                  </a:cubicBezTo>
                  <a:cubicBezTo>
                    <a:pt x="221" y="532"/>
                    <a:pt x="225" y="533"/>
                    <a:pt x="226" y="526"/>
                  </a:cubicBezTo>
                  <a:cubicBezTo>
                    <a:pt x="228" y="529"/>
                    <a:pt x="228" y="529"/>
                    <a:pt x="228" y="529"/>
                  </a:cubicBezTo>
                  <a:cubicBezTo>
                    <a:pt x="228" y="527"/>
                    <a:pt x="229" y="528"/>
                    <a:pt x="231" y="528"/>
                  </a:cubicBezTo>
                  <a:cubicBezTo>
                    <a:pt x="231" y="526"/>
                    <a:pt x="228" y="526"/>
                    <a:pt x="227" y="525"/>
                  </a:cubicBezTo>
                  <a:cubicBezTo>
                    <a:pt x="227" y="524"/>
                    <a:pt x="228" y="522"/>
                    <a:pt x="225" y="520"/>
                  </a:cubicBezTo>
                  <a:cubicBezTo>
                    <a:pt x="226" y="519"/>
                    <a:pt x="231" y="522"/>
                    <a:pt x="229" y="518"/>
                  </a:cubicBezTo>
                  <a:cubicBezTo>
                    <a:pt x="231" y="518"/>
                    <a:pt x="231" y="522"/>
                    <a:pt x="231" y="523"/>
                  </a:cubicBezTo>
                  <a:cubicBezTo>
                    <a:pt x="234" y="524"/>
                    <a:pt x="234" y="521"/>
                    <a:pt x="232" y="517"/>
                  </a:cubicBezTo>
                  <a:cubicBezTo>
                    <a:pt x="233" y="516"/>
                    <a:pt x="234" y="516"/>
                    <a:pt x="234" y="514"/>
                  </a:cubicBezTo>
                  <a:cubicBezTo>
                    <a:pt x="236" y="514"/>
                    <a:pt x="235" y="517"/>
                    <a:pt x="233" y="517"/>
                  </a:cubicBezTo>
                  <a:cubicBezTo>
                    <a:pt x="235" y="525"/>
                    <a:pt x="243" y="520"/>
                    <a:pt x="241" y="515"/>
                  </a:cubicBezTo>
                  <a:cubicBezTo>
                    <a:pt x="243" y="513"/>
                    <a:pt x="242" y="519"/>
                    <a:pt x="244" y="516"/>
                  </a:cubicBezTo>
                  <a:cubicBezTo>
                    <a:pt x="245" y="517"/>
                    <a:pt x="244" y="517"/>
                    <a:pt x="243" y="518"/>
                  </a:cubicBezTo>
                  <a:cubicBezTo>
                    <a:pt x="247" y="520"/>
                    <a:pt x="244" y="513"/>
                    <a:pt x="247" y="515"/>
                  </a:cubicBezTo>
                  <a:cubicBezTo>
                    <a:pt x="247" y="514"/>
                    <a:pt x="246" y="514"/>
                    <a:pt x="246" y="512"/>
                  </a:cubicBezTo>
                  <a:cubicBezTo>
                    <a:pt x="250" y="512"/>
                    <a:pt x="248" y="509"/>
                    <a:pt x="252" y="509"/>
                  </a:cubicBezTo>
                  <a:cubicBezTo>
                    <a:pt x="250" y="506"/>
                    <a:pt x="253" y="507"/>
                    <a:pt x="253" y="503"/>
                  </a:cubicBezTo>
                  <a:cubicBezTo>
                    <a:pt x="255" y="504"/>
                    <a:pt x="253" y="504"/>
                    <a:pt x="254" y="506"/>
                  </a:cubicBezTo>
                  <a:cubicBezTo>
                    <a:pt x="256" y="507"/>
                    <a:pt x="257" y="503"/>
                    <a:pt x="255" y="501"/>
                  </a:cubicBezTo>
                  <a:cubicBezTo>
                    <a:pt x="258" y="500"/>
                    <a:pt x="257" y="503"/>
                    <a:pt x="259" y="503"/>
                  </a:cubicBezTo>
                  <a:cubicBezTo>
                    <a:pt x="261" y="501"/>
                    <a:pt x="258" y="499"/>
                    <a:pt x="261" y="500"/>
                  </a:cubicBezTo>
                  <a:cubicBezTo>
                    <a:pt x="262" y="497"/>
                    <a:pt x="258" y="497"/>
                    <a:pt x="257" y="496"/>
                  </a:cubicBezTo>
                  <a:cubicBezTo>
                    <a:pt x="258" y="494"/>
                    <a:pt x="259" y="494"/>
                    <a:pt x="260" y="494"/>
                  </a:cubicBezTo>
                  <a:cubicBezTo>
                    <a:pt x="260" y="492"/>
                    <a:pt x="262" y="491"/>
                    <a:pt x="261" y="489"/>
                  </a:cubicBezTo>
                  <a:cubicBezTo>
                    <a:pt x="260" y="487"/>
                    <a:pt x="261" y="491"/>
                    <a:pt x="259" y="491"/>
                  </a:cubicBezTo>
                  <a:cubicBezTo>
                    <a:pt x="258" y="486"/>
                    <a:pt x="259" y="489"/>
                    <a:pt x="256" y="487"/>
                  </a:cubicBezTo>
                  <a:cubicBezTo>
                    <a:pt x="260" y="486"/>
                    <a:pt x="261" y="484"/>
                    <a:pt x="265" y="486"/>
                  </a:cubicBezTo>
                  <a:cubicBezTo>
                    <a:pt x="265" y="482"/>
                    <a:pt x="267" y="479"/>
                    <a:pt x="269" y="477"/>
                  </a:cubicBezTo>
                  <a:cubicBezTo>
                    <a:pt x="271" y="482"/>
                    <a:pt x="264" y="482"/>
                    <a:pt x="267" y="486"/>
                  </a:cubicBezTo>
                  <a:cubicBezTo>
                    <a:pt x="270" y="486"/>
                    <a:pt x="273" y="486"/>
                    <a:pt x="275" y="489"/>
                  </a:cubicBezTo>
                  <a:cubicBezTo>
                    <a:pt x="273" y="491"/>
                    <a:pt x="269" y="488"/>
                    <a:pt x="266" y="490"/>
                  </a:cubicBezTo>
                  <a:cubicBezTo>
                    <a:pt x="268" y="492"/>
                    <a:pt x="270" y="490"/>
                    <a:pt x="272" y="491"/>
                  </a:cubicBezTo>
                  <a:cubicBezTo>
                    <a:pt x="271" y="494"/>
                    <a:pt x="263" y="493"/>
                    <a:pt x="262" y="497"/>
                  </a:cubicBezTo>
                  <a:cubicBezTo>
                    <a:pt x="263" y="498"/>
                    <a:pt x="267" y="500"/>
                    <a:pt x="267" y="503"/>
                  </a:cubicBezTo>
                  <a:cubicBezTo>
                    <a:pt x="270" y="504"/>
                    <a:pt x="271" y="500"/>
                    <a:pt x="274" y="498"/>
                  </a:cubicBezTo>
                  <a:cubicBezTo>
                    <a:pt x="273" y="497"/>
                    <a:pt x="272" y="497"/>
                    <a:pt x="271" y="496"/>
                  </a:cubicBezTo>
                  <a:cubicBezTo>
                    <a:pt x="273" y="495"/>
                    <a:pt x="274" y="496"/>
                    <a:pt x="272" y="493"/>
                  </a:cubicBezTo>
                  <a:cubicBezTo>
                    <a:pt x="273" y="494"/>
                    <a:pt x="274" y="494"/>
                    <a:pt x="276" y="493"/>
                  </a:cubicBezTo>
                  <a:cubicBezTo>
                    <a:pt x="277" y="493"/>
                    <a:pt x="274" y="492"/>
                    <a:pt x="274" y="493"/>
                  </a:cubicBezTo>
                  <a:cubicBezTo>
                    <a:pt x="278" y="491"/>
                    <a:pt x="282" y="490"/>
                    <a:pt x="287" y="486"/>
                  </a:cubicBezTo>
                  <a:cubicBezTo>
                    <a:pt x="287" y="486"/>
                    <a:pt x="286" y="485"/>
                    <a:pt x="287" y="484"/>
                  </a:cubicBezTo>
                  <a:cubicBezTo>
                    <a:pt x="286" y="483"/>
                    <a:pt x="284" y="484"/>
                    <a:pt x="283" y="485"/>
                  </a:cubicBezTo>
                  <a:cubicBezTo>
                    <a:pt x="285" y="482"/>
                    <a:pt x="282" y="481"/>
                    <a:pt x="280" y="482"/>
                  </a:cubicBezTo>
                  <a:cubicBezTo>
                    <a:pt x="280" y="483"/>
                    <a:pt x="283" y="485"/>
                    <a:pt x="281" y="487"/>
                  </a:cubicBezTo>
                  <a:cubicBezTo>
                    <a:pt x="280" y="487"/>
                    <a:pt x="280" y="483"/>
                    <a:pt x="278" y="482"/>
                  </a:cubicBezTo>
                  <a:cubicBezTo>
                    <a:pt x="276" y="484"/>
                    <a:pt x="279" y="486"/>
                    <a:pt x="279" y="487"/>
                  </a:cubicBezTo>
                  <a:cubicBezTo>
                    <a:pt x="275" y="487"/>
                    <a:pt x="274" y="480"/>
                    <a:pt x="271" y="484"/>
                  </a:cubicBezTo>
                  <a:cubicBezTo>
                    <a:pt x="269" y="482"/>
                    <a:pt x="272" y="482"/>
                    <a:pt x="273" y="480"/>
                  </a:cubicBezTo>
                  <a:cubicBezTo>
                    <a:pt x="274" y="481"/>
                    <a:pt x="274" y="482"/>
                    <a:pt x="275" y="483"/>
                  </a:cubicBezTo>
                  <a:cubicBezTo>
                    <a:pt x="281" y="481"/>
                    <a:pt x="274" y="473"/>
                    <a:pt x="271" y="479"/>
                  </a:cubicBezTo>
                  <a:cubicBezTo>
                    <a:pt x="271" y="478"/>
                    <a:pt x="271" y="477"/>
                    <a:pt x="270" y="477"/>
                  </a:cubicBezTo>
                  <a:cubicBezTo>
                    <a:pt x="270" y="477"/>
                    <a:pt x="273" y="474"/>
                    <a:pt x="275" y="476"/>
                  </a:cubicBezTo>
                  <a:cubicBezTo>
                    <a:pt x="276" y="474"/>
                    <a:pt x="272" y="474"/>
                    <a:pt x="273" y="472"/>
                  </a:cubicBezTo>
                  <a:cubicBezTo>
                    <a:pt x="270" y="476"/>
                    <a:pt x="267" y="473"/>
                    <a:pt x="264" y="476"/>
                  </a:cubicBezTo>
                  <a:cubicBezTo>
                    <a:pt x="265" y="478"/>
                    <a:pt x="263" y="481"/>
                    <a:pt x="264" y="480"/>
                  </a:cubicBezTo>
                  <a:cubicBezTo>
                    <a:pt x="262" y="482"/>
                    <a:pt x="258" y="483"/>
                    <a:pt x="256" y="485"/>
                  </a:cubicBezTo>
                  <a:cubicBezTo>
                    <a:pt x="256" y="482"/>
                    <a:pt x="257" y="481"/>
                    <a:pt x="254" y="480"/>
                  </a:cubicBezTo>
                  <a:cubicBezTo>
                    <a:pt x="255" y="478"/>
                    <a:pt x="257" y="479"/>
                    <a:pt x="256" y="481"/>
                  </a:cubicBezTo>
                  <a:cubicBezTo>
                    <a:pt x="257" y="479"/>
                    <a:pt x="259" y="478"/>
                    <a:pt x="259" y="481"/>
                  </a:cubicBezTo>
                  <a:cubicBezTo>
                    <a:pt x="261" y="481"/>
                    <a:pt x="258" y="478"/>
                    <a:pt x="260" y="477"/>
                  </a:cubicBezTo>
                  <a:cubicBezTo>
                    <a:pt x="258" y="475"/>
                    <a:pt x="257" y="480"/>
                    <a:pt x="256" y="478"/>
                  </a:cubicBezTo>
                  <a:cubicBezTo>
                    <a:pt x="253" y="476"/>
                    <a:pt x="257" y="476"/>
                    <a:pt x="256" y="475"/>
                  </a:cubicBezTo>
                  <a:cubicBezTo>
                    <a:pt x="255" y="473"/>
                    <a:pt x="255" y="475"/>
                    <a:pt x="254" y="473"/>
                  </a:cubicBezTo>
                  <a:cubicBezTo>
                    <a:pt x="255" y="475"/>
                    <a:pt x="253" y="478"/>
                    <a:pt x="250" y="478"/>
                  </a:cubicBezTo>
                  <a:cubicBezTo>
                    <a:pt x="254" y="479"/>
                    <a:pt x="252" y="480"/>
                    <a:pt x="251" y="483"/>
                  </a:cubicBezTo>
                  <a:cubicBezTo>
                    <a:pt x="249" y="477"/>
                    <a:pt x="243" y="483"/>
                    <a:pt x="245" y="488"/>
                  </a:cubicBezTo>
                  <a:cubicBezTo>
                    <a:pt x="244" y="490"/>
                    <a:pt x="242" y="487"/>
                    <a:pt x="241" y="489"/>
                  </a:cubicBezTo>
                  <a:cubicBezTo>
                    <a:pt x="239" y="487"/>
                    <a:pt x="242" y="487"/>
                    <a:pt x="241" y="485"/>
                  </a:cubicBezTo>
                  <a:cubicBezTo>
                    <a:pt x="239" y="484"/>
                    <a:pt x="240" y="487"/>
                    <a:pt x="238" y="487"/>
                  </a:cubicBezTo>
                  <a:cubicBezTo>
                    <a:pt x="238" y="488"/>
                    <a:pt x="240" y="489"/>
                    <a:pt x="239" y="490"/>
                  </a:cubicBezTo>
                  <a:cubicBezTo>
                    <a:pt x="240" y="490"/>
                    <a:pt x="242" y="491"/>
                    <a:pt x="243" y="490"/>
                  </a:cubicBezTo>
                  <a:cubicBezTo>
                    <a:pt x="244" y="492"/>
                    <a:pt x="244" y="493"/>
                    <a:pt x="246" y="495"/>
                  </a:cubicBezTo>
                  <a:cubicBezTo>
                    <a:pt x="247" y="496"/>
                    <a:pt x="248" y="496"/>
                    <a:pt x="249" y="495"/>
                  </a:cubicBezTo>
                  <a:cubicBezTo>
                    <a:pt x="244" y="493"/>
                    <a:pt x="252" y="493"/>
                    <a:pt x="251" y="491"/>
                  </a:cubicBezTo>
                  <a:cubicBezTo>
                    <a:pt x="252" y="494"/>
                    <a:pt x="255" y="492"/>
                    <a:pt x="256" y="491"/>
                  </a:cubicBezTo>
                  <a:cubicBezTo>
                    <a:pt x="255" y="489"/>
                    <a:pt x="254" y="490"/>
                    <a:pt x="253" y="488"/>
                  </a:cubicBezTo>
                  <a:cubicBezTo>
                    <a:pt x="256" y="487"/>
                    <a:pt x="256" y="490"/>
                    <a:pt x="258" y="492"/>
                  </a:cubicBezTo>
                  <a:cubicBezTo>
                    <a:pt x="257" y="493"/>
                    <a:pt x="256" y="494"/>
                    <a:pt x="254" y="494"/>
                  </a:cubicBezTo>
                  <a:cubicBezTo>
                    <a:pt x="255" y="496"/>
                    <a:pt x="256" y="497"/>
                    <a:pt x="257" y="497"/>
                  </a:cubicBezTo>
                  <a:cubicBezTo>
                    <a:pt x="259" y="499"/>
                    <a:pt x="256" y="499"/>
                    <a:pt x="257" y="500"/>
                  </a:cubicBezTo>
                  <a:cubicBezTo>
                    <a:pt x="255" y="500"/>
                    <a:pt x="257" y="498"/>
                    <a:pt x="255" y="496"/>
                  </a:cubicBezTo>
                  <a:cubicBezTo>
                    <a:pt x="255" y="496"/>
                    <a:pt x="256" y="497"/>
                    <a:pt x="256" y="498"/>
                  </a:cubicBezTo>
                  <a:cubicBezTo>
                    <a:pt x="255" y="496"/>
                    <a:pt x="251" y="497"/>
                    <a:pt x="254" y="500"/>
                  </a:cubicBezTo>
                  <a:cubicBezTo>
                    <a:pt x="253" y="501"/>
                    <a:pt x="252" y="500"/>
                    <a:pt x="251" y="498"/>
                  </a:cubicBezTo>
                  <a:cubicBezTo>
                    <a:pt x="249" y="500"/>
                    <a:pt x="249" y="503"/>
                    <a:pt x="246" y="501"/>
                  </a:cubicBezTo>
                  <a:cubicBezTo>
                    <a:pt x="246" y="502"/>
                    <a:pt x="247" y="502"/>
                    <a:pt x="247" y="503"/>
                  </a:cubicBezTo>
                  <a:cubicBezTo>
                    <a:pt x="243" y="502"/>
                    <a:pt x="239" y="506"/>
                    <a:pt x="238" y="510"/>
                  </a:cubicBezTo>
                  <a:cubicBezTo>
                    <a:pt x="234" y="511"/>
                    <a:pt x="233" y="513"/>
                    <a:pt x="227" y="514"/>
                  </a:cubicBezTo>
                  <a:cubicBezTo>
                    <a:pt x="227" y="516"/>
                    <a:pt x="228" y="515"/>
                    <a:pt x="229" y="517"/>
                  </a:cubicBezTo>
                  <a:cubicBezTo>
                    <a:pt x="226" y="515"/>
                    <a:pt x="226" y="519"/>
                    <a:pt x="223" y="516"/>
                  </a:cubicBezTo>
                  <a:cubicBezTo>
                    <a:pt x="223" y="516"/>
                    <a:pt x="223" y="517"/>
                    <a:pt x="222" y="518"/>
                  </a:cubicBezTo>
                  <a:cubicBezTo>
                    <a:pt x="222" y="518"/>
                    <a:pt x="223" y="521"/>
                    <a:pt x="223" y="520"/>
                  </a:cubicBezTo>
                  <a:cubicBezTo>
                    <a:pt x="223" y="523"/>
                    <a:pt x="220" y="518"/>
                    <a:pt x="220" y="517"/>
                  </a:cubicBezTo>
                  <a:cubicBezTo>
                    <a:pt x="220" y="517"/>
                    <a:pt x="222" y="513"/>
                    <a:pt x="224" y="516"/>
                  </a:cubicBezTo>
                  <a:cubicBezTo>
                    <a:pt x="225" y="514"/>
                    <a:pt x="227" y="513"/>
                    <a:pt x="227" y="510"/>
                  </a:cubicBezTo>
                  <a:cubicBezTo>
                    <a:pt x="228" y="510"/>
                    <a:pt x="229" y="511"/>
                    <a:pt x="230" y="513"/>
                  </a:cubicBezTo>
                  <a:cubicBezTo>
                    <a:pt x="232" y="508"/>
                    <a:pt x="237" y="508"/>
                    <a:pt x="237" y="502"/>
                  </a:cubicBezTo>
                  <a:cubicBezTo>
                    <a:pt x="235" y="502"/>
                    <a:pt x="232" y="505"/>
                    <a:pt x="229" y="507"/>
                  </a:cubicBezTo>
                  <a:cubicBezTo>
                    <a:pt x="228" y="504"/>
                    <a:pt x="233" y="503"/>
                    <a:pt x="233" y="501"/>
                  </a:cubicBezTo>
                  <a:cubicBezTo>
                    <a:pt x="232" y="500"/>
                    <a:pt x="230" y="503"/>
                    <a:pt x="230" y="499"/>
                  </a:cubicBezTo>
                  <a:cubicBezTo>
                    <a:pt x="228" y="501"/>
                    <a:pt x="229" y="501"/>
                    <a:pt x="226" y="500"/>
                  </a:cubicBezTo>
                  <a:cubicBezTo>
                    <a:pt x="230" y="499"/>
                    <a:pt x="229" y="491"/>
                    <a:pt x="224" y="493"/>
                  </a:cubicBezTo>
                  <a:cubicBezTo>
                    <a:pt x="223" y="494"/>
                    <a:pt x="226" y="495"/>
                    <a:pt x="225" y="497"/>
                  </a:cubicBezTo>
                  <a:cubicBezTo>
                    <a:pt x="225" y="497"/>
                    <a:pt x="224" y="496"/>
                    <a:pt x="223" y="495"/>
                  </a:cubicBezTo>
                  <a:cubicBezTo>
                    <a:pt x="223" y="499"/>
                    <a:pt x="219" y="495"/>
                    <a:pt x="220" y="499"/>
                  </a:cubicBezTo>
                  <a:cubicBezTo>
                    <a:pt x="218" y="499"/>
                    <a:pt x="218" y="496"/>
                    <a:pt x="216" y="493"/>
                  </a:cubicBezTo>
                  <a:cubicBezTo>
                    <a:pt x="217" y="495"/>
                    <a:pt x="221" y="498"/>
                    <a:pt x="221" y="494"/>
                  </a:cubicBezTo>
                  <a:cubicBezTo>
                    <a:pt x="221" y="494"/>
                    <a:pt x="217" y="493"/>
                    <a:pt x="220" y="491"/>
                  </a:cubicBezTo>
                  <a:cubicBezTo>
                    <a:pt x="218" y="490"/>
                    <a:pt x="217" y="493"/>
                    <a:pt x="216" y="490"/>
                  </a:cubicBezTo>
                  <a:cubicBezTo>
                    <a:pt x="217" y="488"/>
                    <a:pt x="218" y="490"/>
                    <a:pt x="218" y="488"/>
                  </a:cubicBezTo>
                  <a:cubicBezTo>
                    <a:pt x="218" y="487"/>
                    <a:pt x="217" y="487"/>
                    <a:pt x="216" y="487"/>
                  </a:cubicBezTo>
                  <a:cubicBezTo>
                    <a:pt x="216" y="487"/>
                    <a:pt x="219" y="485"/>
                    <a:pt x="218" y="483"/>
                  </a:cubicBezTo>
                  <a:cubicBezTo>
                    <a:pt x="219" y="484"/>
                    <a:pt x="219" y="486"/>
                    <a:pt x="221" y="486"/>
                  </a:cubicBezTo>
                  <a:cubicBezTo>
                    <a:pt x="221" y="484"/>
                    <a:pt x="223" y="484"/>
                    <a:pt x="224" y="486"/>
                  </a:cubicBezTo>
                  <a:cubicBezTo>
                    <a:pt x="225" y="485"/>
                    <a:pt x="225" y="484"/>
                    <a:pt x="223" y="482"/>
                  </a:cubicBezTo>
                  <a:cubicBezTo>
                    <a:pt x="227" y="483"/>
                    <a:pt x="227" y="479"/>
                    <a:pt x="230" y="481"/>
                  </a:cubicBezTo>
                  <a:cubicBezTo>
                    <a:pt x="231" y="482"/>
                    <a:pt x="228" y="482"/>
                    <a:pt x="228" y="483"/>
                  </a:cubicBezTo>
                  <a:cubicBezTo>
                    <a:pt x="232" y="489"/>
                    <a:pt x="230" y="478"/>
                    <a:pt x="233" y="480"/>
                  </a:cubicBezTo>
                  <a:cubicBezTo>
                    <a:pt x="234" y="481"/>
                    <a:pt x="232" y="482"/>
                    <a:pt x="233" y="483"/>
                  </a:cubicBezTo>
                  <a:cubicBezTo>
                    <a:pt x="234" y="484"/>
                    <a:pt x="235" y="483"/>
                    <a:pt x="236" y="483"/>
                  </a:cubicBezTo>
                  <a:cubicBezTo>
                    <a:pt x="237" y="482"/>
                    <a:pt x="235" y="481"/>
                    <a:pt x="236" y="480"/>
                  </a:cubicBezTo>
                  <a:cubicBezTo>
                    <a:pt x="235" y="479"/>
                    <a:pt x="235" y="480"/>
                    <a:pt x="235" y="481"/>
                  </a:cubicBezTo>
                  <a:cubicBezTo>
                    <a:pt x="232" y="481"/>
                    <a:pt x="236" y="479"/>
                    <a:pt x="235" y="478"/>
                  </a:cubicBezTo>
                  <a:cubicBezTo>
                    <a:pt x="235" y="478"/>
                    <a:pt x="238" y="480"/>
                    <a:pt x="236" y="481"/>
                  </a:cubicBezTo>
                  <a:cubicBezTo>
                    <a:pt x="238" y="483"/>
                    <a:pt x="239" y="482"/>
                    <a:pt x="240" y="485"/>
                  </a:cubicBezTo>
                  <a:cubicBezTo>
                    <a:pt x="242" y="484"/>
                    <a:pt x="241" y="482"/>
                    <a:pt x="243" y="481"/>
                  </a:cubicBezTo>
                  <a:cubicBezTo>
                    <a:pt x="241" y="479"/>
                    <a:pt x="242" y="483"/>
                    <a:pt x="240" y="482"/>
                  </a:cubicBezTo>
                  <a:cubicBezTo>
                    <a:pt x="239" y="481"/>
                    <a:pt x="240" y="480"/>
                    <a:pt x="241" y="480"/>
                  </a:cubicBezTo>
                  <a:cubicBezTo>
                    <a:pt x="242" y="479"/>
                    <a:pt x="239" y="477"/>
                    <a:pt x="241" y="476"/>
                  </a:cubicBezTo>
                  <a:cubicBezTo>
                    <a:pt x="242" y="478"/>
                    <a:pt x="242" y="479"/>
                    <a:pt x="242" y="480"/>
                  </a:cubicBezTo>
                  <a:cubicBezTo>
                    <a:pt x="244" y="483"/>
                    <a:pt x="246" y="480"/>
                    <a:pt x="249" y="478"/>
                  </a:cubicBezTo>
                  <a:cubicBezTo>
                    <a:pt x="248" y="477"/>
                    <a:pt x="247" y="474"/>
                    <a:pt x="245" y="473"/>
                  </a:cubicBezTo>
                  <a:cubicBezTo>
                    <a:pt x="246" y="472"/>
                    <a:pt x="248" y="474"/>
                    <a:pt x="248" y="476"/>
                  </a:cubicBezTo>
                  <a:cubicBezTo>
                    <a:pt x="251" y="478"/>
                    <a:pt x="251" y="474"/>
                    <a:pt x="251" y="473"/>
                  </a:cubicBezTo>
                  <a:cubicBezTo>
                    <a:pt x="249" y="473"/>
                    <a:pt x="249" y="471"/>
                    <a:pt x="248" y="471"/>
                  </a:cubicBezTo>
                  <a:cubicBezTo>
                    <a:pt x="249" y="469"/>
                    <a:pt x="250" y="474"/>
                    <a:pt x="253" y="472"/>
                  </a:cubicBezTo>
                  <a:cubicBezTo>
                    <a:pt x="254" y="469"/>
                    <a:pt x="249" y="467"/>
                    <a:pt x="251" y="464"/>
                  </a:cubicBezTo>
                  <a:cubicBezTo>
                    <a:pt x="250" y="463"/>
                    <a:pt x="248" y="466"/>
                    <a:pt x="249" y="467"/>
                  </a:cubicBezTo>
                  <a:cubicBezTo>
                    <a:pt x="248" y="467"/>
                    <a:pt x="248" y="467"/>
                    <a:pt x="247" y="465"/>
                  </a:cubicBezTo>
                  <a:cubicBezTo>
                    <a:pt x="246" y="465"/>
                    <a:pt x="247" y="466"/>
                    <a:pt x="247" y="467"/>
                  </a:cubicBezTo>
                  <a:cubicBezTo>
                    <a:pt x="246" y="468"/>
                    <a:pt x="246" y="467"/>
                    <a:pt x="246" y="465"/>
                  </a:cubicBezTo>
                  <a:cubicBezTo>
                    <a:pt x="241" y="466"/>
                    <a:pt x="239" y="468"/>
                    <a:pt x="236" y="468"/>
                  </a:cubicBezTo>
                  <a:cubicBezTo>
                    <a:pt x="234" y="467"/>
                    <a:pt x="235" y="466"/>
                    <a:pt x="234" y="465"/>
                  </a:cubicBezTo>
                  <a:cubicBezTo>
                    <a:pt x="238" y="466"/>
                    <a:pt x="237" y="461"/>
                    <a:pt x="241" y="461"/>
                  </a:cubicBezTo>
                  <a:cubicBezTo>
                    <a:pt x="235" y="456"/>
                    <a:pt x="227" y="458"/>
                    <a:pt x="223" y="461"/>
                  </a:cubicBezTo>
                  <a:cubicBezTo>
                    <a:pt x="224" y="463"/>
                    <a:pt x="224" y="463"/>
                    <a:pt x="225" y="466"/>
                  </a:cubicBezTo>
                  <a:cubicBezTo>
                    <a:pt x="224" y="466"/>
                    <a:pt x="223" y="465"/>
                    <a:pt x="224" y="465"/>
                  </a:cubicBezTo>
                  <a:cubicBezTo>
                    <a:pt x="221" y="463"/>
                    <a:pt x="222" y="466"/>
                    <a:pt x="220" y="464"/>
                  </a:cubicBezTo>
                  <a:cubicBezTo>
                    <a:pt x="220" y="463"/>
                    <a:pt x="221" y="462"/>
                    <a:pt x="222" y="462"/>
                  </a:cubicBezTo>
                  <a:cubicBezTo>
                    <a:pt x="219" y="463"/>
                    <a:pt x="213" y="460"/>
                    <a:pt x="215" y="465"/>
                  </a:cubicBezTo>
                  <a:cubicBezTo>
                    <a:pt x="213" y="464"/>
                    <a:pt x="214" y="462"/>
                    <a:pt x="212" y="460"/>
                  </a:cubicBezTo>
                  <a:cubicBezTo>
                    <a:pt x="208" y="465"/>
                    <a:pt x="208" y="465"/>
                    <a:pt x="202" y="468"/>
                  </a:cubicBezTo>
                  <a:cubicBezTo>
                    <a:pt x="202" y="466"/>
                    <a:pt x="201" y="463"/>
                    <a:pt x="200" y="466"/>
                  </a:cubicBezTo>
                  <a:cubicBezTo>
                    <a:pt x="197" y="464"/>
                    <a:pt x="201" y="464"/>
                    <a:pt x="201" y="461"/>
                  </a:cubicBezTo>
                  <a:cubicBezTo>
                    <a:pt x="200" y="461"/>
                    <a:pt x="197" y="464"/>
                    <a:pt x="198" y="466"/>
                  </a:cubicBezTo>
                  <a:cubicBezTo>
                    <a:pt x="196" y="465"/>
                    <a:pt x="195" y="465"/>
                    <a:pt x="194" y="463"/>
                  </a:cubicBezTo>
                  <a:cubicBezTo>
                    <a:pt x="194" y="465"/>
                    <a:pt x="192" y="466"/>
                    <a:pt x="193" y="468"/>
                  </a:cubicBezTo>
                  <a:cubicBezTo>
                    <a:pt x="191" y="468"/>
                    <a:pt x="191" y="470"/>
                    <a:pt x="188" y="470"/>
                  </a:cubicBezTo>
                  <a:cubicBezTo>
                    <a:pt x="187" y="468"/>
                    <a:pt x="187" y="464"/>
                    <a:pt x="185" y="467"/>
                  </a:cubicBezTo>
                  <a:cubicBezTo>
                    <a:pt x="184" y="465"/>
                    <a:pt x="185" y="465"/>
                    <a:pt x="183" y="463"/>
                  </a:cubicBezTo>
                  <a:cubicBezTo>
                    <a:pt x="185" y="463"/>
                    <a:pt x="189" y="462"/>
                    <a:pt x="188" y="458"/>
                  </a:cubicBezTo>
                  <a:cubicBezTo>
                    <a:pt x="195" y="461"/>
                    <a:pt x="196" y="460"/>
                    <a:pt x="200" y="453"/>
                  </a:cubicBezTo>
                  <a:cubicBezTo>
                    <a:pt x="201" y="455"/>
                    <a:pt x="200" y="455"/>
                    <a:pt x="201" y="456"/>
                  </a:cubicBezTo>
                  <a:cubicBezTo>
                    <a:pt x="201" y="456"/>
                    <a:pt x="201" y="456"/>
                    <a:pt x="201" y="456"/>
                  </a:cubicBezTo>
                  <a:cubicBezTo>
                    <a:pt x="202" y="456"/>
                    <a:pt x="201" y="454"/>
                    <a:pt x="200" y="452"/>
                  </a:cubicBezTo>
                  <a:cubicBezTo>
                    <a:pt x="201" y="452"/>
                    <a:pt x="202" y="455"/>
                    <a:pt x="203" y="454"/>
                  </a:cubicBezTo>
                  <a:cubicBezTo>
                    <a:pt x="204" y="452"/>
                    <a:pt x="203" y="453"/>
                    <a:pt x="202" y="451"/>
                  </a:cubicBezTo>
                  <a:cubicBezTo>
                    <a:pt x="206" y="454"/>
                    <a:pt x="205" y="447"/>
                    <a:pt x="209" y="452"/>
                  </a:cubicBezTo>
                  <a:cubicBezTo>
                    <a:pt x="212" y="450"/>
                    <a:pt x="211" y="448"/>
                    <a:pt x="213" y="446"/>
                  </a:cubicBezTo>
                  <a:cubicBezTo>
                    <a:pt x="214" y="447"/>
                    <a:pt x="215" y="448"/>
                    <a:pt x="216" y="448"/>
                  </a:cubicBezTo>
                  <a:cubicBezTo>
                    <a:pt x="215" y="445"/>
                    <a:pt x="212" y="445"/>
                    <a:pt x="212" y="442"/>
                  </a:cubicBezTo>
                  <a:cubicBezTo>
                    <a:pt x="213" y="441"/>
                    <a:pt x="214" y="444"/>
                    <a:pt x="215" y="442"/>
                  </a:cubicBezTo>
                  <a:cubicBezTo>
                    <a:pt x="215" y="444"/>
                    <a:pt x="216" y="447"/>
                    <a:pt x="218" y="445"/>
                  </a:cubicBezTo>
                  <a:cubicBezTo>
                    <a:pt x="216" y="443"/>
                    <a:pt x="214" y="442"/>
                    <a:pt x="216" y="439"/>
                  </a:cubicBezTo>
                  <a:cubicBezTo>
                    <a:pt x="218" y="444"/>
                    <a:pt x="220" y="441"/>
                    <a:pt x="220" y="439"/>
                  </a:cubicBezTo>
                  <a:cubicBezTo>
                    <a:pt x="221" y="438"/>
                    <a:pt x="222" y="442"/>
                    <a:pt x="224" y="441"/>
                  </a:cubicBezTo>
                  <a:cubicBezTo>
                    <a:pt x="223" y="437"/>
                    <a:pt x="218" y="436"/>
                    <a:pt x="217" y="440"/>
                  </a:cubicBezTo>
                  <a:cubicBezTo>
                    <a:pt x="216" y="435"/>
                    <a:pt x="220" y="437"/>
                    <a:pt x="220" y="435"/>
                  </a:cubicBezTo>
                  <a:cubicBezTo>
                    <a:pt x="221" y="435"/>
                    <a:pt x="224" y="440"/>
                    <a:pt x="226" y="440"/>
                  </a:cubicBezTo>
                  <a:cubicBezTo>
                    <a:pt x="227" y="438"/>
                    <a:pt x="227" y="437"/>
                    <a:pt x="225" y="434"/>
                  </a:cubicBezTo>
                  <a:cubicBezTo>
                    <a:pt x="224" y="436"/>
                    <a:pt x="226" y="437"/>
                    <a:pt x="225" y="438"/>
                  </a:cubicBezTo>
                  <a:cubicBezTo>
                    <a:pt x="221" y="436"/>
                    <a:pt x="226" y="432"/>
                    <a:pt x="222" y="433"/>
                  </a:cubicBezTo>
                  <a:cubicBezTo>
                    <a:pt x="222" y="431"/>
                    <a:pt x="225" y="431"/>
                    <a:pt x="226" y="429"/>
                  </a:cubicBezTo>
                  <a:cubicBezTo>
                    <a:pt x="227" y="431"/>
                    <a:pt x="224" y="433"/>
                    <a:pt x="228" y="435"/>
                  </a:cubicBezTo>
                  <a:cubicBezTo>
                    <a:pt x="230" y="435"/>
                    <a:pt x="230" y="433"/>
                    <a:pt x="229" y="431"/>
                  </a:cubicBezTo>
                  <a:cubicBezTo>
                    <a:pt x="231" y="433"/>
                    <a:pt x="234" y="430"/>
                    <a:pt x="231" y="427"/>
                  </a:cubicBezTo>
                  <a:cubicBezTo>
                    <a:pt x="234" y="426"/>
                    <a:pt x="237" y="424"/>
                    <a:pt x="235" y="421"/>
                  </a:cubicBezTo>
                  <a:cubicBezTo>
                    <a:pt x="235" y="420"/>
                    <a:pt x="236" y="423"/>
                    <a:pt x="237" y="422"/>
                  </a:cubicBezTo>
                  <a:cubicBezTo>
                    <a:pt x="235" y="426"/>
                    <a:pt x="240" y="428"/>
                    <a:pt x="243" y="431"/>
                  </a:cubicBezTo>
                  <a:cubicBezTo>
                    <a:pt x="244" y="428"/>
                    <a:pt x="242" y="427"/>
                    <a:pt x="240" y="424"/>
                  </a:cubicBezTo>
                  <a:cubicBezTo>
                    <a:pt x="242" y="425"/>
                    <a:pt x="245" y="423"/>
                    <a:pt x="247" y="424"/>
                  </a:cubicBezTo>
                  <a:cubicBezTo>
                    <a:pt x="247" y="423"/>
                    <a:pt x="248" y="422"/>
                    <a:pt x="249" y="421"/>
                  </a:cubicBezTo>
                  <a:cubicBezTo>
                    <a:pt x="249" y="420"/>
                    <a:pt x="249" y="420"/>
                    <a:pt x="249" y="420"/>
                  </a:cubicBezTo>
                  <a:cubicBezTo>
                    <a:pt x="249" y="420"/>
                    <a:pt x="249" y="420"/>
                    <a:pt x="249" y="420"/>
                  </a:cubicBezTo>
                  <a:cubicBezTo>
                    <a:pt x="249" y="419"/>
                    <a:pt x="249" y="419"/>
                    <a:pt x="249" y="419"/>
                  </a:cubicBezTo>
                  <a:cubicBezTo>
                    <a:pt x="250" y="417"/>
                    <a:pt x="250" y="417"/>
                    <a:pt x="250" y="417"/>
                  </a:cubicBezTo>
                  <a:cubicBezTo>
                    <a:pt x="250" y="417"/>
                    <a:pt x="250" y="417"/>
                    <a:pt x="250" y="417"/>
                  </a:cubicBezTo>
                  <a:cubicBezTo>
                    <a:pt x="251" y="418"/>
                    <a:pt x="251" y="418"/>
                    <a:pt x="251" y="418"/>
                  </a:cubicBezTo>
                  <a:cubicBezTo>
                    <a:pt x="252" y="417"/>
                    <a:pt x="253" y="419"/>
                    <a:pt x="254" y="418"/>
                  </a:cubicBezTo>
                  <a:cubicBezTo>
                    <a:pt x="256" y="417"/>
                    <a:pt x="257" y="416"/>
                    <a:pt x="258" y="414"/>
                  </a:cubicBezTo>
                  <a:cubicBezTo>
                    <a:pt x="257" y="412"/>
                    <a:pt x="255" y="414"/>
                    <a:pt x="254" y="412"/>
                  </a:cubicBezTo>
                  <a:cubicBezTo>
                    <a:pt x="255" y="412"/>
                    <a:pt x="256" y="412"/>
                    <a:pt x="256" y="411"/>
                  </a:cubicBezTo>
                  <a:cubicBezTo>
                    <a:pt x="256" y="410"/>
                    <a:pt x="257" y="412"/>
                    <a:pt x="258" y="412"/>
                  </a:cubicBezTo>
                  <a:cubicBezTo>
                    <a:pt x="260" y="411"/>
                    <a:pt x="259" y="408"/>
                    <a:pt x="261" y="406"/>
                  </a:cubicBezTo>
                  <a:cubicBezTo>
                    <a:pt x="261" y="407"/>
                    <a:pt x="260" y="408"/>
                    <a:pt x="261" y="409"/>
                  </a:cubicBezTo>
                  <a:cubicBezTo>
                    <a:pt x="269" y="403"/>
                    <a:pt x="274" y="402"/>
                    <a:pt x="283" y="396"/>
                  </a:cubicBezTo>
                  <a:cubicBezTo>
                    <a:pt x="281" y="396"/>
                    <a:pt x="279" y="397"/>
                    <a:pt x="277" y="397"/>
                  </a:cubicBezTo>
                  <a:cubicBezTo>
                    <a:pt x="277" y="389"/>
                    <a:pt x="286" y="394"/>
                    <a:pt x="287" y="388"/>
                  </a:cubicBezTo>
                  <a:cubicBezTo>
                    <a:pt x="285" y="387"/>
                    <a:pt x="285" y="388"/>
                    <a:pt x="284" y="385"/>
                  </a:cubicBezTo>
                  <a:cubicBezTo>
                    <a:pt x="289" y="383"/>
                    <a:pt x="295" y="384"/>
                    <a:pt x="293" y="376"/>
                  </a:cubicBezTo>
                  <a:cubicBezTo>
                    <a:pt x="290" y="378"/>
                    <a:pt x="287" y="381"/>
                    <a:pt x="283" y="374"/>
                  </a:cubicBezTo>
                  <a:cubicBezTo>
                    <a:pt x="284" y="373"/>
                    <a:pt x="284" y="373"/>
                    <a:pt x="285" y="373"/>
                  </a:cubicBezTo>
                  <a:cubicBezTo>
                    <a:pt x="283" y="369"/>
                    <a:pt x="281" y="368"/>
                    <a:pt x="279" y="368"/>
                  </a:cubicBezTo>
                  <a:cubicBezTo>
                    <a:pt x="277" y="369"/>
                    <a:pt x="281" y="370"/>
                    <a:pt x="280" y="371"/>
                  </a:cubicBezTo>
                  <a:cubicBezTo>
                    <a:pt x="274" y="365"/>
                    <a:pt x="265" y="367"/>
                    <a:pt x="268" y="378"/>
                  </a:cubicBezTo>
                  <a:cubicBezTo>
                    <a:pt x="264" y="376"/>
                    <a:pt x="267" y="372"/>
                    <a:pt x="268" y="370"/>
                  </a:cubicBezTo>
                  <a:cubicBezTo>
                    <a:pt x="265" y="367"/>
                    <a:pt x="263" y="369"/>
                    <a:pt x="260" y="367"/>
                  </a:cubicBezTo>
                  <a:cubicBezTo>
                    <a:pt x="260" y="370"/>
                    <a:pt x="258" y="370"/>
                    <a:pt x="260" y="372"/>
                  </a:cubicBezTo>
                  <a:cubicBezTo>
                    <a:pt x="258" y="372"/>
                    <a:pt x="257" y="368"/>
                    <a:pt x="256" y="368"/>
                  </a:cubicBezTo>
                  <a:cubicBezTo>
                    <a:pt x="255" y="369"/>
                    <a:pt x="257" y="371"/>
                    <a:pt x="255" y="372"/>
                  </a:cubicBezTo>
                  <a:cubicBezTo>
                    <a:pt x="251" y="368"/>
                    <a:pt x="251" y="373"/>
                    <a:pt x="250" y="376"/>
                  </a:cubicBezTo>
                  <a:cubicBezTo>
                    <a:pt x="244" y="374"/>
                    <a:pt x="241" y="379"/>
                    <a:pt x="237" y="377"/>
                  </a:cubicBezTo>
                  <a:cubicBezTo>
                    <a:pt x="236" y="379"/>
                    <a:pt x="237" y="381"/>
                    <a:pt x="235" y="383"/>
                  </a:cubicBezTo>
                  <a:cubicBezTo>
                    <a:pt x="234" y="381"/>
                    <a:pt x="233" y="383"/>
                    <a:pt x="232" y="380"/>
                  </a:cubicBezTo>
                  <a:cubicBezTo>
                    <a:pt x="231" y="381"/>
                    <a:pt x="231" y="381"/>
                    <a:pt x="230" y="382"/>
                  </a:cubicBezTo>
                  <a:cubicBezTo>
                    <a:pt x="230" y="382"/>
                    <a:pt x="230" y="382"/>
                    <a:pt x="230" y="382"/>
                  </a:cubicBezTo>
                  <a:cubicBezTo>
                    <a:pt x="231" y="383"/>
                    <a:pt x="231" y="383"/>
                    <a:pt x="231" y="383"/>
                  </a:cubicBezTo>
                  <a:cubicBezTo>
                    <a:pt x="231" y="383"/>
                    <a:pt x="231" y="383"/>
                    <a:pt x="231" y="383"/>
                  </a:cubicBezTo>
                  <a:cubicBezTo>
                    <a:pt x="228" y="384"/>
                    <a:pt x="228" y="384"/>
                    <a:pt x="228" y="384"/>
                  </a:cubicBezTo>
                  <a:cubicBezTo>
                    <a:pt x="227" y="383"/>
                    <a:pt x="227" y="383"/>
                    <a:pt x="227" y="383"/>
                  </a:cubicBezTo>
                  <a:cubicBezTo>
                    <a:pt x="227" y="383"/>
                    <a:pt x="227" y="383"/>
                    <a:pt x="227" y="383"/>
                  </a:cubicBezTo>
                  <a:cubicBezTo>
                    <a:pt x="227" y="383"/>
                    <a:pt x="227" y="383"/>
                    <a:pt x="227" y="383"/>
                  </a:cubicBezTo>
                  <a:cubicBezTo>
                    <a:pt x="226" y="384"/>
                    <a:pt x="225" y="385"/>
                    <a:pt x="225" y="385"/>
                  </a:cubicBezTo>
                  <a:cubicBezTo>
                    <a:pt x="224" y="386"/>
                    <a:pt x="222" y="388"/>
                    <a:pt x="220" y="389"/>
                  </a:cubicBezTo>
                  <a:cubicBezTo>
                    <a:pt x="219" y="387"/>
                    <a:pt x="221" y="387"/>
                    <a:pt x="222" y="386"/>
                  </a:cubicBezTo>
                  <a:cubicBezTo>
                    <a:pt x="219" y="386"/>
                    <a:pt x="217" y="384"/>
                    <a:pt x="214" y="384"/>
                  </a:cubicBezTo>
                  <a:cubicBezTo>
                    <a:pt x="214" y="385"/>
                    <a:pt x="214" y="386"/>
                    <a:pt x="214" y="387"/>
                  </a:cubicBezTo>
                  <a:cubicBezTo>
                    <a:pt x="213" y="387"/>
                    <a:pt x="212" y="387"/>
                    <a:pt x="210" y="385"/>
                  </a:cubicBezTo>
                  <a:cubicBezTo>
                    <a:pt x="209" y="382"/>
                    <a:pt x="214" y="384"/>
                    <a:pt x="212" y="382"/>
                  </a:cubicBezTo>
                  <a:cubicBezTo>
                    <a:pt x="215" y="381"/>
                    <a:pt x="219" y="377"/>
                    <a:pt x="216" y="372"/>
                  </a:cubicBezTo>
                  <a:cubicBezTo>
                    <a:pt x="215" y="369"/>
                    <a:pt x="218" y="373"/>
                    <a:pt x="217" y="374"/>
                  </a:cubicBezTo>
                  <a:cubicBezTo>
                    <a:pt x="218" y="372"/>
                    <a:pt x="218" y="372"/>
                    <a:pt x="219" y="373"/>
                  </a:cubicBezTo>
                  <a:cubicBezTo>
                    <a:pt x="220" y="373"/>
                    <a:pt x="220" y="372"/>
                    <a:pt x="221" y="372"/>
                  </a:cubicBezTo>
                  <a:cubicBezTo>
                    <a:pt x="221" y="372"/>
                    <a:pt x="221" y="372"/>
                    <a:pt x="221" y="372"/>
                  </a:cubicBezTo>
                  <a:cubicBezTo>
                    <a:pt x="222" y="372"/>
                    <a:pt x="222" y="371"/>
                    <a:pt x="223" y="370"/>
                  </a:cubicBezTo>
                  <a:cubicBezTo>
                    <a:pt x="223" y="370"/>
                    <a:pt x="223" y="370"/>
                    <a:pt x="223" y="370"/>
                  </a:cubicBezTo>
                  <a:cubicBezTo>
                    <a:pt x="223" y="371"/>
                    <a:pt x="223" y="371"/>
                    <a:pt x="223" y="371"/>
                  </a:cubicBezTo>
                  <a:cubicBezTo>
                    <a:pt x="224" y="371"/>
                    <a:pt x="224" y="371"/>
                    <a:pt x="224" y="371"/>
                  </a:cubicBezTo>
                  <a:cubicBezTo>
                    <a:pt x="224" y="371"/>
                    <a:pt x="225" y="370"/>
                    <a:pt x="225" y="370"/>
                  </a:cubicBezTo>
                  <a:cubicBezTo>
                    <a:pt x="226" y="369"/>
                    <a:pt x="223" y="367"/>
                    <a:pt x="225" y="366"/>
                  </a:cubicBezTo>
                  <a:cubicBezTo>
                    <a:pt x="225" y="365"/>
                    <a:pt x="224" y="365"/>
                    <a:pt x="223" y="364"/>
                  </a:cubicBezTo>
                  <a:cubicBezTo>
                    <a:pt x="225" y="363"/>
                    <a:pt x="230" y="361"/>
                    <a:pt x="229" y="357"/>
                  </a:cubicBezTo>
                  <a:cubicBezTo>
                    <a:pt x="232" y="357"/>
                    <a:pt x="234" y="352"/>
                    <a:pt x="239" y="354"/>
                  </a:cubicBezTo>
                  <a:cubicBezTo>
                    <a:pt x="238" y="348"/>
                    <a:pt x="247" y="351"/>
                    <a:pt x="246" y="346"/>
                  </a:cubicBezTo>
                  <a:cubicBezTo>
                    <a:pt x="247" y="346"/>
                    <a:pt x="248" y="348"/>
                    <a:pt x="249" y="349"/>
                  </a:cubicBezTo>
                  <a:cubicBezTo>
                    <a:pt x="248" y="347"/>
                    <a:pt x="249" y="346"/>
                    <a:pt x="251" y="348"/>
                  </a:cubicBezTo>
                  <a:cubicBezTo>
                    <a:pt x="254" y="344"/>
                    <a:pt x="264" y="344"/>
                    <a:pt x="264" y="338"/>
                  </a:cubicBezTo>
                  <a:cubicBezTo>
                    <a:pt x="267" y="340"/>
                    <a:pt x="272" y="337"/>
                    <a:pt x="272" y="334"/>
                  </a:cubicBezTo>
                  <a:cubicBezTo>
                    <a:pt x="272" y="333"/>
                    <a:pt x="271" y="333"/>
                    <a:pt x="270" y="332"/>
                  </a:cubicBezTo>
                  <a:cubicBezTo>
                    <a:pt x="274" y="325"/>
                    <a:pt x="282" y="327"/>
                    <a:pt x="280" y="317"/>
                  </a:cubicBezTo>
                  <a:cubicBezTo>
                    <a:pt x="277" y="315"/>
                    <a:pt x="280" y="320"/>
                    <a:pt x="277" y="321"/>
                  </a:cubicBezTo>
                  <a:cubicBezTo>
                    <a:pt x="276" y="310"/>
                    <a:pt x="292" y="311"/>
                    <a:pt x="293" y="302"/>
                  </a:cubicBezTo>
                  <a:cubicBezTo>
                    <a:pt x="300" y="305"/>
                    <a:pt x="297" y="293"/>
                    <a:pt x="302" y="297"/>
                  </a:cubicBezTo>
                  <a:cubicBezTo>
                    <a:pt x="303" y="297"/>
                    <a:pt x="303" y="296"/>
                    <a:pt x="303" y="295"/>
                  </a:cubicBezTo>
                  <a:cubicBezTo>
                    <a:pt x="304" y="295"/>
                    <a:pt x="306" y="295"/>
                    <a:pt x="307" y="296"/>
                  </a:cubicBezTo>
                  <a:cubicBezTo>
                    <a:pt x="307" y="295"/>
                    <a:pt x="307" y="294"/>
                    <a:pt x="307" y="294"/>
                  </a:cubicBezTo>
                  <a:cubicBezTo>
                    <a:pt x="307" y="292"/>
                    <a:pt x="309" y="292"/>
                    <a:pt x="311" y="293"/>
                  </a:cubicBezTo>
                  <a:cubicBezTo>
                    <a:pt x="316" y="289"/>
                    <a:pt x="319" y="284"/>
                    <a:pt x="326" y="282"/>
                  </a:cubicBezTo>
                  <a:cubicBezTo>
                    <a:pt x="327" y="276"/>
                    <a:pt x="336" y="275"/>
                    <a:pt x="341" y="273"/>
                  </a:cubicBezTo>
                  <a:cubicBezTo>
                    <a:pt x="345" y="268"/>
                    <a:pt x="350" y="265"/>
                    <a:pt x="355" y="262"/>
                  </a:cubicBezTo>
                  <a:cubicBezTo>
                    <a:pt x="360" y="259"/>
                    <a:pt x="364" y="257"/>
                    <a:pt x="366" y="252"/>
                  </a:cubicBezTo>
                  <a:cubicBezTo>
                    <a:pt x="367" y="254"/>
                    <a:pt x="368" y="253"/>
                    <a:pt x="369" y="255"/>
                  </a:cubicBezTo>
                  <a:cubicBezTo>
                    <a:pt x="370" y="255"/>
                    <a:pt x="369" y="253"/>
                    <a:pt x="368" y="251"/>
                  </a:cubicBezTo>
                  <a:cubicBezTo>
                    <a:pt x="370" y="250"/>
                    <a:pt x="370" y="252"/>
                    <a:pt x="372" y="253"/>
                  </a:cubicBezTo>
                  <a:cubicBezTo>
                    <a:pt x="370" y="250"/>
                    <a:pt x="372" y="251"/>
                    <a:pt x="374" y="251"/>
                  </a:cubicBezTo>
                  <a:cubicBezTo>
                    <a:pt x="372" y="247"/>
                    <a:pt x="371" y="251"/>
                    <a:pt x="370" y="248"/>
                  </a:cubicBezTo>
                  <a:cubicBezTo>
                    <a:pt x="372" y="248"/>
                    <a:pt x="377" y="247"/>
                    <a:pt x="378" y="250"/>
                  </a:cubicBezTo>
                  <a:cubicBezTo>
                    <a:pt x="380" y="249"/>
                    <a:pt x="379" y="247"/>
                    <a:pt x="377" y="246"/>
                  </a:cubicBezTo>
                  <a:cubicBezTo>
                    <a:pt x="383" y="242"/>
                    <a:pt x="387" y="246"/>
                    <a:pt x="391" y="239"/>
                  </a:cubicBezTo>
                  <a:cubicBezTo>
                    <a:pt x="391" y="240"/>
                    <a:pt x="392" y="240"/>
                    <a:pt x="393" y="241"/>
                  </a:cubicBezTo>
                  <a:cubicBezTo>
                    <a:pt x="394" y="240"/>
                    <a:pt x="395" y="238"/>
                    <a:pt x="394" y="236"/>
                  </a:cubicBezTo>
                  <a:cubicBezTo>
                    <a:pt x="395" y="235"/>
                    <a:pt x="396" y="238"/>
                    <a:pt x="398" y="237"/>
                  </a:cubicBezTo>
                  <a:cubicBezTo>
                    <a:pt x="400" y="235"/>
                    <a:pt x="397" y="231"/>
                    <a:pt x="400" y="230"/>
                  </a:cubicBezTo>
                  <a:cubicBezTo>
                    <a:pt x="401" y="235"/>
                    <a:pt x="404" y="229"/>
                    <a:pt x="406" y="230"/>
                  </a:cubicBezTo>
                  <a:cubicBezTo>
                    <a:pt x="408" y="229"/>
                    <a:pt x="406" y="226"/>
                    <a:pt x="408" y="225"/>
                  </a:cubicBezTo>
                  <a:cubicBezTo>
                    <a:pt x="409" y="227"/>
                    <a:pt x="407" y="227"/>
                    <a:pt x="408" y="228"/>
                  </a:cubicBezTo>
                  <a:cubicBezTo>
                    <a:pt x="413" y="226"/>
                    <a:pt x="414" y="223"/>
                    <a:pt x="419" y="221"/>
                  </a:cubicBezTo>
                  <a:cubicBezTo>
                    <a:pt x="422" y="220"/>
                    <a:pt x="424" y="216"/>
                    <a:pt x="426" y="216"/>
                  </a:cubicBezTo>
                  <a:cubicBezTo>
                    <a:pt x="427" y="216"/>
                    <a:pt x="429" y="218"/>
                    <a:pt x="431" y="217"/>
                  </a:cubicBezTo>
                  <a:cubicBezTo>
                    <a:pt x="434" y="216"/>
                    <a:pt x="436" y="210"/>
                    <a:pt x="439" y="213"/>
                  </a:cubicBezTo>
                  <a:cubicBezTo>
                    <a:pt x="443" y="208"/>
                    <a:pt x="448" y="206"/>
                    <a:pt x="454" y="202"/>
                  </a:cubicBezTo>
                  <a:cubicBezTo>
                    <a:pt x="452" y="199"/>
                    <a:pt x="459" y="198"/>
                    <a:pt x="461" y="198"/>
                  </a:cubicBezTo>
                  <a:cubicBezTo>
                    <a:pt x="462" y="196"/>
                    <a:pt x="461" y="197"/>
                    <a:pt x="459" y="195"/>
                  </a:cubicBezTo>
                  <a:cubicBezTo>
                    <a:pt x="461" y="195"/>
                    <a:pt x="463" y="196"/>
                    <a:pt x="465" y="194"/>
                  </a:cubicBezTo>
                  <a:cubicBezTo>
                    <a:pt x="466" y="192"/>
                    <a:pt x="464" y="192"/>
                    <a:pt x="463" y="190"/>
                  </a:cubicBezTo>
                  <a:cubicBezTo>
                    <a:pt x="464" y="189"/>
                    <a:pt x="465" y="190"/>
                    <a:pt x="465" y="191"/>
                  </a:cubicBezTo>
                  <a:cubicBezTo>
                    <a:pt x="471" y="191"/>
                    <a:pt x="472" y="180"/>
                    <a:pt x="479" y="182"/>
                  </a:cubicBezTo>
                  <a:cubicBezTo>
                    <a:pt x="479" y="178"/>
                    <a:pt x="487" y="180"/>
                    <a:pt x="485" y="173"/>
                  </a:cubicBezTo>
                  <a:cubicBezTo>
                    <a:pt x="486" y="174"/>
                    <a:pt x="487" y="173"/>
                    <a:pt x="489" y="175"/>
                  </a:cubicBezTo>
                  <a:cubicBezTo>
                    <a:pt x="490" y="174"/>
                    <a:pt x="488" y="172"/>
                    <a:pt x="489" y="171"/>
                  </a:cubicBezTo>
                  <a:cubicBezTo>
                    <a:pt x="492" y="176"/>
                    <a:pt x="494" y="168"/>
                    <a:pt x="496" y="166"/>
                  </a:cubicBezTo>
                  <a:cubicBezTo>
                    <a:pt x="498" y="165"/>
                    <a:pt x="503" y="167"/>
                    <a:pt x="502" y="162"/>
                  </a:cubicBezTo>
                  <a:cubicBezTo>
                    <a:pt x="507" y="165"/>
                    <a:pt x="508" y="159"/>
                    <a:pt x="511" y="156"/>
                  </a:cubicBezTo>
                  <a:cubicBezTo>
                    <a:pt x="512" y="155"/>
                    <a:pt x="511" y="154"/>
                    <a:pt x="510" y="153"/>
                  </a:cubicBezTo>
                  <a:cubicBezTo>
                    <a:pt x="517" y="152"/>
                    <a:pt x="519" y="146"/>
                    <a:pt x="522" y="142"/>
                  </a:cubicBezTo>
                  <a:cubicBezTo>
                    <a:pt x="523" y="141"/>
                    <a:pt x="525" y="142"/>
                    <a:pt x="527" y="144"/>
                  </a:cubicBezTo>
                  <a:cubicBezTo>
                    <a:pt x="530" y="143"/>
                    <a:pt x="528" y="140"/>
                    <a:pt x="530" y="139"/>
                  </a:cubicBezTo>
                  <a:cubicBezTo>
                    <a:pt x="532" y="142"/>
                    <a:pt x="533" y="136"/>
                    <a:pt x="535" y="139"/>
                  </a:cubicBezTo>
                  <a:cubicBezTo>
                    <a:pt x="535" y="135"/>
                    <a:pt x="539" y="134"/>
                    <a:pt x="541" y="133"/>
                  </a:cubicBezTo>
                  <a:cubicBezTo>
                    <a:pt x="539" y="134"/>
                    <a:pt x="545" y="134"/>
                    <a:pt x="546" y="133"/>
                  </a:cubicBezTo>
                  <a:cubicBezTo>
                    <a:pt x="547" y="132"/>
                    <a:pt x="547" y="130"/>
                    <a:pt x="548" y="129"/>
                  </a:cubicBezTo>
                  <a:cubicBezTo>
                    <a:pt x="550" y="128"/>
                    <a:pt x="553" y="129"/>
                    <a:pt x="555" y="128"/>
                  </a:cubicBezTo>
                  <a:cubicBezTo>
                    <a:pt x="558" y="127"/>
                    <a:pt x="563" y="125"/>
                    <a:pt x="566" y="121"/>
                  </a:cubicBezTo>
                  <a:cubicBezTo>
                    <a:pt x="568" y="122"/>
                    <a:pt x="568" y="122"/>
                    <a:pt x="569" y="124"/>
                  </a:cubicBezTo>
                  <a:cubicBezTo>
                    <a:pt x="569" y="116"/>
                    <a:pt x="575" y="121"/>
                    <a:pt x="578" y="117"/>
                  </a:cubicBezTo>
                  <a:cubicBezTo>
                    <a:pt x="576" y="116"/>
                    <a:pt x="575" y="117"/>
                    <a:pt x="573" y="114"/>
                  </a:cubicBezTo>
                  <a:cubicBezTo>
                    <a:pt x="579" y="119"/>
                    <a:pt x="583" y="110"/>
                    <a:pt x="587" y="108"/>
                  </a:cubicBezTo>
                  <a:cubicBezTo>
                    <a:pt x="585" y="105"/>
                    <a:pt x="583" y="111"/>
                    <a:pt x="580" y="106"/>
                  </a:cubicBezTo>
                  <a:cubicBezTo>
                    <a:pt x="581" y="111"/>
                    <a:pt x="576" y="110"/>
                    <a:pt x="574" y="113"/>
                  </a:cubicBezTo>
                  <a:cubicBezTo>
                    <a:pt x="578" y="103"/>
                    <a:pt x="589" y="96"/>
                    <a:pt x="594" y="90"/>
                  </a:cubicBezTo>
                  <a:cubicBezTo>
                    <a:pt x="587" y="86"/>
                    <a:pt x="583" y="101"/>
                    <a:pt x="576" y="95"/>
                  </a:cubicBezTo>
                  <a:cubicBezTo>
                    <a:pt x="574" y="99"/>
                    <a:pt x="574" y="99"/>
                    <a:pt x="573" y="102"/>
                  </a:cubicBezTo>
                  <a:cubicBezTo>
                    <a:pt x="572" y="99"/>
                    <a:pt x="571" y="98"/>
                    <a:pt x="569" y="98"/>
                  </a:cubicBezTo>
                  <a:cubicBezTo>
                    <a:pt x="570" y="106"/>
                    <a:pt x="559" y="104"/>
                    <a:pt x="561" y="111"/>
                  </a:cubicBezTo>
                  <a:cubicBezTo>
                    <a:pt x="558" y="107"/>
                    <a:pt x="557" y="113"/>
                    <a:pt x="556" y="113"/>
                  </a:cubicBezTo>
                  <a:cubicBezTo>
                    <a:pt x="555" y="111"/>
                    <a:pt x="557" y="111"/>
                    <a:pt x="556" y="110"/>
                  </a:cubicBezTo>
                  <a:cubicBezTo>
                    <a:pt x="553" y="106"/>
                    <a:pt x="549" y="114"/>
                    <a:pt x="551" y="115"/>
                  </a:cubicBezTo>
                  <a:cubicBezTo>
                    <a:pt x="546" y="113"/>
                    <a:pt x="544" y="119"/>
                    <a:pt x="542" y="123"/>
                  </a:cubicBezTo>
                  <a:cubicBezTo>
                    <a:pt x="539" y="122"/>
                    <a:pt x="528" y="125"/>
                    <a:pt x="529" y="131"/>
                  </a:cubicBezTo>
                  <a:cubicBezTo>
                    <a:pt x="529" y="132"/>
                    <a:pt x="528" y="131"/>
                    <a:pt x="527" y="129"/>
                  </a:cubicBezTo>
                  <a:cubicBezTo>
                    <a:pt x="522" y="133"/>
                    <a:pt x="520" y="136"/>
                    <a:pt x="513" y="137"/>
                  </a:cubicBezTo>
                  <a:cubicBezTo>
                    <a:pt x="516" y="132"/>
                    <a:pt x="522" y="133"/>
                    <a:pt x="521" y="126"/>
                  </a:cubicBezTo>
                  <a:cubicBezTo>
                    <a:pt x="521" y="126"/>
                    <a:pt x="520" y="127"/>
                    <a:pt x="519" y="125"/>
                  </a:cubicBezTo>
                  <a:cubicBezTo>
                    <a:pt x="518" y="127"/>
                    <a:pt x="518" y="127"/>
                    <a:pt x="515" y="127"/>
                  </a:cubicBezTo>
                  <a:cubicBezTo>
                    <a:pt x="515" y="130"/>
                    <a:pt x="513" y="133"/>
                    <a:pt x="510" y="132"/>
                  </a:cubicBezTo>
                  <a:cubicBezTo>
                    <a:pt x="511" y="137"/>
                    <a:pt x="507" y="137"/>
                    <a:pt x="507" y="141"/>
                  </a:cubicBezTo>
                  <a:cubicBezTo>
                    <a:pt x="508" y="137"/>
                    <a:pt x="505" y="140"/>
                    <a:pt x="503" y="140"/>
                  </a:cubicBezTo>
                  <a:cubicBezTo>
                    <a:pt x="508" y="130"/>
                    <a:pt x="517" y="126"/>
                    <a:pt x="521" y="119"/>
                  </a:cubicBezTo>
                  <a:cubicBezTo>
                    <a:pt x="523" y="119"/>
                    <a:pt x="527" y="121"/>
                    <a:pt x="525" y="117"/>
                  </a:cubicBezTo>
                  <a:cubicBezTo>
                    <a:pt x="527" y="117"/>
                    <a:pt x="529" y="119"/>
                    <a:pt x="531" y="119"/>
                  </a:cubicBezTo>
                  <a:cubicBezTo>
                    <a:pt x="529" y="118"/>
                    <a:pt x="530" y="117"/>
                    <a:pt x="530" y="114"/>
                  </a:cubicBezTo>
                  <a:cubicBezTo>
                    <a:pt x="531" y="114"/>
                    <a:pt x="532" y="116"/>
                    <a:pt x="533" y="115"/>
                  </a:cubicBezTo>
                  <a:cubicBezTo>
                    <a:pt x="536" y="115"/>
                    <a:pt x="532" y="111"/>
                    <a:pt x="534" y="110"/>
                  </a:cubicBezTo>
                  <a:cubicBezTo>
                    <a:pt x="535" y="112"/>
                    <a:pt x="535" y="112"/>
                    <a:pt x="536" y="111"/>
                  </a:cubicBezTo>
                  <a:cubicBezTo>
                    <a:pt x="537" y="103"/>
                    <a:pt x="549" y="103"/>
                    <a:pt x="551" y="98"/>
                  </a:cubicBezTo>
                  <a:cubicBezTo>
                    <a:pt x="557" y="99"/>
                    <a:pt x="558" y="91"/>
                    <a:pt x="565" y="89"/>
                  </a:cubicBezTo>
                  <a:cubicBezTo>
                    <a:pt x="566" y="86"/>
                    <a:pt x="569" y="82"/>
                    <a:pt x="571" y="84"/>
                  </a:cubicBezTo>
                  <a:cubicBezTo>
                    <a:pt x="572" y="83"/>
                    <a:pt x="572" y="82"/>
                    <a:pt x="572" y="80"/>
                  </a:cubicBezTo>
                  <a:cubicBezTo>
                    <a:pt x="572" y="80"/>
                    <a:pt x="571" y="80"/>
                    <a:pt x="570" y="79"/>
                  </a:cubicBezTo>
                  <a:cubicBezTo>
                    <a:pt x="573" y="81"/>
                    <a:pt x="572" y="78"/>
                    <a:pt x="574" y="77"/>
                  </a:cubicBezTo>
                  <a:cubicBezTo>
                    <a:pt x="580" y="74"/>
                    <a:pt x="588" y="68"/>
                    <a:pt x="595" y="65"/>
                  </a:cubicBezTo>
                  <a:cubicBezTo>
                    <a:pt x="596" y="67"/>
                    <a:pt x="595" y="67"/>
                    <a:pt x="594" y="67"/>
                  </a:cubicBezTo>
                  <a:cubicBezTo>
                    <a:pt x="594" y="68"/>
                    <a:pt x="594" y="69"/>
                    <a:pt x="594" y="69"/>
                  </a:cubicBezTo>
                  <a:cubicBezTo>
                    <a:pt x="595" y="70"/>
                    <a:pt x="596" y="69"/>
                    <a:pt x="595" y="69"/>
                  </a:cubicBezTo>
                  <a:cubicBezTo>
                    <a:pt x="597" y="68"/>
                    <a:pt x="596" y="71"/>
                    <a:pt x="597" y="71"/>
                  </a:cubicBezTo>
                  <a:cubicBezTo>
                    <a:pt x="596" y="62"/>
                    <a:pt x="605" y="65"/>
                    <a:pt x="609" y="62"/>
                  </a:cubicBezTo>
                  <a:cubicBezTo>
                    <a:pt x="609" y="62"/>
                    <a:pt x="608" y="62"/>
                    <a:pt x="608" y="62"/>
                  </a:cubicBezTo>
                  <a:cubicBezTo>
                    <a:pt x="611" y="55"/>
                    <a:pt x="617" y="49"/>
                    <a:pt x="621" y="51"/>
                  </a:cubicBezTo>
                  <a:cubicBezTo>
                    <a:pt x="623" y="50"/>
                    <a:pt x="619" y="47"/>
                    <a:pt x="621" y="46"/>
                  </a:cubicBezTo>
                  <a:cubicBezTo>
                    <a:pt x="621" y="50"/>
                    <a:pt x="624" y="47"/>
                    <a:pt x="626" y="50"/>
                  </a:cubicBezTo>
                  <a:cubicBezTo>
                    <a:pt x="626" y="47"/>
                    <a:pt x="628" y="46"/>
                    <a:pt x="631" y="49"/>
                  </a:cubicBezTo>
                  <a:cubicBezTo>
                    <a:pt x="630" y="49"/>
                    <a:pt x="630" y="49"/>
                    <a:pt x="629" y="48"/>
                  </a:cubicBezTo>
                  <a:cubicBezTo>
                    <a:pt x="629" y="51"/>
                    <a:pt x="632" y="50"/>
                    <a:pt x="633" y="51"/>
                  </a:cubicBezTo>
                  <a:cubicBezTo>
                    <a:pt x="633" y="47"/>
                    <a:pt x="634" y="46"/>
                    <a:pt x="636" y="44"/>
                  </a:cubicBezTo>
                  <a:cubicBezTo>
                    <a:pt x="637" y="46"/>
                    <a:pt x="636" y="47"/>
                    <a:pt x="634" y="46"/>
                  </a:cubicBezTo>
                  <a:cubicBezTo>
                    <a:pt x="635" y="49"/>
                    <a:pt x="635" y="50"/>
                    <a:pt x="638" y="52"/>
                  </a:cubicBezTo>
                  <a:cubicBezTo>
                    <a:pt x="637" y="48"/>
                    <a:pt x="640" y="52"/>
                    <a:pt x="641" y="49"/>
                  </a:cubicBezTo>
                  <a:cubicBezTo>
                    <a:pt x="641" y="50"/>
                    <a:pt x="642" y="50"/>
                    <a:pt x="642" y="50"/>
                  </a:cubicBezTo>
                  <a:cubicBezTo>
                    <a:pt x="643" y="54"/>
                    <a:pt x="645" y="57"/>
                    <a:pt x="644" y="59"/>
                  </a:cubicBezTo>
                  <a:cubicBezTo>
                    <a:pt x="645" y="59"/>
                    <a:pt x="645" y="60"/>
                    <a:pt x="646" y="61"/>
                  </a:cubicBezTo>
                  <a:cubicBezTo>
                    <a:pt x="647" y="61"/>
                    <a:pt x="647" y="60"/>
                    <a:pt x="648" y="59"/>
                  </a:cubicBezTo>
                  <a:cubicBezTo>
                    <a:pt x="649" y="61"/>
                    <a:pt x="650" y="61"/>
                    <a:pt x="651" y="60"/>
                  </a:cubicBezTo>
                  <a:cubicBezTo>
                    <a:pt x="651" y="62"/>
                    <a:pt x="653" y="64"/>
                    <a:pt x="655" y="66"/>
                  </a:cubicBezTo>
                  <a:cubicBezTo>
                    <a:pt x="654" y="65"/>
                    <a:pt x="653" y="66"/>
                    <a:pt x="653" y="67"/>
                  </a:cubicBezTo>
                  <a:cubicBezTo>
                    <a:pt x="655" y="68"/>
                    <a:pt x="656" y="72"/>
                    <a:pt x="655" y="74"/>
                  </a:cubicBezTo>
                  <a:cubicBezTo>
                    <a:pt x="657" y="76"/>
                    <a:pt x="656" y="72"/>
                    <a:pt x="658" y="72"/>
                  </a:cubicBezTo>
                  <a:cubicBezTo>
                    <a:pt x="661" y="77"/>
                    <a:pt x="661" y="77"/>
                    <a:pt x="661" y="77"/>
                  </a:cubicBezTo>
                  <a:cubicBezTo>
                    <a:pt x="658" y="77"/>
                    <a:pt x="660" y="80"/>
                    <a:pt x="657" y="80"/>
                  </a:cubicBezTo>
                  <a:cubicBezTo>
                    <a:pt x="657" y="82"/>
                    <a:pt x="658" y="84"/>
                    <a:pt x="658" y="86"/>
                  </a:cubicBezTo>
                  <a:cubicBezTo>
                    <a:pt x="656" y="85"/>
                    <a:pt x="657" y="87"/>
                    <a:pt x="656" y="88"/>
                  </a:cubicBezTo>
                  <a:cubicBezTo>
                    <a:pt x="654" y="86"/>
                    <a:pt x="651" y="88"/>
                    <a:pt x="651" y="89"/>
                  </a:cubicBezTo>
                  <a:cubicBezTo>
                    <a:pt x="652" y="90"/>
                    <a:pt x="653" y="91"/>
                    <a:pt x="654" y="90"/>
                  </a:cubicBezTo>
                  <a:cubicBezTo>
                    <a:pt x="655" y="94"/>
                    <a:pt x="657" y="94"/>
                    <a:pt x="660" y="94"/>
                  </a:cubicBezTo>
                  <a:cubicBezTo>
                    <a:pt x="661" y="93"/>
                    <a:pt x="660" y="91"/>
                    <a:pt x="660" y="90"/>
                  </a:cubicBezTo>
                  <a:cubicBezTo>
                    <a:pt x="664" y="95"/>
                    <a:pt x="666" y="88"/>
                    <a:pt x="670" y="91"/>
                  </a:cubicBezTo>
                  <a:cubicBezTo>
                    <a:pt x="670" y="89"/>
                    <a:pt x="669" y="82"/>
                    <a:pt x="666" y="84"/>
                  </a:cubicBezTo>
                  <a:cubicBezTo>
                    <a:pt x="665" y="81"/>
                    <a:pt x="669" y="81"/>
                    <a:pt x="670" y="81"/>
                  </a:cubicBezTo>
                  <a:cubicBezTo>
                    <a:pt x="672" y="83"/>
                    <a:pt x="669" y="83"/>
                    <a:pt x="670" y="85"/>
                  </a:cubicBezTo>
                  <a:cubicBezTo>
                    <a:pt x="671" y="87"/>
                    <a:pt x="674" y="86"/>
                    <a:pt x="672" y="88"/>
                  </a:cubicBezTo>
                  <a:cubicBezTo>
                    <a:pt x="674" y="88"/>
                    <a:pt x="675" y="89"/>
                    <a:pt x="676" y="88"/>
                  </a:cubicBezTo>
                  <a:cubicBezTo>
                    <a:pt x="676" y="89"/>
                    <a:pt x="676" y="90"/>
                    <a:pt x="677" y="90"/>
                  </a:cubicBezTo>
                  <a:cubicBezTo>
                    <a:pt x="677" y="91"/>
                    <a:pt x="676" y="95"/>
                    <a:pt x="677" y="95"/>
                  </a:cubicBezTo>
                  <a:cubicBezTo>
                    <a:pt x="676" y="98"/>
                    <a:pt x="673" y="98"/>
                    <a:pt x="671" y="101"/>
                  </a:cubicBezTo>
                  <a:cubicBezTo>
                    <a:pt x="673" y="103"/>
                    <a:pt x="674" y="101"/>
                    <a:pt x="674" y="99"/>
                  </a:cubicBezTo>
                  <a:cubicBezTo>
                    <a:pt x="676" y="103"/>
                    <a:pt x="677" y="101"/>
                    <a:pt x="679" y="104"/>
                  </a:cubicBezTo>
                  <a:cubicBezTo>
                    <a:pt x="679" y="105"/>
                    <a:pt x="675" y="107"/>
                    <a:pt x="677" y="108"/>
                  </a:cubicBezTo>
                  <a:cubicBezTo>
                    <a:pt x="675" y="108"/>
                    <a:pt x="674" y="108"/>
                    <a:pt x="671" y="111"/>
                  </a:cubicBezTo>
                  <a:cubicBezTo>
                    <a:pt x="674" y="117"/>
                    <a:pt x="669" y="117"/>
                    <a:pt x="669" y="122"/>
                  </a:cubicBezTo>
                  <a:cubicBezTo>
                    <a:pt x="672" y="123"/>
                    <a:pt x="670" y="119"/>
                    <a:pt x="673" y="119"/>
                  </a:cubicBezTo>
                  <a:cubicBezTo>
                    <a:pt x="675" y="121"/>
                    <a:pt x="671" y="120"/>
                    <a:pt x="673" y="123"/>
                  </a:cubicBezTo>
                  <a:cubicBezTo>
                    <a:pt x="672" y="121"/>
                    <a:pt x="672" y="123"/>
                    <a:pt x="674" y="126"/>
                  </a:cubicBezTo>
                  <a:cubicBezTo>
                    <a:pt x="673" y="126"/>
                    <a:pt x="672" y="125"/>
                    <a:pt x="672" y="123"/>
                  </a:cubicBezTo>
                  <a:cubicBezTo>
                    <a:pt x="670" y="125"/>
                    <a:pt x="669" y="126"/>
                    <a:pt x="671" y="129"/>
                  </a:cubicBezTo>
                  <a:cubicBezTo>
                    <a:pt x="667" y="129"/>
                    <a:pt x="668" y="134"/>
                    <a:pt x="667" y="136"/>
                  </a:cubicBezTo>
                  <a:cubicBezTo>
                    <a:pt x="669" y="137"/>
                    <a:pt x="677" y="139"/>
                    <a:pt x="676" y="136"/>
                  </a:cubicBezTo>
                  <a:cubicBezTo>
                    <a:pt x="679" y="136"/>
                    <a:pt x="677" y="140"/>
                    <a:pt x="679" y="142"/>
                  </a:cubicBezTo>
                  <a:cubicBezTo>
                    <a:pt x="681" y="143"/>
                    <a:pt x="683" y="146"/>
                    <a:pt x="685" y="145"/>
                  </a:cubicBezTo>
                  <a:cubicBezTo>
                    <a:pt x="686" y="145"/>
                    <a:pt x="685" y="144"/>
                    <a:pt x="685" y="145"/>
                  </a:cubicBezTo>
                  <a:cubicBezTo>
                    <a:pt x="684" y="142"/>
                    <a:pt x="687" y="145"/>
                    <a:pt x="687" y="143"/>
                  </a:cubicBezTo>
                  <a:cubicBezTo>
                    <a:pt x="688" y="142"/>
                    <a:pt x="686" y="141"/>
                    <a:pt x="685" y="141"/>
                  </a:cubicBezTo>
                  <a:cubicBezTo>
                    <a:pt x="685" y="140"/>
                    <a:pt x="689" y="139"/>
                    <a:pt x="690" y="140"/>
                  </a:cubicBezTo>
                  <a:cubicBezTo>
                    <a:pt x="691" y="135"/>
                    <a:pt x="699" y="130"/>
                    <a:pt x="698" y="126"/>
                  </a:cubicBezTo>
                  <a:cubicBezTo>
                    <a:pt x="697" y="124"/>
                    <a:pt x="701" y="127"/>
                    <a:pt x="702" y="127"/>
                  </a:cubicBezTo>
                  <a:cubicBezTo>
                    <a:pt x="702" y="127"/>
                    <a:pt x="702" y="126"/>
                    <a:pt x="702" y="126"/>
                  </a:cubicBezTo>
                  <a:cubicBezTo>
                    <a:pt x="702" y="123"/>
                    <a:pt x="699" y="126"/>
                    <a:pt x="701" y="124"/>
                  </a:cubicBezTo>
                  <a:cubicBezTo>
                    <a:pt x="701" y="124"/>
                    <a:pt x="701" y="123"/>
                    <a:pt x="701" y="122"/>
                  </a:cubicBezTo>
                  <a:cubicBezTo>
                    <a:pt x="705" y="128"/>
                    <a:pt x="710" y="117"/>
                    <a:pt x="712" y="114"/>
                  </a:cubicBezTo>
                  <a:cubicBezTo>
                    <a:pt x="715" y="115"/>
                    <a:pt x="719" y="115"/>
                    <a:pt x="718" y="111"/>
                  </a:cubicBezTo>
                  <a:cubicBezTo>
                    <a:pt x="720" y="109"/>
                    <a:pt x="719" y="111"/>
                    <a:pt x="720" y="113"/>
                  </a:cubicBezTo>
                  <a:cubicBezTo>
                    <a:pt x="720" y="110"/>
                    <a:pt x="720" y="111"/>
                    <a:pt x="722" y="109"/>
                  </a:cubicBezTo>
                  <a:cubicBezTo>
                    <a:pt x="719" y="108"/>
                    <a:pt x="718" y="106"/>
                    <a:pt x="715" y="104"/>
                  </a:cubicBezTo>
                  <a:cubicBezTo>
                    <a:pt x="715" y="106"/>
                    <a:pt x="713" y="104"/>
                    <a:pt x="712" y="106"/>
                  </a:cubicBezTo>
                  <a:cubicBezTo>
                    <a:pt x="713" y="102"/>
                    <a:pt x="715" y="100"/>
                    <a:pt x="718" y="98"/>
                  </a:cubicBezTo>
                  <a:cubicBezTo>
                    <a:pt x="720" y="99"/>
                    <a:pt x="722" y="100"/>
                    <a:pt x="722" y="102"/>
                  </a:cubicBezTo>
                  <a:cubicBezTo>
                    <a:pt x="723" y="101"/>
                    <a:pt x="721" y="97"/>
                    <a:pt x="720" y="98"/>
                  </a:cubicBezTo>
                  <a:cubicBezTo>
                    <a:pt x="719" y="96"/>
                    <a:pt x="726" y="97"/>
                    <a:pt x="723" y="98"/>
                  </a:cubicBezTo>
                  <a:cubicBezTo>
                    <a:pt x="725" y="100"/>
                    <a:pt x="724" y="96"/>
                    <a:pt x="726" y="96"/>
                  </a:cubicBezTo>
                  <a:cubicBezTo>
                    <a:pt x="729" y="100"/>
                    <a:pt x="732" y="102"/>
                    <a:pt x="737" y="101"/>
                  </a:cubicBezTo>
                  <a:cubicBezTo>
                    <a:pt x="738" y="105"/>
                    <a:pt x="728" y="104"/>
                    <a:pt x="728" y="106"/>
                  </a:cubicBezTo>
                  <a:cubicBezTo>
                    <a:pt x="730" y="106"/>
                    <a:pt x="733" y="108"/>
                    <a:pt x="735" y="106"/>
                  </a:cubicBezTo>
                  <a:cubicBezTo>
                    <a:pt x="737" y="109"/>
                    <a:pt x="735" y="111"/>
                    <a:pt x="733" y="111"/>
                  </a:cubicBezTo>
                  <a:cubicBezTo>
                    <a:pt x="735" y="114"/>
                    <a:pt x="736" y="111"/>
                    <a:pt x="740" y="112"/>
                  </a:cubicBezTo>
                  <a:cubicBezTo>
                    <a:pt x="740" y="114"/>
                    <a:pt x="736" y="116"/>
                    <a:pt x="734" y="114"/>
                  </a:cubicBezTo>
                  <a:cubicBezTo>
                    <a:pt x="732" y="116"/>
                    <a:pt x="736" y="120"/>
                    <a:pt x="732" y="120"/>
                  </a:cubicBezTo>
                  <a:cubicBezTo>
                    <a:pt x="734" y="120"/>
                    <a:pt x="737" y="122"/>
                    <a:pt x="739" y="121"/>
                  </a:cubicBezTo>
                  <a:cubicBezTo>
                    <a:pt x="739" y="122"/>
                    <a:pt x="739" y="123"/>
                    <a:pt x="740" y="123"/>
                  </a:cubicBezTo>
                  <a:cubicBezTo>
                    <a:pt x="741" y="124"/>
                    <a:pt x="738" y="124"/>
                    <a:pt x="739" y="126"/>
                  </a:cubicBezTo>
                  <a:cubicBezTo>
                    <a:pt x="741" y="129"/>
                    <a:pt x="743" y="128"/>
                    <a:pt x="745" y="130"/>
                  </a:cubicBezTo>
                  <a:cubicBezTo>
                    <a:pt x="748" y="126"/>
                    <a:pt x="753" y="126"/>
                    <a:pt x="757" y="122"/>
                  </a:cubicBezTo>
                  <a:cubicBezTo>
                    <a:pt x="757" y="124"/>
                    <a:pt x="760" y="124"/>
                    <a:pt x="761" y="125"/>
                  </a:cubicBezTo>
                  <a:cubicBezTo>
                    <a:pt x="758" y="123"/>
                    <a:pt x="761" y="124"/>
                    <a:pt x="758" y="120"/>
                  </a:cubicBezTo>
                  <a:cubicBezTo>
                    <a:pt x="760" y="122"/>
                    <a:pt x="762" y="121"/>
                    <a:pt x="763" y="120"/>
                  </a:cubicBezTo>
                  <a:cubicBezTo>
                    <a:pt x="765" y="121"/>
                    <a:pt x="764" y="124"/>
                    <a:pt x="765" y="124"/>
                  </a:cubicBezTo>
                  <a:cubicBezTo>
                    <a:pt x="766" y="125"/>
                    <a:pt x="764" y="125"/>
                    <a:pt x="765" y="126"/>
                  </a:cubicBezTo>
                  <a:cubicBezTo>
                    <a:pt x="766" y="130"/>
                    <a:pt x="767" y="125"/>
                    <a:pt x="768" y="127"/>
                  </a:cubicBezTo>
                  <a:cubicBezTo>
                    <a:pt x="770" y="129"/>
                    <a:pt x="767" y="130"/>
                    <a:pt x="766" y="129"/>
                  </a:cubicBezTo>
                  <a:cubicBezTo>
                    <a:pt x="765" y="131"/>
                    <a:pt x="771" y="136"/>
                    <a:pt x="768" y="138"/>
                  </a:cubicBezTo>
                  <a:cubicBezTo>
                    <a:pt x="767" y="135"/>
                    <a:pt x="767" y="135"/>
                    <a:pt x="767" y="135"/>
                  </a:cubicBezTo>
                  <a:cubicBezTo>
                    <a:pt x="764" y="137"/>
                    <a:pt x="769" y="139"/>
                    <a:pt x="768" y="141"/>
                  </a:cubicBezTo>
                  <a:cubicBezTo>
                    <a:pt x="770" y="143"/>
                    <a:pt x="768" y="139"/>
                    <a:pt x="769" y="139"/>
                  </a:cubicBezTo>
                  <a:cubicBezTo>
                    <a:pt x="772" y="142"/>
                    <a:pt x="767" y="143"/>
                    <a:pt x="769" y="146"/>
                  </a:cubicBezTo>
                  <a:cubicBezTo>
                    <a:pt x="771" y="147"/>
                    <a:pt x="772" y="147"/>
                    <a:pt x="774" y="147"/>
                  </a:cubicBezTo>
                  <a:cubicBezTo>
                    <a:pt x="776" y="150"/>
                    <a:pt x="783" y="159"/>
                    <a:pt x="785" y="152"/>
                  </a:cubicBezTo>
                  <a:cubicBezTo>
                    <a:pt x="783" y="151"/>
                    <a:pt x="782" y="150"/>
                    <a:pt x="781" y="151"/>
                  </a:cubicBezTo>
                  <a:cubicBezTo>
                    <a:pt x="781" y="149"/>
                    <a:pt x="784" y="149"/>
                    <a:pt x="786" y="148"/>
                  </a:cubicBezTo>
                  <a:cubicBezTo>
                    <a:pt x="785" y="151"/>
                    <a:pt x="790" y="154"/>
                    <a:pt x="790" y="157"/>
                  </a:cubicBezTo>
                  <a:cubicBezTo>
                    <a:pt x="789" y="157"/>
                    <a:pt x="787" y="157"/>
                    <a:pt x="786" y="157"/>
                  </a:cubicBezTo>
                  <a:cubicBezTo>
                    <a:pt x="785" y="158"/>
                    <a:pt x="784" y="159"/>
                    <a:pt x="785" y="161"/>
                  </a:cubicBezTo>
                  <a:cubicBezTo>
                    <a:pt x="787" y="161"/>
                    <a:pt x="789" y="160"/>
                    <a:pt x="790" y="158"/>
                  </a:cubicBezTo>
                  <a:cubicBezTo>
                    <a:pt x="791" y="163"/>
                    <a:pt x="787" y="161"/>
                    <a:pt x="785" y="163"/>
                  </a:cubicBezTo>
                  <a:cubicBezTo>
                    <a:pt x="785" y="164"/>
                    <a:pt x="786" y="165"/>
                    <a:pt x="786" y="164"/>
                  </a:cubicBezTo>
                  <a:cubicBezTo>
                    <a:pt x="788" y="166"/>
                    <a:pt x="782" y="163"/>
                    <a:pt x="781" y="163"/>
                  </a:cubicBezTo>
                  <a:cubicBezTo>
                    <a:pt x="780" y="166"/>
                    <a:pt x="783" y="169"/>
                    <a:pt x="781" y="170"/>
                  </a:cubicBezTo>
                  <a:cubicBezTo>
                    <a:pt x="783" y="171"/>
                    <a:pt x="785" y="172"/>
                    <a:pt x="787" y="170"/>
                  </a:cubicBezTo>
                  <a:cubicBezTo>
                    <a:pt x="787" y="173"/>
                    <a:pt x="784" y="171"/>
                    <a:pt x="783" y="173"/>
                  </a:cubicBezTo>
                  <a:cubicBezTo>
                    <a:pt x="784" y="175"/>
                    <a:pt x="785" y="177"/>
                    <a:pt x="785" y="179"/>
                  </a:cubicBezTo>
                  <a:cubicBezTo>
                    <a:pt x="785" y="179"/>
                    <a:pt x="785" y="179"/>
                    <a:pt x="786" y="180"/>
                  </a:cubicBezTo>
                  <a:cubicBezTo>
                    <a:pt x="787" y="177"/>
                    <a:pt x="791" y="169"/>
                    <a:pt x="790" y="171"/>
                  </a:cubicBezTo>
                  <a:cubicBezTo>
                    <a:pt x="791" y="173"/>
                    <a:pt x="791" y="172"/>
                    <a:pt x="792" y="173"/>
                  </a:cubicBezTo>
                  <a:cubicBezTo>
                    <a:pt x="793" y="172"/>
                    <a:pt x="793" y="169"/>
                    <a:pt x="795" y="168"/>
                  </a:cubicBezTo>
                  <a:cubicBezTo>
                    <a:pt x="797" y="170"/>
                    <a:pt x="796" y="171"/>
                    <a:pt x="797" y="173"/>
                  </a:cubicBezTo>
                  <a:cubicBezTo>
                    <a:pt x="799" y="173"/>
                    <a:pt x="798" y="171"/>
                    <a:pt x="797" y="171"/>
                  </a:cubicBezTo>
                  <a:cubicBezTo>
                    <a:pt x="798" y="170"/>
                    <a:pt x="803" y="170"/>
                    <a:pt x="803" y="167"/>
                  </a:cubicBezTo>
                  <a:cubicBezTo>
                    <a:pt x="801" y="166"/>
                    <a:pt x="800" y="164"/>
                    <a:pt x="799" y="166"/>
                  </a:cubicBezTo>
                  <a:cubicBezTo>
                    <a:pt x="798" y="167"/>
                    <a:pt x="800" y="166"/>
                    <a:pt x="801" y="169"/>
                  </a:cubicBezTo>
                  <a:cubicBezTo>
                    <a:pt x="799" y="170"/>
                    <a:pt x="798" y="166"/>
                    <a:pt x="797" y="165"/>
                  </a:cubicBezTo>
                  <a:cubicBezTo>
                    <a:pt x="798" y="164"/>
                    <a:pt x="799" y="164"/>
                    <a:pt x="798" y="163"/>
                  </a:cubicBezTo>
                  <a:cubicBezTo>
                    <a:pt x="799" y="162"/>
                    <a:pt x="800" y="165"/>
                    <a:pt x="801" y="164"/>
                  </a:cubicBezTo>
                  <a:cubicBezTo>
                    <a:pt x="801" y="162"/>
                    <a:pt x="800" y="161"/>
                    <a:pt x="799" y="158"/>
                  </a:cubicBezTo>
                  <a:cubicBezTo>
                    <a:pt x="799" y="158"/>
                    <a:pt x="800" y="160"/>
                    <a:pt x="801" y="161"/>
                  </a:cubicBezTo>
                  <a:cubicBezTo>
                    <a:pt x="803" y="159"/>
                    <a:pt x="803" y="159"/>
                    <a:pt x="803" y="159"/>
                  </a:cubicBezTo>
                  <a:cubicBezTo>
                    <a:pt x="804" y="157"/>
                    <a:pt x="801" y="152"/>
                    <a:pt x="805" y="154"/>
                  </a:cubicBezTo>
                  <a:cubicBezTo>
                    <a:pt x="805" y="155"/>
                    <a:pt x="803" y="155"/>
                    <a:pt x="804" y="156"/>
                  </a:cubicBezTo>
                  <a:cubicBezTo>
                    <a:pt x="806" y="156"/>
                    <a:pt x="807" y="157"/>
                    <a:pt x="809" y="157"/>
                  </a:cubicBezTo>
                  <a:cubicBezTo>
                    <a:pt x="808" y="159"/>
                    <a:pt x="809" y="158"/>
                    <a:pt x="807" y="162"/>
                  </a:cubicBezTo>
                  <a:cubicBezTo>
                    <a:pt x="809" y="165"/>
                    <a:pt x="811" y="165"/>
                    <a:pt x="812" y="163"/>
                  </a:cubicBezTo>
                  <a:cubicBezTo>
                    <a:pt x="809" y="161"/>
                    <a:pt x="811" y="160"/>
                    <a:pt x="813" y="162"/>
                  </a:cubicBezTo>
                  <a:cubicBezTo>
                    <a:pt x="815" y="161"/>
                    <a:pt x="814" y="158"/>
                    <a:pt x="817" y="156"/>
                  </a:cubicBezTo>
                  <a:cubicBezTo>
                    <a:pt x="818" y="158"/>
                    <a:pt x="817" y="158"/>
                    <a:pt x="816" y="159"/>
                  </a:cubicBezTo>
                  <a:cubicBezTo>
                    <a:pt x="817" y="160"/>
                    <a:pt x="818" y="159"/>
                    <a:pt x="819" y="160"/>
                  </a:cubicBezTo>
                  <a:cubicBezTo>
                    <a:pt x="820" y="155"/>
                    <a:pt x="825" y="153"/>
                    <a:pt x="826" y="149"/>
                  </a:cubicBezTo>
                  <a:cubicBezTo>
                    <a:pt x="827" y="149"/>
                    <a:pt x="828" y="151"/>
                    <a:pt x="830" y="149"/>
                  </a:cubicBezTo>
                  <a:cubicBezTo>
                    <a:pt x="831" y="151"/>
                    <a:pt x="830" y="153"/>
                    <a:pt x="829" y="153"/>
                  </a:cubicBezTo>
                  <a:cubicBezTo>
                    <a:pt x="830" y="155"/>
                    <a:pt x="831" y="155"/>
                    <a:pt x="832" y="154"/>
                  </a:cubicBezTo>
                  <a:cubicBezTo>
                    <a:pt x="834" y="153"/>
                    <a:pt x="831" y="155"/>
                    <a:pt x="830" y="156"/>
                  </a:cubicBezTo>
                  <a:cubicBezTo>
                    <a:pt x="836" y="160"/>
                    <a:pt x="839" y="150"/>
                    <a:pt x="833" y="147"/>
                  </a:cubicBezTo>
                  <a:cubicBezTo>
                    <a:pt x="833" y="146"/>
                    <a:pt x="834" y="146"/>
                    <a:pt x="834" y="145"/>
                  </a:cubicBezTo>
                  <a:cubicBezTo>
                    <a:pt x="833" y="145"/>
                    <a:pt x="832" y="145"/>
                    <a:pt x="832" y="145"/>
                  </a:cubicBezTo>
                  <a:cubicBezTo>
                    <a:pt x="830" y="141"/>
                    <a:pt x="834" y="141"/>
                    <a:pt x="835" y="138"/>
                  </a:cubicBezTo>
                  <a:cubicBezTo>
                    <a:pt x="835" y="142"/>
                    <a:pt x="838" y="141"/>
                    <a:pt x="840" y="140"/>
                  </a:cubicBezTo>
                  <a:cubicBezTo>
                    <a:pt x="841" y="139"/>
                    <a:pt x="839" y="137"/>
                    <a:pt x="839" y="136"/>
                  </a:cubicBezTo>
                  <a:cubicBezTo>
                    <a:pt x="841" y="136"/>
                    <a:pt x="841" y="135"/>
                    <a:pt x="842" y="133"/>
                  </a:cubicBezTo>
                  <a:cubicBezTo>
                    <a:pt x="845" y="136"/>
                    <a:pt x="846" y="138"/>
                    <a:pt x="847" y="136"/>
                  </a:cubicBezTo>
                  <a:cubicBezTo>
                    <a:pt x="848" y="139"/>
                    <a:pt x="851" y="142"/>
                    <a:pt x="848" y="142"/>
                  </a:cubicBezTo>
                  <a:cubicBezTo>
                    <a:pt x="852" y="140"/>
                    <a:pt x="858" y="141"/>
                    <a:pt x="864" y="148"/>
                  </a:cubicBezTo>
                  <a:cubicBezTo>
                    <a:pt x="866" y="149"/>
                    <a:pt x="867" y="147"/>
                    <a:pt x="867" y="145"/>
                  </a:cubicBezTo>
                  <a:cubicBezTo>
                    <a:pt x="869" y="151"/>
                    <a:pt x="862" y="150"/>
                    <a:pt x="869" y="157"/>
                  </a:cubicBezTo>
                  <a:cubicBezTo>
                    <a:pt x="870" y="156"/>
                    <a:pt x="867" y="154"/>
                    <a:pt x="869" y="154"/>
                  </a:cubicBezTo>
                  <a:cubicBezTo>
                    <a:pt x="872" y="159"/>
                    <a:pt x="871" y="150"/>
                    <a:pt x="867" y="153"/>
                  </a:cubicBezTo>
                  <a:cubicBezTo>
                    <a:pt x="866" y="148"/>
                    <a:pt x="874" y="153"/>
                    <a:pt x="873" y="156"/>
                  </a:cubicBezTo>
                  <a:cubicBezTo>
                    <a:pt x="874" y="158"/>
                    <a:pt x="874" y="156"/>
                    <a:pt x="875" y="155"/>
                  </a:cubicBezTo>
                  <a:cubicBezTo>
                    <a:pt x="876" y="157"/>
                    <a:pt x="875" y="160"/>
                    <a:pt x="873" y="159"/>
                  </a:cubicBezTo>
                  <a:cubicBezTo>
                    <a:pt x="874" y="160"/>
                    <a:pt x="875" y="161"/>
                    <a:pt x="875" y="161"/>
                  </a:cubicBezTo>
                  <a:cubicBezTo>
                    <a:pt x="875" y="164"/>
                    <a:pt x="872" y="161"/>
                    <a:pt x="870" y="163"/>
                  </a:cubicBezTo>
                  <a:cubicBezTo>
                    <a:pt x="871" y="163"/>
                    <a:pt x="872" y="164"/>
                    <a:pt x="873" y="164"/>
                  </a:cubicBezTo>
                  <a:cubicBezTo>
                    <a:pt x="873" y="167"/>
                    <a:pt x="868" y="165"/>
                    <a:pt x="869" y="164"/>
                  </a:cubicBezTo>
                  <a:cubicBezTo>
                    <a:pt x="869" y="165"/>
                    <a:pt x="868" y="166"/>
                    <a:pt x="868" y="167"/>
                  </a:cubicBezTo>
                  <a:cubicBezTo>
                    <a:pt x="868" y="168"/>
                    <a:pt x="869" y="168"/>
                    <a:pt x="870" y="169"/>
                  </a:cubicBezTo>
                  <a:cubicBezTo>
                    <a:pt x="868" y="169"/>
                    <a:pt x="868" y="168"/>
                    <a:pt x="866" y="169"/>
                  </a:cubicBezTo>
                  <a:cubicBezTo>
                    <a:pt x="865" y="166"/>
                    <a:pt x="864" y="164"/>
                    <a:pt x="861" y="166"/>
                  </a:cubicBezTo>
                  <a:cubicBezTo>
                    <a:pt x="860" y="164"/>
                    <a:pt x="862" y="164"/>
                    <a:pt x="861" y="163"/>
                  </a:cubicBezTo>
                  <a:cubicBezTo>
                    <a:pt x="860" y="162"/>
                    <a:pt x="859" y="163"/>
                    <a:pt x="859" y="164"/>
                  </a:cubicBezTo>
                  <a:cubicBezTo>
                    <a:pt x="857" y="164"/>
                    <a:pt x="862" y="167"/>
                    <a:pt x="859" y="168"/>
                  </a:cubicBezTo>
                  <a:cubicBezTo>
                    <a:pt x="859" y="165"/>
                    <a:pt x="857" y="166"/>
                    <a:pt x="857" y="163"/>
                  </a:cubicBezTo>
                  <a:cubicBezTo>
                    <a:pt x="859" y="162"/>
                    <a:pt x="860" y="162"/>
                    <a:pt x="859" y="160"/>
                  </a:cubicBezTo>
                  <a:cubicBezTo>
                    <a:pt x="857" y="158"/>
                    <a:pt x="858" y="163"/>
                    <a:pt x="855" y="161"/>
                  </a:cubicBezTo>
                  <a:cubicBezTo>
                    <a:pt x="854" y="162"/>
                    <a:pt x="854" y="166"/>
                    <a:pt x="856" y="165"/>
                  </a:cubicBezTo>
                  <a:cubicBezTo>
                    <a:pt x="853" y="167"/>
                    <a:pt x="851" y="171"/>
                    <a:pt x="846" y="174"/>
                  </a:cubicBezTo>
                  <a:cubicBezTo>
                    <a:pt x="845" y="175"/>
                    <a:pt x="846" y="175"/>
                    <a:pt x="847" y="177"/>
                  </a:cubicBezTo>
                  <a:cubicBezTo>
                    <a:pt x="846" y="178"/>
                    <a:pt x="843" y="177"/>
                    <a:pt x="843" y="180"/>
                  </a:cubicBezTo>
                  <a:cubicBezTo>
                    <a:pt x="846" y="180"/>
                    <a:pt x="846" y="186"/>
                    <a:pt x="847" y="183"/>
                  </a:cubicBezTo>
                  <a:cubicBezTo>
                    <a:pt x="849" y="184"/>
                    <a:pt x="846" y="185"/>
                    <a:pt x="845" y="187"/>
                  </a:cubicBezTo>
                  <a:cubicBezTo>
                    <a:pt x="847" y="189"/>
                    <a:pt x="848" y="186"/>
                    <a:pt x="849" y="185"/>
                  </a:cubicBezTo>
                  <a:cubicBezTo>
                    <a:pt x="850" y="187"/>
                    <a:pt x="851" y="187"/>
                    <a:pt x="851" y="186"/>
                  </a:cubicBezTo>
                  <a:cubicBezTo>
                    <a:pt x="850" y="188"/>
                    <a:pt x="849" y="189"/>
                    <a:pt x="851" y="193"/>
                  </a:cubicBezTo>
                  <a:cubicBezTo>
                    <a:pt x="851" y="193"/>
                    <a:pt x="852" y="193"/>
                    <a:pt x="852" y="194"/>
                  </a:cubicBezTo>
                  <a:cubicBezTo>
                    <a:pt x="853" y="192"/>
                    <a:pt x="853" y="190"/>
                    <a:pt x="854" y="188"/>
                  </a:cubicBezTo>
                  <a:cubicBezTo>
                    <a:pt x="857" y="191"/>
                    <a:pt x="865" y="191"/>
                    <a:pt x="861" y="184"/>
                  </a:cubicBezTo>
                  <a:cubicBezTo>
                    <a:pt x="864" y="185"/>
                    <a:pt x="866" y="186"/>
                    <a:pt x="868" y="188"/>
                  </a:cubicBezTo>
                  <a:cubicBezTo>
                    <a:pt x="867" y="182"/>
                    <a:pt x="874" y="185"/>
                    <a:pt x="873" y="180"/>
                  </a:cubicBezTo>
                  <a:cubicBezTo>
                    <a:pt x="871" y="185"/>
                    <a:pt x="880" y="189"/>
                    <a:pt x="877" y="194"/>
                  </a:cubicBezTo>
                  <a:cubicBezTo>
                    <a:pt x="880" y="196"/>
                    <a:pt x="880" y="199"/>
                    <a:pt x="883" y="202"/>
                  </a:cubicBezTo>
                  <a:cubicBezTo>
                    <a:pt x="881" y="204"/>
                    <a:pt x="879" y="204"/>
                    <a:pt x="876" y="203"/>
                  </a:cubicBezTo>
                  <a:cubicBezTo>
                    <a:pt x="876" y="204"/>
                    <a:pt x="877" y="205"/>
                    <a:pt x="877" y="206"/>
                  </a:cubicBezTo>
                  <a:cubicBezTo>
                    <a:pt x="875" y="207"/>
                    <a:pt x="872" y="208"/>
                    <a:pt x="869" y="206"/>
                  </a:cubicBezTo>
                  <a:cubicBezTo>
                    <a:pt x="869" y="208"/>
                    <a:pt x="870" y="210"/>
                    <a:pt x="867" y="211"/>
                  </a:cubicBezTo>
                  <a:cubicBezTo>
                    <a:pt x="868" y="214"/>
                    <a:pt x="871" y="213"/>
                    <a:pt x="870" y="215"/>
                  </a:cubicBezTo>
                  <a:cubicBezTo>
                    <a:pt x="872" y="216"/>
                    <a:pt x="873" y="216"/>
                    <a:pt x="876" y="215"/>
                  </a:cubicBezTo>
                  <a:cubicBezTo>
                    <a:pt x="874" y="218"/>
                    <a:pt x="878" y="217"/>
                    <a:pt x="880" y="222"/>
                  </a:cubicBezTo>
                  <a:cubicBezTo>
                    <a:pt x="880" y="218"/>
                    <a:pt x="883" y="219"/>
                    <a:pt x="886" y="217"/>
                  </a:cubicBezTo>
                  <a:cubicBezTo>
                    <a:pt x="886" y="221"/>
                    <a:pt x="880" y="219"/>
                    <a:pt x="882" y="224"/>
                  </a:cubicBezTo>
                  <a:cubicBezTo>
                    <a:pt x="881" y="223"/>
                    <a:pt x="879" y="225"/>
                    <a:pt x="878" y="226"/>
                  </a:cubicBezTo>
                  <a:cubicBezTo>
                    <a:pt x="878" y="238"/>
                    <a:pt x="889" y="231"/>
                    <a:pt x="895" y="236"/>
                  </a:cubicBezTo>
                  <a:cubicBezTo>
                    <a:pt x="895" y="235"/>
                    <a:pt x="895" y="235"/>
                    <a:pt x="896" y="234"/>
                  </a:cubicBezTo>
                  <a:cubicBezTo>
                    <a:pt x="897" y="235"/>
                    <a:pt x="897" y="235"/>
                    <a:pt x="898" y="235"/>
                  </a:cubicBezTo>
                  <a:cubicBezTo>
                    <a:pt x="900" y="237"/>
                    <a:pt x="896" y="237"/>
                    <a:pt x="899" y="239"/>
                  </a:cubicBezTo>
                  <a:cubicBezTo>
                    <a:pt x="900" y="238"/>
                    <a:pt x="900" y="239"/>
                    <a:pt x="902" y="241"/>
                  </a:cubicBezTo>
                  <a:cubicBezTo>
                    <a:pt x="905" y="237"/>
                    <a:pt x="908" y="234"/>
                    <a:pt x="913" y="238"/>
                  </a:cubicBezTo>
                  <a:cubicBezTo>
                    <a:pt x="913" y="238"/>
                    <a:pt x="914" y="237"/>
                    <a:pt x="914" y="236"/>
                  </a:cubicBezTo>
                  <a:cubicBezTo>
                    <a:pt x="916" y="240"/>
                    <a:pt x="918" y="238"/>
                    <a:pt x="920" y="240"/>
                  </a:cubicBezTo>
                  <a:cubicBezTo>
                    <a:pt x="925" y="248"/>
                    <a:pt x="923" y="252"/>
                    <a:pt x="925" y="259"/>
                  </a:cubicBezTo>
                  <a:cubicBezTo>
                    <a:pt x="931" y="259"/>
                    <a:pt x="930" y="253"/>
                    <a:pt x="935" y="250"/>
                  </a:cubicBezTo>
                  <a:cubicBezTo>
                    <a:pt x="933" y="247"/>
                    <a:pt x="930" y="247"/>
                    <a:pt x="929" y="246"/>
                  </a:cubicBezTo>
                  <a:cubicBezTo>
                    <a:pt x="929" y="245"/>
                    <a:pt x="932" y="247"/>
                    <a:pt x="931" y="244"/>
                  </a:cubicBezTo>
                  <a:cubicBezTo>
                    <a:pt x="934" y="247"/>
                    <a:pt x="937" y="247"/>
                    <a:pt x="940" y="244"/>
                  </a:cubicBezTo>
                  <a:cubicBezTo>
                    <a:pt x="942" y="245"/>
                    <a:pt x="941" y="246"/>
                    <a:pt x="944" y="248"/>
                  </a:cubicBezTo>
                  <a:cubicBezTo>
                    <a:pt x="950" y="242"/>
                    <a:pt x="957" y="242"/>
                    <a:pt x="966" y="244"/>
                  </a:cubicBezTo>
                  <a:cubicBezTo>
                    <a:pt x="976" y="238"/>
                    <a:pt x="992" y="256"/>
                    <a:pt x="991" y="269"/>
                  </a:cubicBezTo>
                  <a:cubicBezTo>
                    <a:pt x="990" y="268"/>
                    <a:pt x="988" y="267"/>
                    <a:pt x="987" y="265"/>
                  </a:cubicBezTo>
                  <a:cubicBezTo>
                    <a:pt x="985" y="267"/>
                    <a:pt x="982" y="266"/>
                    <a:pt x="980" y="267"/>
                  </a:cubicBezTo>
                  <a:cubicBezTo>
                    <a:pt x="979" y="275"/>
                    <a:pt x="971" y="274"/>
                    <a:pt x="967" y="279"/>
                  </a:cubicBezTo>
                  <a:cubicBezTo>
                    <a:pt x="967" y="278"/>
                    <a:pt x="967" y="278"/>
                    <a:pt x="967" y="277"/>
                  </a:cubicBezTo>
                  <a:cubicBezTo>
                    <a:pt x="962" y="279"/>
                    <a:pt x="960" y="283"/>
                    <a:pt x="957" y="282"/>
                  </a:cubicBezTo>
                  <a:cubicBezTo>
                    <a:pt x="957" y="283"/>
                    <a:pt x="957" y="285"/>
                    <a:pt x="956" y="286"/>
                  </a:cubicBezTo>
                  <a:cubicBezTo>
                    <a:pt x="955" y="287"/>
                    <a:pt x="954" y="285"/>
                    <a:pt x="953" y="284"/>
                  </a:cubicBezTo>
                  <a:cubicBezTo>
                    <a:pt x="953" y="288"/>
                    <a:pt x="943" y="288"/>
                    <a:pt x="948" y="294"/>
                  </a:cubicBezTo>
                  <a:cubicBezTo>
                    <a:pt x="945" y="293"/>
                    <a:pt x="945" y="294"/>
                    <a:pt x="943" y="296"/>
                  </a:cubicBezTo>
                  <a:cubicBezTo>
                    <a:pt x="941" y="291"/>
                    <a:pt x="944" y="292"/>
                    <a:pt x="944" y="289"/>
                  </a:cubicBezTo>
                  <a:cubicBezTo>
                    <a:pt x="945" y="279"/>
                    <a:pt x="937" y="272"/>
                    <a:pt x="928" y="268"/>
                  </a:cubicBezTo>
                  <a:cubicBezTo>
                    <a:pt x="926" y="270"/>
                    <a:pt x="924" y="269"/>
                    <a:pt x="922" y="270"/>
                  </a:cubicBezTo>
                  <a:cubicBezTo>
                    <a:pt x="921" y="271"/>
                    <a:pt x="922" y="273"/>
                    <a:pt x="923" y="275"/>
                  </a:cubicBezTo>
                  <a:cubicBezTo>
                    <a:pt x="924" y="267"/>
                    <a:pt x="934" y="275"/>
                    <a:pt x="935" y="282"/>
                  </a:cubicBezTo>
                  <a:cubicBezTo>
                    <a:pt x="934" y="283"/>
                    <a:pt x="933" y="281"/>
                    <a:pt x="932" y="283"/>
                  </a:cubicBezTo>
                  <a:cubicBezTo>
                    <a:pt x="931" y="283"/>
                    <a:pt x="932" y="285"/>
                    <a:pt x="931" y="285"/>
                  </a:cubicBezTo>
                  <a:cubicBezTo>
                    <a:pt x="934" y="286"/>
                    <a:pt x="934" y="287"/>
                    <a:pt x="937" y="290"/>
                  </a:cubicBezTo>
                  <a:cubicBezTo>
                    <a:pt x="936" y="290"/>
                    <a:pt x="936" y="291"/>
                    <a:pt x="935" y="292"/>
                  </a:cubicBezTo>
                  <a:cubicBezTo>
                    <a:pt x="943" y="293"/>
                    <a:pt x="939" y="301"/>
                    <a:pt x="941" y="306"/>
                  </a:cubicBezTo>
                  <a:cubicBezTo>
                    <a:pt x="940" y="305"/>
                    <a:pt x="938" y="307"/>
                    <a:pt x="940" y="309"/>
                  </a:cubicBezTo>
                  <a:cubicBezTo>
                    <a:pt x="942" y="311"/>
                    <a:pt x="941" y="307"/>
                    <a:pt x="943" y="307"/>
                  </a:cubicBezTo>
                  <a:cubicBezTo>
                    <a:pt x="944" y="308"/>
                    <a:pt x="943" y="309"/>
                    <a:pt x="944" y="310"/>
                  </a:cubicBezTo>
                  <a:cubicBezTo>
                    <a:pt x="943" y="309"/>
                    <a:pt x="942" y="311"/>
                    <a:pt x="940" y="312"/>
                  </a:cubicBezTo>
                  <a:cubicBezTo>
                    <a:pt x="942" y="314"/>
                    <a:pt x="943" y="313"/>
                    <a:pt x="945" y="316"/>
                  </a:cubicBezTo>
                  <a:cubicBezTo>
                    <a:pt x="945" y="317"/>
                    <a:pt x="944" y="318"/>
                    <a:pt x="943" y="319"/>
                  </a:cubicBezTo>
                  <a:cubicBezTo>
                    <a:pt x="945" y="320"/>
                    <a:pt x="945" y="321"/>
                    <a:pt x="946" y="323"/>
                  </a:cubicBezTo>
                  <a:cubicBezTo>
                    <a:pt x="947" y="325"/>
                    <a:pt x="949" y="324"/>
                    <a:pt x="950" y="324"/>
                  </a:cubicBezTo>
                  <a:cubicBezTo>
                    <a:pt x="954" y="330"/>
                    <a:pt x="954" y="332"/>
                    <a:pt x="958" y="336"/>
                  </a:cubicBezTo>
                  <a:cubicBezTo>
                    <a:pt x="958" y="338"/>
                    <a:pt x="957" y="338"/>
                    <a:pt x="957" y="340"/>
                  </a:cubicBezTo>
                  <a:cubicBezTo>
                    <a:pt x="958" y="341"/>
                    <a:pt x="959" y="341"/>
                    <a:pt x="960" y="340"/>
                  </a:cubicBezTo>
                  <a:cubicBezTo>
                    <a:pt x="961" y="341"/>
                    <a:pt x="958" y="342"/>
                    <a:pt x="960" y="344"/>
                  </a:cubicBezTo>
                  <a:cubicBezTo>
                    <a:pt x="959" y="344"/>
                    <a:pt x="958" y="344"/>
                    <a:pt x="958" y="346"/>
                  </a:cubicBezTo>
                  <a:cubicBezTo>
                    <a:pt x="959" y="343"/>
                    <a:pt x="967" y="353"/>
                    <a:pt x="962" y="354"/>
                  </a:cubicBezTo>
                  <a:cubicBezTo>
                    <a:pt x="960" y="351"/>
                    <a:pt x="961" y="349"/>
                    <a:pt x="957" y="347"/>
                  </a:cubicBezTo>
                  <a:cubicBezTo>
                    <a:pt x="958" y="351"/>
                    <a:pt x="957" y="353"/>
                    <a:pt x="958" y="356"/>
                  </a:cubicBezTo>
                  <a:cubicBezTo>
                    <a:pt x="961" y="355"/>
                    <a:pt x="966" y="360"/>
                    <a:pt x="962" y="363"/>
                  </a:cubicBezTo>
                  <a:cubicBezTo>
                    <a:pt x="964" y="365"/>
                    <a:pt x="966" y="365"/>
                    <a:pt x="967" y="366"/>
                  </a:cubicBezTo>
                  <a:cubicBezTo>
                    <a:pt x="968" y="367"/>
                    <a:pt x="967" y="368"/>
                    <a:pt x="966" y="368"/>
                  </a:cubicBezTo>
                  <a:cubicBezTo>
                    <a:pt x="967" y="370"/>
                    <a:pt x="968" y="369"/>
                    <a:pt x="969" y="369"/>
                  </a:cubicBezTo>
                  <a:cubicBezTo>
                    <a:pt x="970" y="371"/>
                    <a:pt x="969" y="371"/>
                    <a:pt x="970" y="373"/>
                  </a:cubicBezTo>
                  <a:cubicBezTo>
                    <a:pt x="972" y="374"/>
                    <a:pt x="970" y="371"/>
                    <a:pt x="972" y="370"/>
                  </a:cubicBezTo>
                  <a:cubicBezTo>
                    <a:pt x="972" y="375"/>
                    <a:pt x="976" y="381"/>
                    <a:pt x="978" y="387"/>
                  </a:cubicBezTo>
                  <a:cubicBezTo>
                    <a:pt x="977" y="387"/>
                    <a:pt x="977" y="389"/>
                    <a:pt x="976" y="389"/>
                  </a:cubicBezTo>
                  <a:cubicBezTo>
                    <a:pt x="977" y="392"/>
                    <a:pt x="978" y="392"/>
                    <a:pt x="979" y="392"/>
                  </a:cubicBezTo>
                  <a:cubicBezTo>
                    <a:pt x="979" y="396"/>
                    <a:pt x="983" y="398"/>
                    <a:pt x="982" y="402"/>
                  </a:cubicBezTo>
                  <a:cubicBezTo>
                    <a:pt x="981" y="402"/>
                    <a:pt x="980" y="399"/>
                    <a:pt x="980" y="397"/>
                  </a:cubicBezTo>
                  <a:cubicBezTo>
                    <a:pt x="978" y="398"/>
                    <a:pt x="978" y="400"/>
                    <a:pt x="979" y="401"/>
                  </a:cubicBezTo>
                  <a:cubicBezTo>
                    <a:pt x="975" y="399"/>
                    <a:pt x="978" y="395"/>
                    <a:pt x="977" y="393"/>
                  </a:cubicBezTo>
                  <a:cubicBezTo>
                    <a:pt x="974" y="393"/>
                    <a:pt x="969" y="387"/>
                    <a:pt x="968" y="383"/>
                  </a:cubicBezTo>
                  <a:cubicBezTo>
                    <a:pt x="966" y="382"/>
                    <a:pt x="964" y="384"/>
                    <a:pt x="962" y="384"/>
                  </a:cubicBezTo>
                  <a:cubicBezTo>
                    <a:pt x="962" y="385"/>
                    <a:pt x="962" y="384"/>
                    <a:pt x="963" y="384"/>
                  </a:cubicBezTo>
                  <a:cubicBezTo>
                    <a:pt x="965" y="387"/>
                    <a:pt x="963" y="388"/>
                    <a:pt x="965" y="391"/>
                  </a:cubicBezTo>
                  <a:cubicBezTo>
                    <a:pt x="964" y="392"/>
                    <a:pt x="964" y="391"/>
                    <a:pt x="963" y="391"/>
                  </a:cubicBezTo>
                  <a:cubicBezTo>
                    <a:pt x="962" y="393"/>
                    <a:pt x="966" y="395"/>
                    <a:pt x="966" y="396"/>
                  </a:cubicBezTo>
                  <a:cubicBezTo>
                    <a:pt x="965" y="396"/>
                    <a:pt x="962" y="394"/>
                    <a:pt x="965" y="398"/>
                  </a:cubicBezTo>
                  <a:cubicBezTo>
                    <a:pt x="962" y="402"/>
                    <a:pt x="956" y="398"/>
                    <a:pt x="956" y="403"/>
                  </a:cubicBezTo>
                  <a:cubicBezTo>
                    <a:pt x="955" y="400"/>
                    <a:pt x="952" y="398"/>
                    <a:pt x="952" y="401"/>
                  </a:cubicBezTo>
                  <a:cubicBezTo>
                    <a:pt x="951" y="398"/>
                    <a:pt x="951" y="399"/>
                    <a:pt x="949" y="397"/>
                  </a:cubicBezTo>
                  <a:cubicBezTo>
                    <a:pt x="950" y="395"/>
                    <a:pt x="953" y="397"/>
                    <a:pt x="952" y="393"/>
                  </a:cubicBezTo>
                  <a:cubicBezTo>
                    <a:pt x="950" y="392"/>
                    <a:pt x="949" y="397"/>
                    <a:pt x="947" y="393"/>
                  </a:cubicBezTo>
                  <a:cubicBezTo>
                    <a:pt x="945" y="394"/>
                    <a:pt x="946" y="396"/>
                    <a:pt x="944" y="398"/>
                  </a:cubicBezTo>
                  <a:cubicBezTo>
                    <a:pt x="946" y="400"/>
                    <a:pt x="948" y="401"/>
                    <a:pt x="950" y="402"/>
                  </a:cubicBezTo>
                  <a:cubicBezTo>
                    <a:pt x="950" y="403"/>
                    <a:pt x="945" y="401"/>
                    <a:pt x="945" y="405"/>
                  </a:cubicBezTo>
                  <a:cubicBezTo>
                    <a:pt x="948" y="407"/>
                    <a:pt x="947" y="404"/>
                    <a:pt x="948" y="404"/>
                  </a:cubicBezTo>
                  <a:cubicBezTo>
                    <a:pt x="950" y="404"/>
                    <a:pt x="950" y="407"/>
                    <a:pt x="952" y="407"/>
                  </a:cubicBezTo>
                  <a:cubicBezTo>
                    <a:pt x="953" y="411"/>
                    <a:pt x="949" y="406"/>
                    <a:pt x="948" y="406"/>
                  </a:cubicBezTo>
                  <a:cubicBezTo>
                    <a:pt x="947" y="406"/>
                    <a:pt x="951" y="409"/>
                    <a:pt x="949" y="409"/>
                  </a:cubicBezTo>
                  <a:cubicBezTo>
                    <a:pt x="952" y="411"/>
                    <a:pt x="952" y="410"/>
                    <a:pt x="955" y="412"/>
                  </a:cubicBezTo>
                  <a:cubicBezTo>
                    <a:pt x="954" y="413"/>
                    <a:pt x="956" y="418"/>
                    <a:pt x="954" y="416"/>
                  </a:cubicBezTo>
                  <a:cubicBezTo>
                    <a:pt x="953" y="418"/>
                    <a:pt x="954" y="417"/>
                    <a:pt x="956" y="420"/>
                  </a:cubicBezTo>
                  <a:cubicBezTo>
                    <a:pt x="956" y="419"/>
                    <a:pt x="957" y="419"/>
                    <a:pt x="958" y="418"/>
                  </a:cubicBezTo>
                  <a:cubicBezTo>
                    <a:pt x="959" y="424"/>
                    <a:pt x="953" y="418"/>
                    <a:pt x="952" y="421"/>
                  </a:cubicBezTo>
                  <a:cubicBezTo>
                    <a:pt x="953" y="423"/>
                    <a:pt x="954" y="423"/>
                    <a:pt x="956" y="422"/>
                  </a:cubicBezTo>
                  <a:cubicBezTo>
                    <a:pt x="956" y="424"/>
                    <a:pt x="958" y="424"/>
                    <a:pt x="958" y="426"/>
                  </a:cubicBezTo>
                  <a:cubicBezTo>
                    <a:pt x="957" y="426"/>
                    <a:pt x="956" y="423"/>
                    <a:pt x="955" y="424"/>
                  </a:cubicBezTo>
                  <a:cubicBezTo>
                    <a:pt x="952" y="424"/>
                    <a:pt x="956" y="427"/>
                    <a:pt x="954" y="428"/>
                  </a:cubicBezTo>
                  <a:cubicBezTo>
                    <a:pt x="953" y="426"/>
                    <a:pt x="951" y="426"/>
                    <a:pt x="951" y="424"/>
                  </a:cubicBezTo>
                  <a:cubicBezTo>
                    <a:pt x="948" y="427"/>
                    <a:pt x="946" y="422"/>
                    <a:pt x="943" y="425"/>
                  </a:cubicBezTo>
                  <a:cubicBezTo>
                    <a:pt x="946" y="427"/>
                    <a:pt x="948" y="429"/>
                    <a:pt x="951" y="430"/>
                  </a:cubicBezTo>
                  <a:cubicBezTo>
                    <a:pt x="951" y="429"/>
                    <a:pt x="950" y="428"/>
                    <a:pt x="949" y="427"/>
                  </a:cubicBezTo>
                  <a:cubicBezTo>
                    <a:pt x="950" y="427"/>
                    <a:pt x="951" y="427"/>
                    <a:pt x="952" y="427"/>
                  </a:cubicBezTo>
                  <a:cubicBezTo>
                    <a:pt x="953" y="429"/>
                    <a:pt x="950" y="429"/>
                    <a:pt x="952" y="431"/>
                  </a:cubicBezTo>
                  <a:cubicBezTo>
                    <a:pt x="952" y="429"/>
                    <a:pt x="955" y="434"/>
                    <a:pt x="957" y="433"/>
                  </a:cubicBezTo>
                  <a:cubicBezTo>
                    <a:pt x="958" y="436"/>
                    <a:pt x="958" y="437"/>
                    <a:pt x="961" y="440"/>
                  </a:cubicBezTo>
                  <a:cubicBezTo>
                    <a:pt x="959" y="439"/>
                    <a:pt x="957" y="440"/>
                    <a:pt x="956" y="439"/>
                  </a:cubicBezTo>
                  <a:cubicBezTo>
                    <a:pt x="955" y="437"/>
                    <a:pt x="957" y="437"/>
                    <a:pt x="956" y="435"/>
                  </a:cubicBezTo>
                  <a:cubicBezTo>
                    <a:pt x="954" y="435"/>
                    <a:pt x="953" y="435"/>
                    <a:pt x="953" y="432"/>
                  </a:cubicBezTo>
                  <a:cubicBezTo>
                    <a:pt x="952" y="431"/>
                    <a:pt x="950" y="435"/>
                    <a:pt x="950" y="431"/>
                  </a:cubicBezTo>
                  <a:cubicBezTo>
                    <a:pt x="948" y="432"/>
                    <a:pt x="947" y="433"/>
                    <a:pt x="945" y="433"/>
                  </a:cubicBezTo>
                  <a:cubicBezTo>
                    <a:pt x="944" y="429"/>
                    <a:pt x="940" y="423"/>
                    <a:pt x="936" y="423"/>
                  </a:cubicBezTo>
                  <a:cubicBezTo>
                    <a:pt x="938" y="421"/>
                    <a:pt x="939" y="420"/>
                    <a:pt x="937" y="416"/>
                  </a:cubicBezTo>
                  <a:cubicBezTo>
                    <a:pt x="937" y="416"/>
                    <a:pt x="936" y="416"/>
                    <a:pt x="935" y="417"/>
                  </a:cubicBezTo>
                  <a:cubicBezTo>
                    <a:pt x="934" y="415"/>
                    <a:pt x="934" y="414"/>
                    <a:pt x="933" y="413"/>
                  </a:cubicBezTo>
                  <a:cubicBezTo>
                    <a:pt x="936" y="413"/>
                    <a:pt x="936" y="411"/>
                    <a:pt x="938" y="411"/>
                  </a:cubicBezTo>
                  <a:cubicBezTo>
                    <a:pt x="939" y="412"/>
                    <a:pt x="938" y="413"/>
                    <a:pt x="939" y="414"/>
                  </a:cubicBezTo>
                  <a:cubicBezTo>
                    <a:pt x="943" y="417"/>
                    <a:pt x="943" y="410"/>
                    <a:pt x="944" y="407"/>
                  </a:cubicBezTo>
                  <a:cubicBezTo>
                    <a:pt x="942" y="408"/>
                    <a:pt x="939" y="406"/>
                    <a:pt x="936" y="407"/>
                  </a:cubicBezTo>
                  <a:cubicBezTo>
                    <a:pt x="934" y="405"/>
                    <a:pt x="937" y="407"/>
                    <a:pt x="938" y="405"/>
                  </a:cubicBezTo>
                  <a:cubicBezTo>
                    <a:pt x="936" y="403"/>
                    <a:pt x="935" y="404"/>
                    <a:pt x="933" y="403"/>
                  </a:cubicBezTo>
                  <a:cubicBezTo>
                    <a:pt x="932" y="405"/>
                    <a:pt x="934" y="405"/>
                    <a:pt x="934" y="407"/>
                  </a:cubicBezTo>
                  <a:cubicBezTo>
                    <a:pt x="931" y="407"/>
                    <a:pt x="928" y="405"/>
                    <a:pt x="925" y="401"/>
                  </a:cubicBezTo>
                  <a:cubicBezTo>
                    <a:pt x="924" y="403"/>
                    <a:pt x="923" y="403"/>
                    <a:pt x="921" y="404"/>
                  </a:cubicBezTo>
                  <a:cubicBezTo>
                    <a:pt x="921" y="401"/>
                    <a:pt x="918" y="399"/>
                    <a:pt x="916" y="396"/>
                  </a:cubicBezTo>
                  <a:cubicBezTo>
                    <a:pt x="915" y="397"/>
                    <a:pt x="917" y="400"/>
                    <a:pt x="915" y="401"/>
                  </a:cubicBezTo>
                  <a:cubicBezTo>
                    <a:pt x="917" y="403"/>
                    <a:pt x="917" y="407"/>
                    <a:pt x="920" y="407"/>
                  </a:cubicBezTo>
                  <a:cubicBezTo>
                    <a:pt x="920" y="408"/>
                    <a:pt x="920" y="409"/>
                    <a:pt x="919" y="410"/>
                  </a:cubicBezTo>
                  <a:cubicBezTo>
                    <a:pt x="917" y="407"/>
                    <a:pt x="916" y="406"/>
                    <a:pt x="914" y="405"/>
                  </a:cubicBezTo>
                  <a:cubicBezTo>
                    <a:pt x="913" y="407"/>
                    <a:pt x="912" y="409"/>
                    <a:pt x="910" y="409"/>
                  </a:cubicBezTo>
                  <a:cubicBezTo>
                    <a:pt x="911" y="412"/>
                    <a:pt x="912" y="411"/>
                    <a:pt x="913" y="410"/>
                  </a:cubicBezTo>
                  <a:cubicBezTo>
                    <a:pt x="913" y="411"/>
                    <a:pt x="914" y="414"/>
                    <a:pt x="916" y="413"/>
                  </a:cubicBezTo>
                  <a:cubicBezTo>
                    <a:pt x="913" y="413"/>
                    <a:pt x="913" y="419"/>
                    <a:pt x="909" y="416"/>
                  </a:cubicBezTo>
                  <a:cubicBezTo>
                    <a:pt x="909" y="416"/>
                    <a:pt x="912" y="420"/>
                    <a:pt x="913" y="420"/>
                  </a:cubicBezTo>
                  <a:cubicBezTo>
                    <a:pt x="913" y="422"/>
                    <a:pt x="911" y="424"/>
                    <a:pt x="910" y="426"/>
                  </a:cubicBezTo>
                  <a:cubicBezTo>
                    <a:pt x="911" y="427"/>
                    <a:pt x="912" y="426"/>
                    <a:pt x="913" y="428"/>
                  </a:cubicBezTo>
                  <a:cubicBezTo>
                    <a:pt x="911" y="429"/>
                    <a:pt x="911" y="430"/>
                    <a:pt x="909" y="430"/>
                  </a:cubicBezTo>
                  <a:cubicBezTo>
                    <a:pt x="908" y="434"/>
                    <a:pt x="913" y="433"/>
                    <a:pt x="915" y="436"/>
                  </a:cubicBezTo>
                  <a:cubicBezTo>
                    <a:pt x="916" y="435"/>
                    <a:pt x="916" y="435"/>
                    <a:pt x="917" y="433"/>
                  </a:cubicBezTo>
                  <a:cubicBezTo>
                    <a:pt x="920" y="433"/>
                    <a:pt x="916" y="437"/>
                    <a:pt x="919" y="437"/>
                  </a:cubicBezTo>
                  <a:cubicBezTo>
                    <a:pt x="919" y="438"/>
                    <a:pt x="919" y="440"/>
                    <a:pt x="918" y="441"/>
                  </a:cubicBezTo>
                  <a:cubicBezTo>
                    <a:pt x="919" y="441"/>
                    <a:pt x="921" y="443"/>
                    <a:pt x="922" y="441"/>
                  </a:cubicBezTo>
                  <a:cubicBezTo>
                    <a:pt x="924" y="444"/>
                    <a:pt x="924" y="445"/>
                    <a:pt x="923" y="447"/>
                  </a:cubicBezTo>
                  <a:cubicBezTo>
                    <a:pt x="928" y="448"/>
                    <a:pt x="924" y="443"/>
                    <a:pt x="925" y="441"/>
                  </a:cubicBezTo>
                  <a:cubicBezTo>
                    <a:pt x="925" y="441"/>
                    <a:pt x="931" y="446"/>
                    <a:pt x="927" y="447"/>
                  </a:cubicBezTo>
                  <a:cubicBezTo>
                    <a:pt x="930" y="445"/>
                    <a:pt x="933" y="444"/>
                    <a:pt x="933" y="441"/>
                  </a:cubicBezTo>
                  <a:cubicBezTo>
                    <a:pt x="935" y="444"/>
                    <a:pt x="936" y="443"/>
                    <a:pt x="939" y="444"/>
                  </a:cubicBezTo>
                  <a:cubicBezTo>
                    <a:pt x="937" y="445"/>
                    <a:pt x="937" y="445"/>
                    <a:pt x="936" y="447"/>
                  </a:cubicBezTo>
                  <a:cubicBezTo>
                    <a:pt x="934" y="445"/>
                    <a:pt x="934" y="445"/>
                    <a:pt x="934" y="445"/>
                  </a:cubicBezTo>
                  <a:cubicBezTo>
                    <a:pt x="932" y="447"/>
                    <a:pt x="934" y="448"/>
                    <a:pt x="930" y="448"/>
                  </a:cubicBezTo>
                  <a:cubicBezTo>
                    <a:pt x="933" y="450"/>
                    <a:pt x="936" y="448"/>
                    <a:pt x="939" y="446"/>
                  </a:cubicBezTo>
                  <a:cubicBezTo>
                    <a:pt x="939" y="445"/>
                    <a:pt x="940" y="446"/>
                    <a:pt x="940" y="447"/>
                  </a:cubicBezTo>
                  <a:cubicBezTo>
                    <a:pt x="940" y="447"/>
                    <a:pt x="941" y="448"/>
                    <a:pt x="941" y="448"/>
                  </a:cubicBezTo>
                  <a:cubicBezTo>
                    <a:pt x="940" y="449"/>
                    <a:pt x="940" y="448"/>
                    <a:pt x="939" y="449"/>
                  </a:cubicBezTo>
                  <a:cubicBezTo>
                    <a:pt x="940" y="450"/>
                    <a:pt x="941" y="450"/>
                    <a:pt x="942" y="450"/>
                  </a:cubicBezTo>
                  <a:cubicBezTo>
                    <a:pt x="943" y="452"/>
                    <a:pt x="943" y="453"/>
                    <a:pt x="943" y="454"/>
                  </a:cubicBezTo>
                  <a:cubicBezTo>
                    <a:pt x="940" y="453"/>
                    <a:pt x="940" y="455"/>
                    <a:pt x="937" y="455"/>
                  </a:cubicBezTo>
                  <a:cubicBezTo>
                    <a:pt x="935" y="453"/>
                    <a:pt x="939" y="452"/>
                    <a:pt x="938" y="451"/>
                  </a:cubicBezTo>
                  <a:cubicBezTo>
                    <a:pt x="936" y="450"/>
                    <a:pt x="935" y="454"/>
                    <a:pt x="933" y="455"/>
                  </a:cubicBezTo>
                  <a:cubicBezTo>
                    <a:pt x="934" y="456"/>
                    <a:pt x="935" y="458"/>
                    <a:pt x="936" y="459"/>
                  </a:cubicBezTo>
                  <a:cubicBezTo>
                    <a:pt x="936" y="459"/>
                    <a:pt x="940" y="460"/>
                    <a:pt x="938" y="461"/>
                  </a:cubicBezTo>
                  <a:cubicBezTo>
                    <a:pt x="940" y="464"/>
                    <a:pt x="939" y="460"/>
                    <a:pt x="940" y="460"/>
                  </a:cubicBezTo>
                  <a:cubicBezTo>
                    <a:pt x="941" y="460"/>
                    <a:pt x="942" y="462"/>
                    <a:pt x="942" y="464"/>
                  </a:cubicBezTo>
                  <a:cubicBezTo>
                    <a:pt x="946" y="466"/>
                    <a:pt x="946" y="459"/>
                    <a:pt x="943" y="455"/>
                  </a:cubicBezTo>
                  <a:cubicBezTo>
                    <a:pt x="945" y="457"/>
                    <a:pt x="945" y="456"/>
                    <a:pt x="947" y="456"/>
                  </a:cubicBezTo>
                  <a:cubicBezTo>
                    <a:pt x="949" y="458"/>
                    <a:pt x="946" y="458"/>
                    <a:pt x="945" y="459"/>
                  </a:cubicBezTo>
                  <a:cubicBezTo>
                    <a:pt x="947" y="460"/>
                    <a:pt x="948" y="463"/>
                    <a:pt x="949" y="462"/>
                  </a:cubicBezTo>
                  <a:cubicBezTo>
                    <a:pt x="950" y="466"/>
                    <a:pt x="952" y="470"/>
                    <a:pt x="956" y="473"/>
                  </a:cubicBezTo>
                  <a:cubicBezTo>
                    <a:pt x="955" y="473"/>
                    <a:pt x="953" y="472"/>
                    <a:pt x="951" y="471"/>
                  </a:cubicBezTo>
                  <a:cubicBezTo>
                    <a:pt x="949" y="473"/>
                    <a:pt x="952" y="474"/>
                    <a:pt x="954" y="476"/>
                  </a:cubicBezTo>
                  <a:cubicBezTo>
                    <a:pt x="952" y="477"/>
                    <a:pt x="950" y="476"/>
                    <a:pt x="949" y="476"/>
                  </a:cubicBezTo>
                  <a:cubicBezTo>
                    <a:pt x="947" y="474"/>
                    <a:pt x="950" y="474"/>
                    <a:pt x="950" y="472"/>
                  </a:cubicBezTo>
                  <a:cubicBezTo>
                    <a:pt x="949" y="471"/>
                    <a:pt x="948" y="471"/>
                    <a:pt x="947" y="470"/>
                  </a:cubicBezTo>
                  <a:cubicBezTo>
                    <a:pt x="947" y="472"/>
                    <a:pt x="948" y="475"/>
                    <a:pt x="948" y="477"/>
                  </a:cubicBezTo>
                  <a:cubicBezTo>
                    <a:pt x="946" y="476"/>
                    <a:pt x="946" y="473"/>
                    <a:pt x="944" y="471"/>
                  </a:cubicBezTo>
                  <a:cubicBezTo>
                    <a:pt x="942" y="471"/>
                    <a:pt x="945" y="473"/>
                    <a:pt x="943" y="474"/>
                  </a:cubicBezTo>
                  <a:cubicBezTo>
                    <a:pt x="941" y="470"/>
                    <a:pt x="936" y="469"/>
                    <a:pt x="933" y="469"/>
                  </a:cubicBezTo>
                  <a:cubicBezTo>
                    <a:pt x="933" y="468"/>
                    <a:pt x="935" y="467"/>
                    <a:pt x="933" y="465"/>
                  </a:cubicBezTo>
                  <a:cubicBezTo>
                    <a:pt x="931" y="462"/>
                    <a:pt x="928" y="463"/>
                    <a:pt x="926" y="463"/>
                  </a:cubicBezTo>
                  <a:cubicBezTo>
                    <a:pt x="924" y="460"/>
                    <a:pt x="929" y="462"/>
                    <a:pt x="928" y="459"/>
                  </a:cubicBezTo>
                  <a:cubicBezTo>
                    <a:pt x="928" y="461"/>
                    <a:pt x="930" y="462"/>
                    <a:pt x="932" y="460"/>
                  </a:cubicBezTo>
                  <a:cubicBezTo>
                    <a:pt x="928" y="459"/>
                    <a:pt x="924" y="457"/>
                    <a:pt x="920" y="455"/>
                  </a:cubicBezTo>
                  <a:cubicBezTo>
                    <a:pt x="918" y="451"/>
                    <a:pt x="920" y="449"/>
                    <a:pt x="922" y="447"/>
                  </a:cubicBezTo>
                  <a:cubicBezTo>
                    <a:pt x="923" y="447"/>
                    <a:pt x="922" y="446"/>
                    <a:pt x="922" y="445"/>
                  </a:cubicBezTo>
                  <a:cubicBezTo>
                    <a:pt x="921" y="444"/>
                    <a:pt x="919" y="446"/>
                    <a:pt x="920" y="448"/>
                  </a:cubicBezTo>
                  <a:cubicBezTo>
                    <a:pt x="918" y="445"/>
                    <a:pt x="916" y="446"/>
                    <a:pt x="915" y="446"/>
                  </a:cubicBezTo>
                  <a:cubicBezTo>
                    <a:pt x="914" y="445"/>
                    <a:pt x="914" y="445"/>
                    <a:pt x="915" y="444"/>
                  </a:cubicBezTo>
                  <a:cubicBezTo>
                    <a:pt x="914" y="444"/>
                    <a:pt x="914" y="443"/>
                    <a:pt x="913" y="444"/>
                  </a:cubicBezTo>
                  <a:cubicBezTo>
                    <a:pt x="912" y="445"/>
                    <a:pt x="915" y="445"/>
                    <a:pt x="914" y="447"/>
                  </a:cubicBezTo>
                  <a:cubicBezTo>
                    <a:pt x="910" y="445"/>
                    <a:pt x="909" y="449"/>
                    <a:pt x="907" y="452"/>
                  </a:cubicBezTo>
                  <a:cubicBezTo>
                    <a:pt x="907" y="450"/>
                    <a:pt x="905" y="448"/>
                    <a:pt x="903" y="449"/>
                  </a:cubicBezTo>
                  <a:cubicBezTo>
                    <a:pt x="900" y="450"/>
                    <a:pt x="902" y="458"/>
                    <a:pt x="898" y="453"/>
                  </a:cubicBezTo>
                  <a:cubicBezTo>
                    <a:pt x="897" y="449"/>
                    <a:pt x="906" y="446"/>
                    <a:pt x="901" y="443"/>
                  </a:cubicBezTo>
                  <a:cubicBezTo>
                    <a:pt x="901" y="441"/>
                    <a:pt x="905" y="441"/>
                    <a:pt x="904" y="437"/>
                  </a:cubicBezTo>
                  <a:cubicBezTo>
                    <a:pt x="903" y="436"/>
                    <a:pt x="902" y="438"/>
                    <a:pt x="901" y="436"/>
                  </a:cubicBezTo>
                  <a:cubicBezTo>
                    <a:pt x="899" y="437"/>
                    <a:pt x="900" y="440"/>
                    <a:pt x="898" y="441"/>
                  </a:cubicBezTo>
                  <a:cubicBezTo>
                    <a:pt x="898" y="438"/>
                    <a:pt x="895" y="435"/>
                    <a:pt x="893" y="438"/>
                  </a:cubicBezTo>
                  <a:cubicBezTo>
                    <a:pt x="893" y="437"/>
                    <a:pt x="893" y="436"/>
                    <a:pt x="894" y="435"/>
                  </a:cubicBezTo>
                  <a:cubicBezTo>
                    <a:pt x="892" y="435"/>
                    <a:pt x="890" y="433"/>
                    <a:pt x="888" y="433"/>
                  </a:cubicBezTo>
                  <a:cubicBezTo>
                    <a:pt x="888" y="436"/>
                    <a:pt x="887" y="440"/>
                    <a:pt x="889" y="444"/>
                  </a:cubicBezTo>
                  <a:cubicBezTo>
                    <a:pt x="888" y="445"/>
                    <a:pt x="887" y="442"/>
                    <a:pt x="886" y="442"/>
                  </a:cubicBezTo>
                  <a:cubicBezTo>
                    <a:pt x="882" y="444"/>
                    <a:pt x="886" y="450"/>
                    <a:pt x="884" y="453"/>
                  </a:cubicBezTo>
                  <a:cubicBezTo>
                    <a:pt x="884" y="454"/>
                    <a:pt x="885" y="453"/>
                    <a:pt x="885" y="452"/>
                  </a:cubicBezTo>
                  <a:cubicBezTo>
                    <a:pt x="885" y="456"/>
                    <a:pt x="887" y="462"/>
                    <a:pt x="889" y="464"/>
                  </a:cubicBezTo>
                  <a:cubicBezTo>
                    <a:pt x="887" y="465"/>
                    <a:pt x="885" y="458"/>
                    <a:pt x="883" y="460"/>
                  </a:cubicBezTo>
                  <a:cubicBezTo>
                    <a:pt x="882" y="459"/>
                    <a:pt x="884" y="458"/>
                    <a:pt x="884" y="458"/>
                  </a:cubicBezTo>
                  <a:cubicBezTo>
                    <a:pt x="883" y="455"/>
                    <a:pt x="881" y="454"/>
                    <a:pt x="880" y="455"/>
                  </a:cubicBezTo>
                  <a:cubicBezTo>
                    <a:pt x="879" y="453"/>
                    <a:pt x="881" y="453"/>
                    <a:pt x="881" y="452"/>
                  </a:cubicBezTo>
                  <a:cubicBezTo>
                    <a:pt x="877" y="450"/>
                    <a:pt x="879" y="453"/>
                    <a:pt x="877" y="447"/>
                  </a:cubicBezTo>
                  <a:cubicBezTo>
                    <a:pt x="875" y="447"/>
                    <a:pt x="873" y="448"/>
                    <a:pt x="871" y="444"/>
                  </a:cubicBezTo>
                  <a:cubicBezTo>
                    <a:pt x="868" y="444"/>
                    <a:pt x="867" y="446"/>
                    <a:pt x="863" y="447"/>
                  </a:cubicBezTo>
                  <a:cubicBezTo>
                    <a:pt x="864" y="450"/>
                    <a:pt x="865" y="449"/>
                    <a:pt x="866" y="451"/>
                  </a:cubicBezTo>
                  <a:cubicBezTo>
                    <a:pt x="863" y="451"/>
                    <a:pt x="863" y="447"/>
                    <a:pt x="860" y="446"/>
                  </a:cubicBezTo>
                  <a:cubicBezTo>
                    <a:pt x="859" y="447"/>
                    <a:pt x="861" y="449"/>
                    <a:pt x="861" y="450"/>
                  </a:cubicBezTo>
                  <a:cubicBezTo>
                    <a:pt x="860" y="449"/>
                    <a:pt x="858" y="448"/>
                    <a:pt x="857" y="447"/>
                  </a:cubicBezTo>
                  <a:cubicBezTo>
                    <a:pt x="856" y="448"/>
                    <a:pt x="859" y="450"/>
                    <a:pt x="859" y="451"/>
                  </a:cubicBezTo>
                  <a:cubicBezTo>
                    <a:pt x="857" y="452"/>
                    <a:pt x="857" y="452"/>
                    <a:pt x="856" y="452"/>
                  </a:cubicBezTo>
                  <a:cubicBezTo>
                    <a:pt x="854" y="457"/>
                    <a:pt x="858" y="465"/>
                    <a:pt x="860" y="471"/>
                  </a:cubicBezTo>
                  <a:cubicBezTo>
                    <a:pt x="859" y="471"/>
                    <a:pt x="857" y="470"/>
                    <a:pt x="859" y="473"/>
                  </a:cubicBezTo>
                  <a:cubicBezTo>
                    <a:pt x="858" y="474"/>
                    <a:pt x="856" y="477"/>
                    <a:pt x="856" y="474"/>
                  </a:cubicBezTo>
                  <a:cubicBezTo>
                    <a:pt x="855" y="476"/>
                    <a:pt x="857" y="475"/>
                    <a:pt x="857" y="477"/>
                  </a:cubicBezTo>
                  <a:cubicBezTo>
                    <a:pt x="855" y="477"/>
                    <a:pt x="854" y="475"/>
                    <a:pt x="852" y="476"/>
                  </a:cubicBezTo>
                  <a:cubicBezTo>
                    <a:pt x="851" y="476"/>
                    <a:pt x="854" y="478"/>
                    <a:pt x="854" y="477"/>
                  </a:cubicBezTo>
                  <a:cubicBezTo>
                    <a:pt x="854" y="479"/>
                    <a:pt x="853" y="479"/>
                    <a:pt x="850" y="480"/>
                  </a:cubicBezTo>
                  <a:cubicBezTo>
                    <a:pt x="853" y="481"/>
                    <a:pt x="851" y="482"/>
                    <a:pt x="849" y="481"/>
                  </a:cubicBezTo>
                  <a:cubicBezTo>
                    <a:pt x="849" y="482"/>
                    <a:pt x="850" y="484"/>
                    <a:pt x="848" y="484"/>
                  </a:cubicBezTo>
                  <a:cubicBezTo>
                    <a:pt x="850" y="486"/>
                    <a:pt x="850" y="483"/>
                    <a:pt x="852" y="482"/>
                  </a:cubicBezTo>
                  <a:cubicBezTo>
                    <a:pt x="852" y="484"/>
                    <a:pt x="854" y="484"/>
                    <a:pt x="856" y="484"/>
                  </a:cubicBezTo>
                  <a:cubicBezTo>
                    <a:pt x="857" y="485"/>
                    <a:pt x="855" y="486"/>
                    <a:pt x="856" y="487"/>
                  </a:cubicBezTo>
                  <a:cubicBezTo>
                    <a:pt x="852" y="484"/>
                    <a:pt x="855" y="489"/>
                    <a:pt x="852" y="487"/>
                  </a:cubicBezTo>
                  <a:cubicBezTo>
                    <a:pt x="853" y="490"/>
                    <a:pt x="851" y="488"/>
                    <a:pt x="853" y="492"/>
                  </a:cubicBezTo>
                  <a:cubicBezTo>
                    <a:pt x="853" y="493"/>
                    <a:pt x="854" y="493"/>
                    <a:pt x="854" y="493"/>
                  </a:cubicBezTo>
                  <a:cubicBezTo>
                    <a:pt x="855" y="489"/>
                    <a:pt x="858" y="488"/>
                    <a:pt x="859" y="485"/>
                  </a:cubicBezTo>
                  <a:cubicBezTo>
                    <a:pt x="860" y="486"/>
                    <a:pt x="859" y="486"/>
                    <a:pt x="860" y="487"/>
                  </a:cubicBezTo>
                  <a:cubicBezTo>
                    <a:pt x="863" y="485"/>
                    <a:pt x="862" y="482"/>
                    <a:pt x="864" y="479"/>
                  </a:cubicBezTo>
                  <a:cubicBezTo>
                    <a:pt x="866" y="482"/>
                    <a:pt x="867" y="481"/>
                    <a:pt x="869" y="480"/>
                  </a:cubicBezTo>
                  <a:cubicBezTo>
                    <a:pt x="871" y="482"/>
                    <a:pt x="868" y="482"/>
                    <a:pt x="870" y="484"/>
                  </a:cubicBezTo>
                  <a:cubicBezTo>
                    <a:pt x="869" y="485"/>
                    <a:pt x="868" y="483"/>
                    <a:pt x="868" y="485"/>
                  </a:cubicBezTo>
                  <a:cubicBezTo>
                    <a:pt x="870" y="487"/>
                    <a:pt x="870" y="484"/>
                    <a:pt x="871" y="483"/>
                  </a:cubicBezTo>
                  <a:cubicBezTo>
                    <a:pt x="872" y="484"/>
                    <a:pt x="872" y="485"/>
                    <a:pt x="873" y="485"/>
                  </a:cubicBezTo>
                  <a:cubicBezTo>
                    <a:pt x="870" y="486"/>
                    <a:pt x="873" y="491"/>
                    <a:pt x="876" y="496"/>
                  </a:cubicBezTo>
                  <a:cubicBezTo>
                    <a:pt x="875" y="498"/>
                    <a:pt x="876" y="500"/>
                    <a:pt x="878" y="502"/>
                  </a:cubicBezTo>
                  <a:cubicBezTo>
                    <a:pt x="876" y="504"/>
                    <a:pt x="876" y="504"/>
                    <a:pt x="874" y="504"/>
                  </a:cubicBezTo>
                  <a:cubicBezTo>
                    <a:pt x="875" y="507"/>
                    <a:pt x="869" y="509"/>
                    <a:pt x="875" y="514"/>
                  </a:cubicBezTo>
                  <a:cubicBezTo>
                    <a:pt x="875" y="515"/>
                    <a:pt x="874" y="516"/>
                    <a:pt x="872" y="517"/>
                  </a:cubicBezTo>
                  <a:cubicBezTo>
                    <a:pt x="872" y="516"/>
                    <a:pt x="873" y="515"/>
                    <a:pt x="873" y="515"/>
                  </a:cubicBezTo>
                  <a:cubicBezTo>
                    <a:pt x="872" y="513"/>
                    <a:pt x="871" y="513"/>
                    <a:pt x="870" y="514"/>
                  </a:cubicBezTo>
                  <a:cubicBezTo>
                    <a:pt x="869" y="512"/>
                    <a:pt x="872" y="511"/>
                    <a:pt x="870" y="508"/>
                  </a:cubicBezTo>
                  <a:cubicBezTo>
                    <a:pt x="868" y="508"/>
                    <a:pt x="863" y="509"/>
                    <a:pt x="864" y="511"/>
                  </a:cubicBezTo>
                  <a:cubicBezTo>
                    <a:pt x="862" y="509"/>
                    <a:pt x="861" y="509"/>
                    <a:pt x="860" y="512"/>
                  </a:cubicBezTo>
                  <a:cubicBezTo>
                    <a:pt x="859" y="511"/>
                    <a:pt x="859" y="510"/>
                    <a:pt x="858" y="510"/>
                  </a:cubicBezTo>
                  <a:cubicBezTo>
                    <a:pt x="857" y="507"/>
                    <a:pt x="860" y="511"/>
                    <a:pt x="860" y="510"/>
                  </a:cubicBezTo>
                  <a:cubicBezTo>
                    <a:pt x="860" y="508"/>
                    <a:pt x="856" y="506"/>
                    <a:pt x="855" y="508"/>
                  </a:cubicBezTo>
                  <a:cubicBezTo>
                    <a:pt x="855" y="507"/>
                    <a:pt x="854" y="506"/>
                    <a:pt x="853" y="505"/>
                  </a:cubicBezTo>
                  <a:cubicBezTo>
                    <a:pt x="852" y="508"/>
                    <a:pt x="847" y="504"/>
                    <a:pt x="844" y="507"/>
                  </a:cubicBezTo>
                  <a:cubicBezTo>
                    <a:pt x="842" y="508"/>
                    <a:pt x="847" y="509"/>
                    <a:pt x="844" y="510"/>
                  </a:cubicBezTo>
                  <a:cubicBezTo>
                    <a:pt x="843" y="510"/>
                    <a:pt x="842" y="506"/>
                    <a:pt x="839" y="509"/>
                  </a:cubicBezTo>
                  <a:cubicBezTo>
                    <a:pt x="838" y="506"/>
                    <a:pt x="836" y="507"/>
                    <a:pt x="835" y="505"/>
                  </a:cubicBezTo>
                  <a:cubicBezTo>
                    <a:pt x="834" y="506"/>
                    <a:pt x="833" y="508"/>
                    <a:pt x="835" y="510"/>
                  </a:cubicBezTo>
                  <a:cubicBezTo>
                    <a:pt x="835" y="512"/>
                    <a:pt x="833" y="512"/>
                    <a:pt x="831" y="509"/>
                  </a:cubicBezTo>
                  <a:cubicBezTo>
                    <a:pt x="832" y="508"/>
                    <a:pt x="833" y="512"/>
                    <a:pt x="834" y="510"/>
                  </a:cubicBezTo>
                  <a:cubicBezTo>
                    <a:pt x="833" y="507"/>
                    <a:pt x="829" y="508"/>
                    <a:pt x="830" y="510"/>
                  </a:cubicBezTo>
                  <a:cubicBezTo>
                    <a:pt x="831" y="511"/>
                    <a:pt x="828" y="509"/>
                    <a:pt x="830" y="507"/>
                  </a:cubicBezTo>
                  <a:cubicBezTo>
                    <a:pt x="824" y="504"/>
                    <a:pt x="822" y="512"/>
                    <a:pt x="817" y="506"/>
                  </a:cubicBezTo>
                  <a:cubicBezTo>
                    <a:pt x="817" y="509"/>
                    <a:pt x="816" y="507"/>
                    <a:pt x="815" y="509"/>
                  </a:cubicBezTo>
                  <a:cubicBezTo>
                    <a:pt x="815" y="510"/>
                    <a:pt x="816" y="510"/>
                    <a:pt x="817" y="510"/>
                  </a:cubicBezTo>
                  <a:cubicBezTo>
                    <a:pt x="816" y="512"/>
                    <a:pt x="813" y="512"/>
                    <a:pt x="811" y="515"/>
                  </a:cubicBezTo>
                  <a:cubicBezTo>
                    <a:pt x="813" y="518"/>
                    <a:pt x="813" y="518"/>
                    <a:pt x="813" y="518"/>
                  </a:cubicBezTo>
                  <a:cubicBezTo>
                    <a:pt x="814" y="518"/>
                    <a:pt x="813" y="517"/>
                    <a:pt x="813" y="515"/>
                  </a:cubicBezTo>
                  <a:cubicBezTo>
                    <a:pt x="813" y="514"/>
                    <a:pt x="817" y="518"/>
                    <a:pt x="816" y="515"/>
                  </a:cubicBezTo>
                  <a:cubicBezTo>
                    <a:pt x="816" y="515"/>
                    <a:pt x="820" y="521"/>
                    <a:pt x="820" y="520"/>
                  </a:cubicBezTo>
                  <a:cubicBezTo>
                    <a:pt x="823" y="522"/>
                    <a:pt x="825" y="513"/>
                    <a:pt x="827" y="513"/>
                  </a:cubicBezTo>
                  <a:cubicBezTo>
                    <a:pt x="827" y="516"/>
                    <a:pt x="824" y="522"/>
                    <a:pt x="821" y="524"/>
                  </a:cubicBezTo>
                  <a:cubicBezTo>
                    <a:pt x="820" y="525"/>
                    <a:pt x="823" y="526"/>
                    <a:pt x="823" y="527"/>
                  </a:cubicBezTo>
                  <a:cubicBezTo>
                    <a:pt x="824" y="528"/>
                    <a:pt x="821" y="530"/>
                    <a:pt x="823" y="530"/>
                  </a:cubicBezTo>
                  <a:cubicBezTo>
                    <a:pt x="824" y="532"/>
                    <a:pt x="822" y="530"/>
                    <a:pt x="821" y="532"/>
                  </a:cubicBezTo>
                  <a:cubicBezTo>
                    <a:pt x="824" y="533"/>
                    <a:pt x="827" y="531"/>
                    <a:pt x="829" y="535"/>
                  </a:cubicBezTo>
                  <a:cubicBezTo>
                    <a:pt x="830" y="532"/>
                    <a:pt x="832" y="534"/>
                    <a:pt x="833" y="533"/>
                  </a:cubicBezTo>
                  <a:cubicBezTo>
                    <a:pt x="832" y="529"/>
                    <a:pt x="826" y="533"/>
                    <a:pt x="824" y="529"/>
                  </a:cubicBezTo>
                  <a:cubicBezTo>
                    <a:pt x="826" y="528"/>
                    <a:pt x="827" y="530"/>
                    <a:pt x="828" y="530"/>
                  </a:cubicBezTo>
                  <a:cubicBezTo>
                    <a:pt x="829" y="528"/>
                    <a:pt x="825" y="527"/>
                    <a:pt x="824" y="525"/>
                  </a:cubicBezTo>
                  <a:cubicBezTo>
                    <a:pt x="827" y="525"/>
                    <a:pt x="830" y="527"/>
                    <a:pt x="832" y="530"/>
                  </a:cubicBezTo>
                  <a:cubicBezTo>
                    <a:pt x="833" y="528"/>
                    <a:pt x="833" y="529"/>
                    <a:pt x="834" y="527"/>
                  </a:cubicBezTo>
                  <a:cubicBezTo>
                    <a:pt x="834" y="529"/>
                    <a:pt x="836" y="531"/>
                    <a:pt x="837" y="529"/>
                  </a:cubicBezTo>
                  <a:cubicBezTo>
                    <a:pt x="837" y="530"/>
                    <a:pt x="839" y="533"/>
                    <a:pt x="838" y="534"/>
                  </a:cubicBezTo>
                  <a:cubicBezTo>
                    <a:pt x="839" y="532"/>
                    <a:pt x="842" y="538"/>
                    <a:pt x="845" y="539"/>
                  </a:cubicBezTo>
                  <a:cubicBezTo>
                    <a:pt x="845" y="534"/>
                    <a:pt x="847" y="534"/>
                    <a:pt x="850" y="533"/>
                  </a:cubicBezTo>
                  <a:cubicBezTo>
                    <a:pt x="850" y="531"/>
                    <a:pt x="849" y="533"/>
                    <a:pt x="847" y="530"/>
                  </a:cubicBezTo>
                  <a:cubicBezTo>
                    <a:pt x="849" y="531"/>
                    <a:pt x="850" y="530"/>
                    <a:pt x="852" y="533"/>
                  </a:cubicBezTo>
                  <a:cubicBezTo>
                    <a:pt x="851" y="536"/>
                    <a:pt x="851" y="541"/>
                    <a:pt x="848" y="541"/>
                  </a:cubicBezTo>
                  <a:cubicBezTo>
                    <a:pt x="850" y="543"/>
                    <a:pt x="851" y="542"/>
                    <a:pt x="852" y="541"/>
                  </a:cubicBezTo>
                  <a:cubicBezTo>
                    <a:pt x="852" y="544"/>
                    <a:pt x="848" y="543"/>
                    <a:pt x="847" y="540"/>
                  </a:cubicBezTo>
                  <a:cubicBezTo>
                    <a:pt x="846" y="544"/>
                    <a:pt x="844" y="543"/>
                    <a:pt x="842" y="546"/>
                  </a:cubicBezTo>
                  <a:cubicBezTo>
                    <a:pt x="844" y="548"/>
                    <a:pt x="844" y="546"/>
                    <a:pt x="845" y="545"/>
                  </a:cubicBezTo>
                  <a:cubicBezTo>
                    <a:pt x="846" y="547"/>
                    <a:pt x="844" y="547"/>
                    <a:pt x="845" y="549"/>
                  </a:cubicBezTo>
                  <a:cubicBezTo>
                    <a:pt x="844" y="549"/>
                    <a:pt x="842" y="546"/>
                    <a:pt x="842" y="545"/>
                  </a:cubicBezTo>
                  <a:cubicBezTo>
                    <a:pt x="841" y="546"/>
                    <a:pt x="841" y="546"/>
                    <a:pt x="841" y="546"/>
                  </a:cubicBezTo>
                  <a:cubicBezTo>
                    <a:pt x="839" y="547"/>
                    <a:pt x="844" y="547"/>
                    <a:pt x="842" y="548"/>
                  </a:cubicBezTo>
                  <a:cubicBezTo>
                    <a:pt x="843" y="550"/>
                    <a:pt x="841" y="547"/>
                    <a:pt x="839" y="546"/>
                  </a:cubicBezTo>
                  <a:cubicBezTo>
                    <a:pt x="839" y="548"/>
                    <a:pt x="839" y="552"/>
                    <a:pt x="835" y="549"/>
                  </a:cubicBezTo>
                  <a:cubicBezTo>
                    <a:pt x="836" y="548"/>
                    <a:pt x="838" y="547"/>
                    <a:pt x="838" y="546"/>
                  </a:cubicBezTo>
                  <a:cubicBezTo>
                    <a:pt x="836" y="548"/>
                    <a:pt x="830" y="545"/>
                    <a:pt x="828" y="547"/>
                  </a:cubicBezTo>
                  <a:cubicBezTo>
                    <a:pt x="830" y="548"/>
                    <a:pt x="831" y="548"/>
                    <a:pt x="833" y="549"/>
                  </a:cubicBezTo>
                  <a:cubicBezTo>
                    <a:pt x="834" y="553"/>
                    <a:pt x="828" y="554"/>
                    <a:pt x="827" y="559"/>
                  </a:cubicBezTo>
                  <a:cubicBezTo>
                    <a:pt x="827" y="559"/>
                    <a:pt x="828" y="560"/>
                    <a:pt x="829" y="561"/>
                  </a:cubicBezTo>
                  <a:cubicBezTo>
                    <a:pt x="827" y="563"/>
                    <a:pt x="827" y="564"/>
                    <a:pt x="825" y="564"/>
                  </a:cubicBezTo>
                  <a:cubicBezTo>
                    <a:pt x="827" y="566"/>
                    <a:pt x="828" y="564"/>
                    <a:pt x="830" y="566"/>
                  </a:cubicBezTo>
                  <a:cubicBezTo>
                    <a:pt x="828" y="567"/>
                    <a:pt x="823" y="565"/>
                    <a:pt x="825" y="569"/>
                  </a:cubicBezTo>
                  <a:cubicBezTo>
                    <a:pt x="826" y="571"/>
                    <a:pt x="825" y="568"/>
                    <a:pt x="826" y="568"/>
                  </a:cubicBezTo>
                  <a:cubicBezTo>
                    <a:pt x="827" y="572"/>
                    <a:pt x="826" y="572"/>
                    <a:pt x="825" y="573"/>
                  </a:cubicBezTo>
                  <a:cubicBezTo>
                    <a:pt x="826" y="570"/>
                    <a:pt x="824" y="570"/>
                    <a:pt x="821" y="568"/>
                  </a:cubicBezTo>
                  <a:cubicBezTo>
                    <a:pt x="819" y="569"/>
                    <a:pt x="822" y="571"/>
                    <a:pt x="820" y="572"/>
                  </a:cubicBezTo>
                  <a:cubicBezTo>
                    <a:pt x="817" y="570"/>
                    <a:pt x="815" y="572"/>
                    <a:pt x="812" y="570"/>
                  </a:cubicBezTo>
                  <a:cubicBezTo>
                    <a:pt x="817" y="571"/>
                    <a:pt x="823" y="567"/>
                    <a:pt x="825" y="560"/>
                  </a:cubicBezTo>
                  <a:cubicBezTo>
                    <a:pt x="824" y="562"/>
                    <a:pt x="820" y="562"/>
                    <a:pt x="819" y="566"/>
                  </a:cubicBezTo>
                  <a:cubicBezTo>
                    <a:pt x="818" y="564"/>
                    <a:pt x="817" y="567"/>
                    <a:pt x="816" y="564"/>
                  </a:cubicBezTo>
                  <a:cubicBezTo>
                    <a:pt x="811" y="568"/>
                    <a:pt x="808" y="568"/>
                    <a:pt x="807" y="573"/>
                  </a:cubicBezTo>
                  <a:cubicBezTo>
                    <a:pt x="806" y="573"/>
                    <a:pt x="806" y="572"/>
                    <a:pt x="805" y="571"/>
                  </a:cubicBezTo>
                  <a:cubicBezTo>
                    <a:pt x="804" y="575"/>
                    <a:pt x="800" y="573"/>
                    <a:pt x="801" y="577"/>
                  </a:cubicBezTo>
                  <a:cubicBezTo>
                    <a:pt x="802" y="581"/>
                    <a:pt x="803" y="576"/>
                    <a:pt x="804" y="579"/>
                  </a:cubicBezTo>
                  <a:cubicBezTo>
                    <a:pt x="804" y="582"/>
                    <a:pt x="802" y="579"/>
                    <a:pt x="801" y="581"/>
                  </a:cubicBezTo>
                  <a:cubicBezTo>
                    <a:pt x="800" y="582"/>
                    <a:pt x="803" y="582"/>
                    <a:pt x="803" y="584"/>
                  </a:cubicBezTo>
                  <a:cubicBezTo>
                    <a:pt x="802" y="587"/>
                    <a:pt x="800" y="586"/>
                    <a:pt x="798" y="585"/>
                  </a:cubicBezTo>
                  <a:cubicBezTo>
                    <a:pt x="793" y="591"/>
                    <a:pt x="793" y="594"/>
                    <a:pt x="799" y="597"/>
                  </a:cubicBezTo>
                  <a:cubicBezTo>
                    <a:pt x="800" y="596"/>
                    <a:pt x="800" y="593"/>
                    <a:pt x="799" y="591"/>
                  </a:cubicBezTo>
                  <a:cubicBezTo>
                    <a:pt x="798" y="589"/>
                    <a:pt x="798" y="593"/>
                    <a:pt x="797" y="593"/>
                  </a:cubicBezTo>
                  <a:cubicBezTo>
                    <a:pt x="796" y="590"/>
                    <a:pt x="798" y="591"/>
                    <a:pt x="798" y="589"/>
                  </a:cubicBezTo>
                  <a:cubicBezTo>
                    <a:pt x="799" y="590"/>
                    <a:pt x="799" y="590"/>
                    <a:pt x="801" y="590"/>
                  </a:cubicBezTo>
                  <a:cubicBezTo>
                    <a:pt x="802" y="591"/>
                    <a:pt x="800" y="591"/>
                    <a:pt x="800" y="592"/>
                  </a:cubicBezTo>
                  <a:cubicBezTo>
                    <a:pt x="800" y="593"/>
                    <a:pt x="801" y="593"/>
                    <a:pt x="800" y="594"/>
                  </a:cubicBezTo>
                  <a:cubicBezTo>
                    <a:pt x="802" y="595"/>
                    <a:pt x="805" y="594"/>
                    <a:pt x="803" y="591"/>
                  </a:cubicBezTo>
                  <a:cubicBezTo>
                    <a:pt x="805" y="592"/>
                    <a:pt x="808" y="590"/>
                    <a:pt x="806" y="587"/>
                  </a:cubicBezTo>
                  <a:cubicBezTo>
                    <a:pt x="809" y="590"/>
                    <a:pt x="811" y="590"/>
                    <a:pt x="813" y="587"/>
                  </a:cubicBezTo>
                  <a:cubicBezTo>
                    <a:pt x="811" y="586"/>
                    <a:pt x="810" y="588"/>
                    <a:pt x="809" y="585"/>
                  </a:cubicBezTo>
                  <a:cubicBezTo>
                    <a:pt x="811" y="582"/>
                    <a:pt x="814" y="582"/>
                    <a:pt x="817" y="582"/>
                  </a:cubicBezTo>
                  <a:cubicBezTo>
                    <a:pt x="822" y="592"/>
                    <a:pt x="833" y="581"/>
                    <a:pt x="838" y="579"/>
                  </a:cubicBezTo>
                  <a:cubicBezTo>
                    <a:pt x="838" y="581"/>
                    <a:pt x="837" y="583"/>
                    <a:pt x="838" y="585"/>
                  </a:cubicBezTo>
                  <a:cubicBezTo>
                    <a:pt x="839" y="581"/>
                    <a:pt x="840" y="579"/>
                    <a:pt x="842" y="577"/>
                  </a:cubicBezTo>
                  <a:cubicBezTo>
                    <a:pt x="843" y="578"/>
                    <a:pt x="844" y="579"/>
                    <a:pt x="844" y="580"/>
                  </a:cubicBezTo>
                  <a:cubicBezTo>
                    <a:pt x="841" y="579"/>
                    <a:pt x="839" y="582"/>
                    <a:pt x="841" y="586"/>
                  </a:cubicBezTo>
                  <a:cubicBezTo>
                    <a:pt x="844" y="586"/>
                    <a:pt x="844" y="583"/>
                    <a:pt x="845" y="588"/>
                  </a:cubicBezTo>
                  <a:cubicBezTo>
                    <a:pt x="848" y="588"/>
                    <a:pt x="845" y="585"/>
                    <a:pt x="843" y="583"/>
                  </a:cubicBezTo>
                  <a:cubicBezTo>
                    <a:pt x="846" y="583"/>
                    <a:pt x="847" y="583"/>
                    <a:pt x="847" y="579"/>
                  </a:cubicBezTo>
                  <a:cubicBezTo>
                    <a:pt x="849" y="579"/>
                    <a:pt x="850" y="584"/>
                    <a:pt x="852" y="585"/>
                  </a:cubicBezTo>
                  <a:cubicBezTo>
                    <a:pt x="854" y="588"/>
                    <a:pt x="854" y="590"/>
                    <a:pt x="851" y="591"/>
                  </a:cubicBezTo>
                  <a:cubicBezTo>
                    <a:pt x="854" y="595"/>
                    <a:pt x="854" y="595"/>
                    <a:pt x="854" y="595"/>
                  </a:cubicBezTo>
                  <a:cubicBezTo>
                    <a:pt x="853" y="597"/>
                    <a:pt x="852" y="595"/>
                    <a:pt x="852" y="596"/>
                  </a:cubicBezTo>
                  <a:cubicBezTo>
                    <a:pt x="855" y="598"/>
                    <a:pt x="856" y="602"/>
                    <a:pt x="854" y="605"/>
                  </a:cubicBezTo>
                  <a:cubicBezTo>
                    <a:pt x="852" y="603"/>
                    <a:pt x="854" y="602"/>
                    <a:pt x="853" y="601"/>
                  </a:cubicBezTo>
                  <a:cubicBezTo>
                    <a:pt x="845" y="610"/>
                    <a:pt x="834" y="610"/>
                    <a:pt x="826" y="611"/>
                  </a:cubicBezTo>
                  <a:cubicBezTo>
                    <a:pt x="826" y="613"/>
                    <a:pt x="826" y="615"/>
                    <a:pt x="824" y="616"/>
                  </a:cubicBezTo>
                  <a:cubicBezTo>
                    <a:pt x="823" y="615"/>
                    <a:pt x="822" y="615"/>
                    <a:pt x="821" y="615"/>
                  </a:cubicBezTo>
                  <a:cubicBezTo>
                    <a:pt x="821" y="614"/>
                    <a:pt x="822" y="614"/>
                    <a:pt x="822" y="613"/>
                  </a:cubicBezTo>
                  <a:cubicBezTo>
                    <a:pt x="817" y="610"/>
                    <a:pt x="816" y="612"/>
                    <a:pt x="811" y="616"/>
                  </a:cubicBezTo>
                  <a:cubicBezTo>
                    <a:pt x="812" y="619"/>
                    <a:pt x="813" y="616"/>
                    <a:pt x="815" y="619"/>
                  </a:cubicBezTo>
                  <a:cubicBezTo>
                    <a:pt x="813" y="618"/>
                    <a:pt x="813" y="618"/>
                    <a:pt x="812" y="620"/>
                  </a:cubicBezTo>
                  <a:cubicBezTo>
                    <a:pt x="811" y="619"/>
                    <a:pt x="811" y="618"/>
                    <a:pt x="811" y="617"/>
                  </a:cubicBezTo>
                  <a:cubicBezTo>
                    <a:pt x="810" y="621"/>
                    <a:pt x="806" y="616"/>
                    <a:pt x="805" y="620"/>
                  </a:cubicBezTo>
                  <a:cubicBezTo>
                    <a:pt x="803" y="621"/>
                    <a:pt x="805" y="617"/>
                    <a:pt x="803" y="617"/>
                  </a:cubicBezTo>
                  <a:cubicBezTo>
                    <a:pt x="802" y="616"/>
                    <a:pt x="805" y="615"/>
                    <a:pt x="806" y="614"/>
                  </a:cubicBezTo>
                  <a:cubicBezTo>
                    <a:pt x="803" y="610"/>
                    <a:pt x="802" y="616"/>
                    <a:pt x="800" y="615"/>
                  </a:cubicBezTo>
                  <a:cubicBezTo>
                    <a:pt x="802" y="612"/>
                    <a:pt x="798" y="614"/>
                    <a:pt x="798" y="611"/>
                  </a:cubicBezTo>
                  <a:cubicBezTo>
                    <a:pt x="795" y="613"/>
                    <a:pt x="796" y="616"/>
                    <a:pt x="792" y="614"/>
                  </a:cubicBezTo>
                  <a:cubicBezTo>
                    <a:pt x="791" y="615"/>
                    <a:pt x="792" y="616"/>
                    <a:pt x="792" y="617"/>
                  </a:cubicBezTo>
                  <a:cubicBezTo>
                    <a:pt x="793" y="619"/>
                    <a:pt x="796" y="618"/>
                    <a:pt x="795" y="616"/>
                  </a:cubicBezTo>
                  <a:cubicBezTo>
                    <a:pt x="797" y="622"/>
                    <a:pt x="788" y="616"/>
                    <a:pt x="783" y="618"/>
                  </a:cubicBezTo>
                  <a:cubicBezTo>
                    <a:pt x="782" y="612"/>
                    <a:pt x="791" y="615"/>
                    <a:pt x="792" y="608"/>
                  </a:cubicBezTo>
                  <a:cubicBezTo>
                    <a:pt x="797" y="610"/>
                    <a:pt x="794" y="604"/>
                    <a:pt x="798" y="605"/>
                  </a:cubicBezTo>
                  <a:cubicBezTo>
                    <a:pt x="798" y="606"/>
                    <a:pt x="797" y="607"/>
                    <a:pt x="796" y="609"/>
                  </a:cubicBezTo>
                  <a:cubicBezTo>
                    <a:pt x="800" y="611"/>
                    <a:pt x="800" y="606"/>
                    <a:pt x="804" y="605"/>
                  </a:cubicBezTo>
                  <a:cubicBezTo>
                    <a:pt x="800" y="604"/>
                    <a:pt x="797" y="603"/>
                    <a:pt x="793" y="602"/>
                  </a:cubicBezTo>
                  <a:cubicBezTo>
                    <a:pt x="792" y="603"/>
                    <a:pt x="794" y="605"/>
                    <a:pt x="792" y="606"/>
                  </a:cubicBezTo>
                  <a:cubicBezTo>
                    <a:pt x="790" y="603"/>
                    <a:pt x="790" y="603"/>
                    <a:pt x="790" y="603"/>
                  </a:cubicBezTo>
                  <a:cubicBezTo>
                    <a:pt x="788" y="604"/>
                    <a:pt x="790" y="607"/>
                    <a:pt x="788" y="608"/>
                  </a:cubicBezTo>
                  <a:cubicBezTo>
                    <a:pt x="789" y="605"/>
                    <a:pt x="786" y="606"/>
                    <a:pt x="784" y="603"/>
                  </a:cubicBezTo>
                  <a:cubicBezTo>
                    <a:pt x="781" y="604"/>
                    <a:pt x="785" y="605"/>
                    <a:pt x="785" y="608"/>
                  </a:cubicBezTo>
                  <a:cubicBezTo>
                    <a:pt x="782" y="611"/>
                    <a:pt x="778" y="610"/>
                    <a:pt x="775" y="613"/>
                  </a:cubicBezTo>
                  <a:cubicBezTo>
                    <a:pt x="774" y="613"/>
                    <a:pt x="776" y="615"/>
                    <a:pt x="776" y="616"/>
                  </a:cubicBezTo>
                  <a:cubicBezTo>
                    <a:pt x="777" y="614"/>
                    <a:pt x="779" y="611"/>
                    <a:pt x="781" y="613"/>
                  </a:cubicBezTo>
                  <a:cubicBezTo>
                    <a:pt x="780" y="612"/>
                    <a:pt x="777" y="619"/>
                    <a:pt x="781" y="618"/>
                  </a:cubicBezTo>
                  <a:cubicBezTo>
                    <a:pt x="780" y="620"/>
                    <a:pt x="779" y="620"/>
                    <a:pt x="779" y="625"/>
                  </a:cubicBezTo>
                  <a:cubicBezTo>
                    <a:pt x="778" y="623"/>
                    <a:pt x="779" y="623"/>
                    <a:pt x="778" y="621"/>
                  </a:cubicBezTo>
                  <a:cubicBezTo>
                    <a:pt x="777" y="622"/>
                    <a:pt x="777" y="623"/>
                    <a:pt x="777" y="623"/>
                  </a:cubicBezTo>
                  <a:cubicBezTo>
                    <a:pt x="780" y="628"/>
                    <a:pt x="780" y="627"/>
                    <a:pt x="783" y="629"/>
                  </a:cubicBezTo>
                  <a:cubicBezTo>
                    <a:pt x="781" y="627"/>
                    <a:pt x="782" y="631"/>
                    <a:pt x="780" y="630"/>
                  </a:cubicBezTo>
                  <a:cubicBezTo>
                    <a:pt x="781" y="639"/>
                    <a:pt x="781" y="647"/>
                    <a:pt x="774" y="650"/>
                  </a:cubicBezTo>
                  <a:cubicBezTo>
                    <a:pt x="775" y="657"/>
                    <a:pt x="770" y="662"/>
                    <a:pt x="771" y="669"/>
                  </a:cubicBezTo>
                  <a:cubicBezTo>
                    <a:pt x="770" y="670"/>
                    <a:pt x="766" y="671"/>
                    <a:pt x="769" y="674"/>
                  </a:cubicBezTo>
                  <a:cubicBezTo>
                    <a:pt x="768" y="674"/>
                    <a:pt x="767" y="674"/>
                    <a:pt x="766" y="674"/>
                  </a:cubicBezTo>
                  <a:cubicBezTo>
                    <a:pt x="764" y="675"/>
                    <a:pt x="769" y="674"/>
                    <a:pt x="768" y="676"/>
                  </a:cubicBezTo>
                  <a:cubicBezTo>
                    <a:pt x="766" y="679"/>
                    <a:pt x="767" y="675"/>
                    <a:pt x="766" y="676"/>
                  </a:cubicBezTo>
                  <a:cubicBezTo>
                    <a:pt x="766" y="678"/>
                    <a:pt x="767" y="680"/>
                    <a:pt x="767" y="682"/>
                  </a:cubicBezTo>
                  <a:cubicBezTo>
                    <a:pt x="764" y="685"/>
                    <a:pt x="757" y="689"/>
                    <a:pt x="755" y="694"/>
                  </a:cubicBezTo>
                  <a:cubicBezTo>
                    <a:pt x="754" y="694"/>
                    <a:pt x="753" y="693"/>
                    <a:pt x="752" y="692"/>
                  </a:cubicBezTo>
                  <a:cubicBezTo>
                    <a:pt x="747" y="704"/>
                    <a:pt x="735" y="701"/>
                    <a:pt x="728" y="708"/>
                  </a:cubicBezTo>
                  <a:cubicBezTo>
                    <a:pt x="725" y="706"/>
                    <a:pt x="725" y="708"/>
                    <a:pt x="721" y="710"/>
                  </a:cubicBezTo>
                  <a:cubicBezTo>
                    <a:pt x="721" y="709"/>
                    <a:pt x="720" y="709"/>
                    <a:pt x="719" y="707"/>
                  </a:cubicBezTo>
                  <a:cubicBezTo>
                    <a:pt x="715" y="713"/>
                    <a:pt x="708" y="710"/>
                    <a:pt x="703" y="714"/>
                  </a:cubicBezTo>
                  <a:cubicBezTo>
                    <a:pt x="703" y="713"/>
                    <a:pt x="702" y="713"/>
                    <a:pt x="702" y="712"/>
                  </a:cubicBezTo>
                  <a:cubicBezTo>
                    <a:pt x="700" y="716"/>
                    <a:pt x="698" y="712"/>
                    <a:pt x="696" y="717"/>
                  </a:cubicBezTo>
                  <a:cubicBezTo>
                    <a:pt x="694" y="715"/>
                    <a:pt x="692" y="716"/>
                    <a:pt x="692" y="718"/>
                  </a:cubicBezTo>
                  <a:cubicBezTo>
                    <a:pt x="691" y="716"/>
                    <a:pt x="690" y="717"/>
                    <a:pt x="689" y="715"/>
                  </a:cubicBezTo>
                  <a:cubicBezTo>
                    <a:pt x="687" y="715"/>
                    <a:pt x="689" y="718"/>
                    <a:pt x="687" y="718"/>
                  </a:cubicBezTo>
                  <a:cubicBezTo>
                    <a:pt x="681" y="716"/>
                    <a:pt x="673" y="716"/>
                    <a:pt x="668" y="721"/>
                  </a:cubicBezTo>
                  <a:cubicBezTo>
                    <a:pt x="664" y="717"/>
                    <a:pt x="660" y="717"/>
                    <a:pt x="656" y="718"/>
                  </a:cubicBezTo>
                  <a:cubicBezTo>
                    <a:pt x="656" y="716"/>
                    <a:pt x="655" y="714"/>
                    <a:pt x="654" y="712"/>
                  </a:cubicBezTo>
                  <a:cubicBezTo>
                    <a:pt x="647" y="709"/>
                    <a:pt x="643" y="721"/>
                    <a:pt x="637" y="717"/>
                  </a:cubicBezTo>
                  <a:cubicBezTo>
                    <a:pt x="645" y="714"/>
                    <a:pt x="653" y="707"/>
                    <a:pt x="660" y="702"/>
                  </a:cubicBezTo>
                  <a:cubicBezTo>
                    <a:pt x="665" y="688"/>
                    <a:pt x="680" y="685"/>
                    <a:pt x="690" y="675"/>
                  </a:cubicBezTo>
                  <a:cubicBezTo>
                    <a:pt x="703" y="674"/>
                    <a:pt x="711" y="665"/>
                    <a:pt x="718" y="653"/>
                  </a:cubicBezTo>
                  <a:cubicBezTo>
                    <a:pt x="716" y="649"/>
                    <a:pt x="714" y="652"/>
                    <a:pt x="712" y="648"/>
                  </a:cubicBezTo>
                  <a:cubicBezTo>
                    <a:pt x="718" y="644"/>
                    <a:pt x="722" y="643"/>
                    <a:pt x="727" y="636"/>
                  </a:cubicBezTo>
                  <a:cubicBezTo>
                    <a:pt x="726" y="635"/>
                    <a:pt x="725" y="635"/>
                    <a:pt x="724" y="635"/>
                  </a:cubicBezTo>
                  <a:cubicBezTo>
                    <a:pt x="726" y="640"/>
                    <a:pt x="717" y="636"/>
                    <a:pt x="719" y="640"/>
                  </a:cubicBezTo>
                  <a:cubicBezTo>
                    <a:pt x="711" y="638"/>
                    <a:pt x="709" y="647"/>
                    <a:pt x="700" y="644"/>
                  </a:cubicBezTo>
                  <a:cubicBezTo>
                    <a:pt x="699" y="645"/>
                    <a:pt x="702" y="647"/>
                    <a:pt x="701" y="649"/>
                  </a:cubicBezTo>
                  <a:cubicBezTo>
                    <a:pt x="699" y="644"/>
                    <a:pt x="695" y="649"/>
                    <a:pt x="695" y="652"/>
                  </a:cubicBezTo>
                  <a:cubicBezTo>
                    <a:pt x="694" y="645"/>
                    <a:pt x="688" y="652"/>
                    <a:pt x="685" y="652"/>
                  </a:cubicBezTo>
                  <a:cubicBezTo>
                    <a:pt x="685" y="651"/>
                    <a:pt x="686" y="651"/>
                    <a:pt x="685" y="650"/>
                  </a:cubicBezTo>
                  <a:cubicBezTo>
                    <a:pt x="683" y="650"/>
                    <a:pt x="682" y="651"/>
                    <a:pt x="682" y="654"/>
                  </a:cubicBezTo>
                  <a:cubicBezTo>
                    <a:pt x="681" y="655"/>
                    <a:pt x="680" y="652"/>
                    <a:pt x="679" y="651"/>
                  </a:cubicBezTo>
                  <a:cubicBezTo>
                    <a:pt x="675" y="655"/>
                    <a:pt x="669" y="651"/>
                    <a:pt x="665" y="657"/>
                  </a:cubicBezTo>
                  <a:cubicBezTo>
                    <a:pt x="664" y="655"/>
                    <a:pt x="663" y="655"/>
                    <a:pt x="662" y="653"/>
                  </a:cubicBezTo>
                  <a:cubicBezTo>
                    <a:pt x="661" y="654"/>
                    <a:pt x="659" y="655"/>
                    <a:pt x="658" y="654"/>
                  </a:cubicBezTo>
                  <a:cubicBezTo>
                    <a:pt x="657" y="654"/>
                    <a:pt x="658" y="657"/>
                    <a:pt x="659" y="656"/>
                  </a:cubicBezTo>
                  <a:cubicBezTo>
                    <a:pt x="660" y="658"/>
                    <a:pt x="657" y="655"/>
                    <a:pt x="656" y="657"/>
                  </a:cubicBezTo>
                  <a:cubicBezTo>
                    <a:pt x="655" y="656"/>
                    <a:pt x="656" y="656"/>
                    <a:pt x="654" y="655"/>
                  </a:cubicBezTo>
                  <a:cubicBezTo>
                    <a:pt x="654" y="658"/>
                    <a:pt x="648" y="657"/>
                    <a:pt x="650" y="661"/>
                  </a:cubicBezTo>
                  <a:cubicBezTo>
                    <a:pt x="646" y="656"/>
                    <a:pt x="645" y="659"/>
                    <a:pt x="642" y="659"/>
                  </a:cubicBezTo>
                  <a:cubicBezTo>
                    <a:pt x="641" y="658"/>
                    <a:pt x="644" y="657"/>
                    <a:pt x="645" y="656"/>
                  </a:cubicBezTo>
                  <a:cubicBezTo>
                    <a:pt x="644" y="653"/>
                    <a:pt x="642" y="653"/>
                    <a:pt x="640" y="654"/>
                  </a:cubicBezTo>
                  <a:cubicBezTo>
                    <a:pt x="639" y="650"/>
                    <a:pt x="645" y="654"/>
                    <a:pt x="645" y="649"/>
                  </a:cubicBezTo>
                  <a:cubicBezTo>
                    <a:pt x="643" y="649"/>
                    <a:pt x="641" y="652"/>
                    <a:pt x="639" y="648"/>
                  </a:cubicBezTo>
                  <a:cubicBezTo>
                    <a:pt x="638" y="649"/>
                    <a:pt x="640" y="652"/>
                    <a:pt x="637" y="652"/>
                  </a:cubicBezTo>
                  <a:cubicBezTo>
                    <a:pt x="636" y="654"/>
                    <a:pt x="639" y="652"/>
                    <a:pt x="639" y="655"/>
                  </a:cubicBezTo>
                  <a:cubicBezTo>
                    <a:pt x="636" y="654"/>
                    <a:pt x="635" y="654"/>
                    <a:pt x="632" y="652"/>
                  </a:cubicBezTo>
                  <a:cubicBezTo>
                    <a:pt x="633" y="651"/>
                    <a:pt x="633" y="650"/>
                    <a:pt x="633" y="649"/>
                  </a:cubicBezTo>
                  <a:cubicBezTo>
                    <a:pt x="632" y="648"/>
                    <a:pt x="632" y="648"/>
                    <a:pt x="631" y="647"/>
                  </a:cubicBezTo>
                  <a:cubicBezTo>
                    <a:pt x="630" y="651"/>
                    <a:pt x="628" y="648"/>
                    <a:pt x="627" y="651"/>
                  </a:cubicBezTo>
                  <a:cubicBezTo>
                    <a:pt x="627" y="648"/>
                    <a:pt x="625" y="646"/>
                    <a:pt x="623" y="648"/>
                  </a:cubicBezTo>
                  <a:cubicBezTo>
                    <a:pt x="621" y="648"/>
                    <a:pt x="625" y="646"/>
                    <a:pt x="626" y="645"/>
                  </a:cubicBezTo>
                  <a:cubicBezTo>
                    <a:pt x="622" y="644"/>
                    <a:pt x="620" y="647"/>
                    <a:pt x="617" y="649"/>
                  </a:cubicBezTo>
                  <a:cubicBezTo>
                    <a:pt x="616" y="646"/>
                    <a:pt x="614" y="646"/>
                    <a:pt x="616" y="644"/>
                  </a:cubicBezTo>
                  <a:cubicBezTo>
                    <a:pt x="613" y="645"/>
                    <a:pt x="611" y="648"/>
                    <a:pt x="613" y="653"/>
                  </a:cubicBezTo>
                  <a:cubicBezTo>
                    <a:pt x="612" y="654"/>
                    <a:pt x="607" y="652"/>
                    <a:pt x="608" y="655"/>
                  </a:cubicBezTo>
                  <a:cubicBezTo>
                    <a:pt x="609" y="658"/>
                    <a:pt x="610" y="655"/>
                    <a:pt x="611" y="656"/>
                  </a:cubicBezTo>
                  <a:cubicBezTo>
                    <a:pt x="611" y="660"/>
                    <a:pt x="607" y="654"/>
                    <a:pt x="604" y="654"/>
                  </a:cubicBezTo>
                  <a:cubicBezTo>
                    <a:pt x="603" y="654"/>
                    <a:pt x="604" y="657"/>
                    <a:pt x="605" y="657"/>
                  </a:cubicBezTo>
                  <a:cubicBezTo>
                    <a:pt x="605" y="659"/>
                    <a:pt x="602" y="656"/>
                    <a:pt x="603" y="654"/>
                  </a:cubicBezTo>
                  <a:cubicBezTo>
                    <a:pt x="600" y="652"/>
                    <a:pt x="601" y="659"/>
                    <a:pt x="598" y="653"/>
                  </a:cubicBezTo>
                  <a:cubicBezTo>
                    <a:pt x="597" y="655"/>
                    <a:pt x="599" y="658"/>
                    <a:pt x="599" y="659"/>
                  </a:cubicBezTo>
                  <a:cubicBezTo>
                    <a:pt x="598" y="659"/>
                    <a:pt x="594" y="661"/>
                    <a:pt x="593" y="661"/>
                  </a:cubicBezTo>
                  <a:cubicBezTo>
                    <a:pt x="592" y="659"/>
                    <a:pt x="596" y="661"/>
                    <a:pt x="597" y="659"/>
                  </a:cubicBezTo>
                  <a:cubicBezTo>
                    <a:pt x="596" y="657"/>
                    <a:pt x="595" y="656"/>
                    <a:pt x="594" y="657"/>
                  </a:cubicBezTo>
                  <a:cubicBezTo>
                    <a:pt x="594" y="654"/>
                    <a:pt x="596" y="656"/>
                    <a:pt x="597" y="657"/>
                  </a:cubicBezTo>
                  <a:cubicBezTo>
                    <a:pt x="598" y="656"/>
                    <a:pt x="597" y="654"/>
                    <a:pt x="596" y="653"/>
                  </a:cubicBezTo>
                  <a:cubicBezTo>
                    <a:pt x="588" y="658"/>
                    <a:pt x="571" y="659"/>
                    <a:pt x="563" y="668"/>
                  </a:cubicBezTo>
                  <a:cubicBezTo>
                    <a:pt x="561" y="662"/>
                    <a:pt x="552" y="667"/>
                    <a:pt x="553" y="671"/>
                  </a:cubicBezTo>
                  <a:cubicBezTo>
                    <a:pt x="552" y="671"/>
                    <a:pt x="551" y="669"/>
                    <a:pt x="550" y="669"/>
                  </a:cubicBezTo>
                  <a:cubicBezTo>
                    <a:pt x="551" y="673"/>
                    <a:pt x="547" y="669"/>
                    <a:pt x="547" y="672"/>
                  </a:cubicBezTo>
                  <a:cubicBezTo>
                    <a:pt x="544" y="672"/>
                    <a:pt x="549" y="671"/>
                    <a:pt x="546" y="669"/>
                  </a:cubicBezTo>
                  <a:cubicBezTo>
                    <a:pt x="543" y="667"/>
                    <a:pt x="546" y="673"/>
                    <a:pt x="543" y="672"/>
                  </a:cubicBezTo>
                  <a:cubicBezTo>
                    <a:pt x="542" y="671"/>
                    <a:pt x="543" y="671"/>
                    <a:pt x="543" y="670"/>
                  </a:cubicBezTo>
                  <a:cubicBezTo>
                    <a:pt x="540" y="669"/>
                    <a:pt x="536" y="671"/>
                    <a:pt x="538" y="675"/>
                  </a:cubicBezTo>
                  <a:cubicBezTo>
                    <a:pt x="534" y="672"/>
                    <a:pt x="533" y="669"/>
                    <a:pt x="529" y="669"/>
                  </a:cubicBezTo>
                  <a:cubicBezTo>
                    <a:pt x="528" y="669"/>
                    <a:pt x="530" y="671"/>
                    <a:pt x="528" y="672"/>
                  </a:cubicBezTo>
                  <a:cubicBezTo>
                    <a:pt x="526" y="670"/>
                    <a:pt x="523" y="671"/>
                    <a:pt x="522" y="673"/>
                  </a:cubicBezTo>
                  <a:cubicBezTo>
                    <a:pt x="517" y="666"/>
                    <a:pt x="514" y="675"/>
                    <a:pt x="510" y="673"/>
                  </a:cubicBezTo>
                  <a:cubicBezTo>
                    <a:pt x="509" y="678"/>
                    <a:pt x="499" y="681"/>
                    <a:pt x="497" y="680"/>
                  </a:cubicBezTo>
                  <a:cubicBezTo>
                    <a:pt x="496" y="677"/>
                    <a:pt x="498" y="678"/>
                    <a:pt x="499" y="679"/>
                  </a:cubicBezTo>
                  <a:cubicBezTo>
                    <a:pt x="500" y="677"/>
                    <a:pt x="496" y="676"/>
                    <a:pt x="499" y="675"/>
                  </a:cubicBezTo>
                  <a:cubicBezTo>
                    <a:pt x="499" y="676"/>
                    <a:pt x="500" y="678"/>
                    <a:pt x="501" y="678"/>
                  </a:cubicBezTo>
                  <a:cubicBezTo>
                    <a:pt x="500" y="676"/>
                    <a:pt x="504" y="676"/>
                    <a:pt x="505" y="675"/>
                  </a:cubicBezTo>
                  <a:cubicBezTo>
                    <a:pt x="506" y="675"/>
                    <a:pt x="506" y="674"/>
                    <a:pt x="505" y="673"/>
                  </a:cubicBezTo>
                  <a:cubicBezTo>
                    <a:pt x="502" y="670"/>
                    <a:pt x="497" y="674"/>
                    <a:pt x="498" y="676"/>
                  </a:cubicBezTo>
                  <a:cubicBezTo>
                    <a:pt x="496" y="676"/>
                    <a:pt x="493" y="675"/>
                    <a:pt x="493" y="678"/>
                  </a:cubicBezTo>
                  <a:cubicBezTo>
                    <a:pt x="490" y="677"/>
                    <a:pt x="494" y="675"/>
                    <a:pt x="495" y="674"/>
                  </a:cubicBezTo>
                  <a:cubicBezTo>
                    <a:pt x="493" y="671"/>
                    <a:pt x="493" y="671"/>
                    <a:pt x="493" y="671"/>
                  </a:cubicBezTo>
                  <a:cubicBezTo>
                    <a:pt x="492" y="672"/>
                    <a:pt x="494" y="674"/>
                    <a:pt x="492" y="675"/>
                  </a:cubicBezTo>
                  <a:cubicBezTo>
                    <a:pt x="492" y="670"/>
                    <a:pt x="489" y="673"/>
                    <a:pt x="488" y="675"/>
                  </a:cubicBezTo>
                  <a:cubicBezTo>
                    <a:pt x="486" y="672"/>
                    <a:pt x="491" y="672"/>
                    <a:pt x="492" y="670"/>
                  </a:cubicBezTo>
                  <a:cubicBezTo>
                    <a:pt x="490" y="668"/>
                    <a:pt x="490" y="669"/>
                    <a:pt x="488" y="668"/>
                  </a:cubicBezTo>
                  <a:cubicBezTo>
                    <a:pt x="491" y="671"/>
                    <a:pt x="481" y="676"/>
                    <a:pt x="478" y="675"/>
                  </a:cubicBezTo>
                  <a:cubicBezTo>
                    <a:pt x="476" y="680"/>
                    <a:pt x="468" y="681"/>
                    <a:pt x="467" y="685"/>
                  </a:cubicBezTo>
                  <a:cubicBezTo>
                    <a:pt x="469" y="686"/>
                    <a:pt x="469" y="685"/>
                    <a:pt x="470" y="684"/>
                  </a:cubicBezTo>
                  <a:cubicBezTo>
                    <a:pt x="472" y="686"/>
                    <a:pt x="470" y="686"/>
                    <a:pt x="469" y="687"/>
                  </a:cubicBezTo>
                  <a:cubicBezTo>
                    <a:pt x="470" y="689"/>
                    <a:pt x="472" y="688"/>
                    <a:pt x="473" y="688"/>
                  </a:cubicBezTo>
                  <a:cubicBezTo>
                    <a:pt x="471" y="685"/>
                    <a:pt x="475" y="688"/>
                    <a:pt x="473" y="685"/>
                  </a:cubicBezTo>
                  <a:cubicBezTo>
                    <a:pt x="474" y="685"/>
                    <a:pt x="475" y="686"/>
                    <a:pt x="476" y="687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5" y="691"/>
                    <a:pt x="476" y="687"/>
                    <a:pt x="478" y="690"/>
                  </a:cubicBezTo>
                  <a:cubicBezTo>
                    <a:pt x="472" y="692"/>
                    <a:pt x="472" y="691"/>
                    <a:pt x="466" y="696"/>
                  </a:cubicBezTo>
                  <a:cubicBezTo>
                    <a:pt x="466" y="694"/>
                    <a:pt x="467" y="693"/>
                    <a:pt x="465" y="691"/>
                  </a:cubicBezTo>
                  <a:cubicBezTo>
                    <a:pt x="466" y="689"/>
                    <a:pt x="467" y="690"/>
                    <a:pt x="467" y="687"/>
                  </a:cubicBezTo>
                  <a:cubicBezTo>
                    <a:pt x="465" y="685"/>
                    <a:pt x="465" y="685"/>
                    <a:pt x="463" y="683"/>
                  </a:cubicBezTo>
                  <a:cubicBezTo>
                    <a:pt x="463" y="684"/>
                    <a:pt x="463" y="684"/>
                    <a:pt x="464" y="684"/>
                  </a:cubicBezTo>
                  <a:cubicBezTo>
                    <a:pt x="464" y="688"/>
                    <a:pt x="458" y="685"/>
                    <a:pt x="460" y="689"/>
                  </a:cubicBezTo>
                  <a:cubicBezTo>
                    <a:pt x="459" y="688"/>
                    <a:pt x="459" y="688"/>
                    <a:pt x="458" y="690"/>
                  </a:cubicBezTo>
                  <a:cubicBezTo>
                    <a:pt x="457" y="687"/>
                    <a:pt x="454" y="689"/>
                    <a:pt x="456" y="687"/>
                  </a:cubicBezTo>
                  <a:cubicBezTo>
                    <a:pt x="453" y="688"/>
                    <a:pt x="450" y="692"/>
                    <a:pt x="446" y="694"/>
                  </a:cubicBezTo>
                  <a:cubicBezTo>
                    <a:pt x="450" y="685"/>
                    <a:pt x="434" y="696"/>
                    <a:pt x="432" y="701"/>
                  </a:cubicBezTo>
                  <a:cubicBezTo>
                    <a:pt x="430" y="700"/>
                    <a:pt x="427" y="702"/>
                    <a:pt x="425" y="704"/>
                  </a:cubicBezTo>
                  <a:cubicBezTo>
                    <a:pt x="424" y="704"/>
                    <a:pt x="422" y="706"/>
                    <a:pt x="421" y="707"/>
                  </a:cubicBezTo>
                  <a:cubicBezTo>
                    <a:pt x="421" y="707"/>
                    <a:pt x="420" y="708"/>
                    <a:pt x="420" y="708"/>
                  </a:cubicBezTo>
                  <a:cubicBezTo>
                    <a:pt x="420" y="708"/>
                    <a:pt x="420" y="710"/>
                    <a:pt x="420" y="710"/>
                  </a:cubicBezTo>
                  <a:cubicBezTo>
                    <a:pt x="421" y="711"/>
                    <a:pt x="421" y="711"/>
                    <a:pt x="421" y="711"/>
                  </a:cubicBezTo>
                  <a:cubicBezTo>
                    <a:pt x="418" y="713"/>
                    <a:pt x="418" y="713"/>
                    <a:pt x="418" y="713"/>
                  </a:cubicBezTo>
                  <a:cubicBezTo>
                    <a:pt x="416" y="710"/>
                    <a:pt x="416" y="710"/>
                    <a:pt x="416" y="710"/>
                  </a:cubicBezTo>
                  <a:cubicBezTo>
                    <a:pt x="416" y="709"/>
                    <a:pt x="422" y="711"/>
                    <a:pt x="422" y="711"/>
                  </a:cubicBezTo>
                  <a:cubicBezTo>
                    <a:pt x="422" y="711"/>
                    <a:pt x="422" y="711"/>
                    <a:pt x="422" y="711"/>
                  </a:cubicBezTo>
                  <a:cubicBezTo>
                    <a:pt x="422" y="711"/>
                    <a:pt x="422" y="711"/>
                    <a:pt x="422" y="711"/>
                  </a:cubicBezTo>
                  <a:cubicBezTo>
                    <a:pt x="422" y="711"/>
                    <a:pt x="422" y="711"/>
                    <a:pt x="422" y="711"/>
                  </a:cubicBezTo>
                  <a:cubicBezTo>
                    <a:pt x="421" y="709"/>
                    <a:pt x="421" y="709"/>
                    <a:pt x="421" y="709"/>
                  </a:cubicBezTo>
                  <a:cubicBezTo>
                    <a:pt x="421" y="709"/>
                    <a:pt x="420" y="708"/>
                    <a:pt x="419" y="708"/>
                  </a:cubicBezTo>
                  <a:cubicBezTo>
                    <a:pt x="418" y="706"/>
                    <a:pt x="416" y="707"/>
                    <a:pt x="414" y="707"/>
                  </a:cubicBezTo>
                  <a:cubicBezTo>
                    <a:pt x="414" y="709"/>
                    <a:pt x="418" y="707"/>
                    <a:pt x="417" y="710"/>
                  </a:cubicBezTo>
                  <a:cubicBezTo>
                    <a:pt x="416" y="709"/>
                    <a:pt x="414" y="708"/>
                    <a:pt x="413" y="710"/>
                  </a:cubicBezTo>
                  <a:cubicBezTo>
                    <a:pt x="413" y="710"/>
                    <a:pt x="413" y="709"/>
                    <a:pt x="412" y="708"/>
                  </a:cubicBezTo>
                  <a:cubicBezTo>
                    <a:pt x="412" y="711"/>
                    <a:pt x="409" y="712"/>
                    <a:pt x="406" y="710"/>
                  </a:cubicBezTo>
                  <a:cubicBezTo>
                    <a:pt x="403" y="716"/>
                    <a:pt x="396" y="716"/>
                    <a:pt x="392" y="720"/>
                  </a:cubicBezTo>
                  <a:cubicBezTo>
                    <a:pt x="392" y="717"/>
                    <a:pt x="387" y="718"/>
                    <a:pt x="390" y="722"/>
                  </a:cubicBezTo>
                  <a:cubicBezTo>
                    <a:pt x="389" y="721"/>
                    <a:pt x="388" y="722"/>
                    <a:pt x="387" y="719"/>
                  </a:cubicBezTo>
                  <a:cubicBezTo>
                    <a:pt x="385" y="722"/>
                    <a:pt x="382" y="721"/>
                    <a:pt x="379" y="724"/>
                  </a:cubicBezTo>
                  <a:cubicBezTo>
                    <a:pt x="381" y="726"/>
                    <a:pt x="385" y="725"/>
                    <a:pt x="384" y="722"/>
                  </a:cubicBezTo>
                  <a:cubicBezTo>
                    <a:pt x="387" y="724"/>
                    <a:pt x="382" y="726"/>
                    <a:pt x="383" y="728"/>
                  </a:cubicBezTo>
                  <a:cubicBezTo>
                    <a:pt x="381" y="726"/>
                    <a:pt x="381" y="726"/>
                    <a:pt x="381" y="726"/>
                  </a:cubicBezTo>
                  <a:cubicBezTo>
                    <a:pt x="380" y="728"/>
                    <a:pt x="378" y="728"/>
                    <a:pt x="376" y="732"/>
                  </a:cubicBezTo>
                  <a:cubicBezTo>
                    <a:pt x="370" y="731"/>
                    <a:pt x="365" y="730"/>
                    <a:pt x="363" y="737"/>
                  </a:cubicBezTo>
                  <a:cubicBezTo>
                    <a:pt x="365" y="739"/>
                    <a:pt x="366" y="739"/>
                    <a:pt x="367" y="740"/>
                  </a:cubicBezTo>
                  <a:cubicBezTo>
                    <a:pt x="368" y="738"/>
                    <a:pt x="365" y="737"/>
                    <a:pt x="367" y="735"/>
                  </a:cubicBezTo>
                  <a:cubicBezTo>
                    <a:pt x="367" y="740"/>
                    <a:pt x="375" y="739"/>
                    <a:pt x="371" y="735"/>
                  </a:cubicBezTo>
                  <a:cubicBezTo>
                    <a:pt x="376" y="738"/>
                    <a:pt x="379" y="734"/>
                    <a:pt x="381" y="730"/>
                  </a:cubicBezTo>
                  <a:cubicBezTo>
                    <a:pt x="382" y="732"/>
                    <a:pt x="382" y="733"/>
                    <a:pt x="382" y="734"/>
                  </a:cubicBezTo>
                  <a:cubicBezTo>
                    <a:pt x="384" y="735"/>
                    <a:pt x="384" y="729"/>
                    <a:pt x="387" y="733"/>
                  </a:cubicBezTo>
                  <a:cubicBezTo>
                    <a:pt x="388" y="732"/>
                    <a:pt x="387" y="731"/>
                    <a:pt x="388" y="730"/>
                  </a:cubicBezTo>
                  <a:cubicBezTo>
                    <a:pt x="388" y="731"/>
                    <a:pt x="388" y="732"/>
                    <a:pt x="388" y="733"/>
                  </a:cubicBezTo>
                  <a:cubicBezTo>
                    <a:pt x="390" y="734"/>
                    <a:pt x="390" y="732"/>
                    <a:pt x="393" y="731"/>
                  </a:cubicBezTo>
                  <a:cubicBezTo>
                    <a:pt x="393" y="733"/>
                    <a:pt x="392" y="734"/>
                    <a:pt x="392" y="736"/>
                  </a:cubicBezTo>
                  <a:cubicBezTo>
                    <a:pt x="389" y="735"/>
                    <a:pt x="387" y="738"/>
                    <a:pt x="387" y="740"/>
                  </a:cubicBezTo>
                  <a:cubicBezTo>
                    <a:pt x="386" y="740"/>
                    <a:pt x="385" y="739"/>
                    <a:pt x="384" y="739"/>
                  </a:cubicBezTo>
                  <a:cubicBezTo>
                    <a:pt x="382" y="740"/>
                    <a:pt x="384" y="742"/>
                    <a:pt x="383" y="744"/>
                  </a:cubicBezTo>
                  <a:cubicBezTo>
                    <a:pt x="381" y="743"/>
                    <a:pt x="380" y="744"/>
                    <a:pt x="379" y="746"/>
                  </a:cubicBezTo>
                  <a:cubicBezTo>
                    <a:pt x="377" y="744"/>
                    <a:pt x="380" y="744"/>
                    <a:pt x="379" y="742"/>
                  </a:cubicBezTo>
                  <a:cubicBezTo>
                    <a:pt x="377" y="740"/>
                    <a:pt x="376" y="740"/>
                    <a:pt x="375" y="740"/>
                  </a:cubicBezTo>
                  <a:cubicBezTo>
                    <a:pt x="375" y="741"/>
                    <a:pt x="375" y="741"/>
                    <a:pt x="374" y="742"/>
                  </a:cubicBezTo>
                  <a:cubicBezTo>
                    <a:pt x="375" y="743"/>
                    <a:pt x="377" y="742"/>
                    <a:pt x="376" y="744"/>
                  </a:cubicBezTo>
                  <a:cubicBezTo>
                    <a:pt x="373" y="743"/>
                    <a:pt x="372" y="741"/>
                    <a:pt x="369" y="744"/>
                  </a:cubicBezTo>
                  <a:cubicBezTo>
                    <a:pt x="369" y="744"/>
                    <a:pt x="369" y="745"/>
                    <a:pt x="369" y="745"/>
                  </a:cubicBezTo>
                  <a:cubicBezTo>
                    <a:pt x="370" y="748"/>
                    <a:pt x="371" y="744"/>
                    <a:pt x="372" y="747"/>
                  </a:cubicBezTo>
                  <a:cubicBezTo>
                    <a:pt x="369" y="747"/>
                    <a:pt x="366" y="745"/>
                    <a:pt x="366" y="749"/>
                  </a:cubicBezTo>
                  <a:cubicBezTo>
                    <a:pt x="368" y="751"/>
                    <a:pt x="367" y="747"/>
                    <a:pt x="369" y="747"/>
                  </a:cubicBezTo>
                  <a:cubicBezTo>
                    <a:pt x="372" y="750"/>
                    <a:pt x="367" y="750"/>
                    <a:pt x="368" y="752"/>
                  </a:cubicBezTo>
                  <a:cubicBezTo>
                    <a:pt x="365" y="749"/>
                    <a:pt x="365" y="752"/>
                    <a:pt x="363" y="754"/>
                  </a:cubicBezTo>
                  <a:cubicBezTo>
                    <a:pt x="362" y="752"/>
                    <a:pt x="365" y="752"/>
                    <a:pt x="364" y="750"/>
                  </a:cubicBezTo>
                  <a:cubicBezTo>
                    <a:pt x="362" y="750"/>
                    <a:pt x="360" y="753"/>
                    <a:pt x="357" y="749"/>
                  </a:cubicBezTo>
                  <a:cubicBezTo>
                    <a:pt x="357" y="748"/>
                    <a:pt x="362" y="750"/>
                    <a:pt x="360" y="746"/>
                  </a:cubicBezTo>
                  <a:cubicBezTo>
                    <a:pt x="361" y="746"/>
                    <a:pt x="362" y="748"/>
                    <a:pt x="364" y="749"/>
                  </a:cubicBezTo>
                  <a:cubicBezTo>
                    <a:pt x="365" y="748"/>
                    <a:pt x="366" y="741"/>
                    <a:pt x="368" y="746"/>
                  </a:cubicBezTo>
                  <a:cubicBezTo>
                    <a:pt x="369" y="745"/>
                    <a:pt x="368" y="744"/>
                    <a:pt x="367" y="742"/>
                  </a:cubicBezTo>
                  <a:cubicBezTo>
                    <a:pt x="366" y="741"/>
                    <a:pt x="363" y="743"/>
                    <a:pt x="364" y="745"/>
                  </a:cubicBezTo>
                  <a:cubicBezTo>
                    <a:pt x="362" y="744"/>
                    <a:pt x="363" y="741"/>
                    <a:pt x="360" y="739"/>
                  </a:cubicBezTo>
                  <a:cubicBezTo>
                    <a:pt x="361" y="742"/>
                    <a:pt x="360" y="741"/>
                    <a:pt x="358" y="740"/>
                  </a:cubicBezTo>
                  <a:cubicBezTo>
                    <a:pt x="355" y="742"/>
                    <a:pt x="361" y="744"/>
                    <a:pt x="358" y="745"/>
                  </a:cubicBezTo>
                  <a:cubicBezTo>
                    <a:pt x="358" y="744"/>
                    <a:pt x="357" y="742"/>
                    <a:pt x="357" y="741"/>
                  </a:cubicBezTo>
                  <a:cubicBezTo>
                    <a:pt x="356" y="742"/>
                    <a:pt x="355" y="742"/>
                    <a:pt x="354" y="743"/>
                  </a:cubicBezTo>
                  <a:cubicBezTo>
                    <a:pt x="356" y="747"/>
                    <a:pt x="351" y="746"/>
                    <a:pt x="348" y="747"/>
                  </a:cubicBezTo>
                  <a:cubicBezTo>
                    <a:pt x="350" y="751"/>
                    <a:pt x="351" y="748"/>
                    <a:pt x="353" y="751"/>
                  </a:cubicBezTo>
                  <a:cubicBezTo>
                    <a:pt x="355" y="751"/>
                    <a:pt x="352" y="749"/>
                    <a:pt x="354" y="748"/>
                  </a:cubicBezTo>
                  <a:cubicBezTo>
                    <a:pt x="355" y="751"/>
                    <a:pt x="356" y="750"/>
                    <a:pt x="358" y="752"/>
                  </a:cubicBezTo>
                  <a:cubicBezTo>
                    <a:pt x="358" y="753"/>
                    <a:pt x="356" y="754"/>
                    <a:pt x="358" y="755"/>
                  </a:cubicBezTo>
                  <a:cubicBezTo>
                    <a:pt x="354" y="758"/>
                    <a:pt x="350" y="757"/>
                    <a:pt x="345" y="757"/>
                  </a:cubicBezTo>
                  <a:cubicBezTo>
                    <a:pt x="344" y="760"/>
                    <a:pt x="337" y="765"/>
                    <a:pt x="332" y="761"/>
                  </a:cubicBezTo>
                  <a:cubicBezTo>
                    <a:pt x="335" y="763"/>
                    <a:pt x="342" y="761"/>
                    <a:pt x="340" y="756"/>
                  </a:cubicBezTo>
                  <a:cubicBezTo>
                    <a:pt x="344" y="755"/>
                    <a:pt x="347" y="756"/>
                    <a:pt x="348" y="753"/>
                  </a:cubicBezTo>
                  <a:cubicBezTo>
                    <a:pt x="346" y="750"/>
                    <a:pt x="345" y="753"/>
                    <a:pt x="344" y="749"/>
                  </a:cubicBezTo>
                  <a:cubicBezTo>
                    <a:pt x="343" y="750"/>
                    <a:pt x="343" y="751"/>
                    <a:pt x="344" y="752"/>
                  </a:cubicBezTo>
                  <a:cubicBezTo>
                    <a:pt x="342" y="754"/>
                    <a:pt x="342" y="754"/>
                    <a:pt x="342" y="754"/>
                  </a:cubicBezTo>
                  <a:cubicBezTo>
                    <a:pt x="342" y="753"/>
                    <a:pt x="342" y="752"/>
                    <a:pt x="341" y="751"/>
                  </a:cubicBezTo>
                  <a:cubicBezTo>
                    <a:pt x="340" y="757"/>
                    <a:pt x="331" y="759"/>
                    <a:pt x="325" y="761"/>
                  </a:cubicBezTo>
                  <a:cubicBezTo>
                    <a:pt x="324" y="763"/>
                    <a:pt x="327" y="765"/>
                    <a:pt x="328" y="766"/>
                  </a:cubicBezTo>
                  <a:cubicBezTo>
                    <a:pt x="327" y="767"/>
                    <a:pt x="327" y="768"/>
                    <a:pt x="326" y="768"/>
                  </a:cubicBezTo>
                  <a:cubicBezTo>
                    <a:pt x="326" y="765"/>
                    <a:pt x="324" y="765"/>
                    <a:pt x="324" y="763"/>
                  </a:cubicBezTo>
                  <a:cubicBezTo>
                    <a:pt x="324" y="767"/>
                    <a:pt x="322" y="766"/>
                    <a:pt x="319" y="767"/>
                  </a:cubicBezTo>
                  <a:cubicBezTo>
                    <a:pt x="319" y="764"/>
                    <a:pt x="316" y="766"/>
                    <a:pt x="314" y="763"/>
                  </a:cubicBezTo>
                  <a:cubicBezTo>
                    <a:pt x="311" y="766"/>
                    <a:pt x="312" y="767"/>
                    <a:pt x="309" y="769"/>
                  </a:cubicBezTo>
                  <a:cubicBezTo>
                    <a:pt x="307" y="770"/>
                    <a:pt x="310" y="771"/>
                    <a:pt x="310" y="773"/>
                  </a:cubicBezTo>
                  <a:cubicBezTo>
                    <a:pt x="309" y="772"/>
                    <a:pt x="308" y="773"/>
                    <a:pt x="306" y="771"/>
                  </a:cubicBezTo>
                  <a:cubicBezTo>
                    <a:pt x="306" y="774"/>
                    <a:pt x="307" y="773"/>
                    <a:pt x="309" y="775"/>
                  </a:cubicBezTo>
                  <a:cubicBezTo>
                    <a:pt x="306" y="778"/>
                    <a:pt x="304" y="775"/>
                    <a:pt x="302" y="778"/>
                  </a:cubicBezTo>
                  <a:cubicBezTo>
                    <a:pt x="302" y="776"/>
                    <a:pt x="302" y="775"/>
                    <a:pt x="301" y="774"/>
                  </a:cubicBezTo>
                  <a:cubicBezTo>
                    <a:pt x="299" y="776"/>
                    <a:pt x="298" y="776"/>
                    <a:pt x="295" y="778"/>
                  </a:cubicBezTo>
                  <a:cubicBezTo>
                    <a:pt x="295" y="779"/>
                    <a:pt x="296" y="779"/>
                    <a:pt x="296" y="779"/>
                  </a:cubicBezTo>
                  <a:cubicBezTo>
                    <a:pt x="297" y="780"/>
                    <a:pt x="296" y="781"/>
                    <a:pt x="295" y="782"/>
                  </a:cubicBezTo>
                  <a:cubicBezTo>
                    <a:pt x="294" y="781"/>
                    <a:pt x="294" y="781"/>
                    <a:pt x="294" y="780"/>
                  </a:cubicBezTo>
                  <a:cubicBezTo>
                    <a:pt x="289" y="780"/>
                    <a:pt x="278" y="783"/>
                    <a:pt x="275" y="790"/>
                  </a:cubicBezTo>
                  <a:cubicBezTo>
                    <a:pt x="271" y="786"/>
                    <a:pt x="268" y="796"/>
                    <a:pt x="266" y="792"/>
                  </a:cubicBezTo>
                  <a:cubicBezTo>
                    <a:pt x="263" y="797"/>
                    <a:pt x="256" y="796"/>
                    <a:pt x="254" y="800"/>
                  </a:cubicBezTo>
                  <a:cubicBezTo>
                    <a:pt x="253" y="795"/>
                    <a:pt x="260" y="795"/>
                    <a:pt x="263" y="792"/>
                  </a:cubicBezTo>
                  <a:cubicBezTo>
                    <a:pt x="264" y="791"/>
                    <a:pt x="264" y="790"/>
                    <a:pt x="263" y="789"/>
                  </a:cubicBezTo>
                  <a:cubicBezTo>
                    <a:pt x="261" y="790"/>
                    <a:pt x="259" y="794"/>
                    <a:pt x="256" y="795"/>
                  </a:cubicBezTo>
                  <a:cubicBezTo>
                    <a:pt x="256" y="793"/>
                    <a:pt x="255" y="792"/>
                    <a:pt x="255" y="790"/>
                  </a:cubicBezTo>
                  <a:cubicBezTo>
                    <a:pt x="253" y="792"/>
                    <a:pt x="253" y="794"/>
                    <a:pt x="253" y="796"/>
                  </a:cubicBezTo>
                  <a:cubicBezTo>
                    <a:pt x="252" y="796"/>
                    <a:pt x="251" y="792"/>
                    <a:pt x="253" y="792"/>
                  </a:cubicBezTo>
                  <a:cubicBezTo>
                    <a:pt x="249" y="792"/>
                    <a:pt x="246" y="797"/>
                    <a:pt x="244" y="799"/>
                  </a:cubicBezTo>
                  <a:cubicBezTo>
                    <a:pt x="245" y="802"/>
                    <a:pt x="247" y="799"/>
                    <a:pt x="248" y="802"/>
                  </a:cubicBezTo>
                  <a:cubicBezTo>
                    <a:pt x="248" y="805"/>
                    <a:pt x="246" y="801"/>
                    <a:pt x="244" y="802"/>
                  </a:cubicBezTo>
                  <a:cubicBezTo>
                    <a:pt x="244" y="802"/>
                    <a:pt x="245" y="803"/>
                    <a:pt x="245" y="804"/>
                  </a:cubicBezTo>
                  <a:cubicBezTo>
                    <a:pt x="240" y="802"/>
                    <a:pt x="233" y="807"/>
                    <a:pt x="230" y="801"/>
                  </a:cubicBezTo>
                  <a:cubicBezTo>
                    <a:pt x="228" y="804"/>
                    <a:pt x="225" y="804"/>
                    <a:pt x="223" y="805"/>
                  </a:cubicBezTo>
                  <a:cubicBezTo>
                    <a:pt x="222" y="806"/>
                    <a:pt x="223" y="807"/>
                    <a:pt x="223" y="809"/>
                  </a:cubicBezTo>
                  <a:cubicBezTo>
                    <a:pt x="220" y="808"/>
                    <a:pt x="220" y="812"/>
                    <a:pt x="217" y="813"/>
                  </a:cubicBezTo>
                  <a:cubicBezTo>
                    <a:pt x="217" y="811"/>
                    <a:pt x="216" y="812"/>
                    <a:pt x="215" y="811"/>
                  </a:cubicBezTo>
                  <a:cubicBezTo>
                    <a:pt x="213" y="812"/>
                    <a:pt x="216" y="815"/>
                    <a:pt x="213" y="813"/>
                  </a:cubicBezTo>
                  <a:cubicBezTo>
                    <a:pt x="212" y="815"/>
                    <a:pt x="215" y="815"/>
                    <a:pt x="213" y="817"/>
                  </a:cubicBezTo>
                  <a:cubicBezTo>
                    <a:pt x="212" y="812"/>
                    <a:pt x="210" y="818"/>
                    <a:pt x="209" y="814"/>
                  </a:cubicBezTo>
                  <a:cubicBezTo>
                    <a:pt x="208" y="816"/>
                    <a:pt x="207" y="816"/>
                    <a:pt x="207" y="818"/>
                  </a:cubicBezTo>
                  <a:cubicBezTo>
                    <a:pt x="206" y="819"/>
                    <a:pt x="203" y="818"/>
                    <a:pt x="204" y="816"/>
                  </a:cubicBezTo>
                  <a:cubicBezTo>
                    <a:pt x="201" y="814"/>
                    <a:pt x="199" y="817"/>
                    <a:pt x="198" y="820"/>
                  </a:cubicBezTo>
                  <a:cubicBezTo>
                    <a:pt x="199" y="820"/>
                    <a:pt x="199" y="820"/>
                    <a:pt x="200" y="821"/>
                  </a:cubicBezTo>
                  <a:cubicBezTo>
                    <a:pt x="198" y="824"/>
                    <a:pt x="195" y="817"/>
                    <a:pt x="193" y="819"/>
                  </a:cubicBezTo>
                  <a:cubicBezTo>
                    <a:pt x="191" y="820"/>
                    <a:pt x="189" y="829"/>
                    <a:pt x="186" y="823"/>
                  </a:cubicBezTo>
                  <a:cubicBezTo>
                    <a:pt x="187" y="824"/>
                    <a:pt x="187" y="823"/>
                    <a:pt x="187" y="822"/>
                  </a:cubicBezTo>
                  <a:cubicBezTo>
                    <a:pt x="187" y="821"/>
                    <a:pt x="184" y="821"/>
                    <a:pt x="186" y="820"/>
                  </a:cubicBezTo>
                  <a:cubicBezTo>
                    <a:pt x="185" y="819"/>
                    <a:pt x="184" y="820"/>
                    <a:pt x="183" y="820"/>
                  </a:cubicBezTo>
                  <a:cubicBezTo>
                    <a:pt x="184" y="821"/>
                    <a:pt x="184" y="825"/>
                    <a:pt x="181" y="822"/>
                  </a:cubicBezTo>
                  <a:close/>
                  <a:moveTo>
                    <a:pt x="290" y="746"/>
                  </a:moveTo>
                  <a:cubicBezTo>
                    <a:pt x="291" y="745"/>
                    <a:pt x="293" y="749"/>
                    <a:pt x="292" y="746"/>
                  </a:cubicBezTo>
                  <a:cubicBezTo>
                    <a:pt x="289" y="745"/>
                    <a:pt x="295" y="743"/>
                    <a:pt x="292" y="741"/>
                  </a:cubicBezTo>
                  <a:cubicBezTo>
                    <a:pt x="291" y="742"/>
                    <a:pt x="289" y="743"/>
                    <a:pt x="290" y="746"/>
                  </a:cubicBezTo>
                  <a:close/>
                  <a:moveTo>
                    <a:pt x="310" y="666"/>
                  </a:moveTo>
                  <a:cubicBezTo>
                    <a:pt x="312" y="667"/>
                    <a:pt x="313" y="663"/>
                    <a:pt x="312" y="661"/>
                  </a:cubicBezTo>
                  <a:cubicBezTo>
                    <a:pt x="314" y="660"/>
                    <a:pt x="316" y="659"/>
                    <a:pt x="318" y="660"/>
                  </a:cubicBezTo>
                  <a:cubicBezTo>
                    <a:pt x="315" y="656"/>
                    <a:pt x="321" y="654"/>
                    <a:pt x="320" y="650"/>
                  </a:cubicBezTo>
                  <a:cubicBezTo>
                    <a:pt x="319" y="651"/>
                    <a:pt x="323" y="654"/>
                    <a:pt x="322" y="651"/>
                  </a:cubicBezTo>
                  <a:cubicBezTo>
                    <a:pt x="321" y="651"/>
                    <a:pt x="321" y="650"/>
                    <a:pt x="319" y="648"/>
                  </a:cubicBezTo>
                  <a:cubicBezTo>
                    <a:pt x="317" y="650"/>
                    <a:pt x="316" y="658"/>
                    <a:pt x="312" y="655"/>
                  </a:cubicBezTo>
                  <a:cubicBezTo>
                    <a:pt x="314" y="654"/>
                    <a:pt x="315" y="650"/>
                    <a:pt x="314" y="650"/>
                  </a:cubicBezTo>
                  <a:cubicBezTo>
                    <a:pt x="314" y="651"/>
                    <a:pt x="313" y="652"/>
                    <a:pt x="311" y="652"/>
                  </a:cubicBezTo>
                  <a:cubicBezTo>
                    <a:pt x="312" y="658"/>
                    <a:pt x="309" y="660"/>
                    <a:pt x="310" y="666"/>
                  </a:cubicBezTo>
                  <a:close/>
                  <a:moveTo>
                    <a:pt x="265" y="657"/>
                  </a:moveTo>
                  <a:cubicBezTo>
                    <a:pt x="267" y="657"/>
                    <a:pt x="267" y="655"/>
                    <a:pt x="270" y="658"/>
                  </a:cubicBezTo>
                  <a:cubicBezTo>
                    <a:pt x="270" y="656"/>
                    <a:pt x="272" y="658"/>
                    <a:pt x="271" y="655"/>
                  </a:cubicBezTo>
                  <a:cubicBezTo>
                    <a:pt x="268" y="653"/>
                    <a:pt x="269" y="654"/>
                    <a:pt x="269" y="651"/>
                  </a:cubicBezTo>
                  <a:cubicBezTo>
                    <a:pt x="266" y="653"/>
                    <a:pt x="266" y="654"/>
                    <a:pt x="264" y="654"/>
                  </a:cubicBezTo>
                  <a:cubicBezTo>
                    <a:pt x="264" y="655"/>
                    <a:pt x="264" y="656"/>
                    <a:pt x="265" y="657"/>
                  </a:cubicBezTo>
                  <a:close/>
                  <a:moveTo>
                    <a:pt x="314" y="629"/>
                  </a:moveTo>
                  <a:cubicBezTo>
                    <a:pt x="316" y="628"/>
                    <a:pt x="316" y="626"/>
                    <a:pt x="319" y="626"/>
                  </a:cubicBezTo>
                  <a:cubicBezTo>
                    <a:pt x="316" y="621"/>
                    <a:pt x="314" y="626"/>
                    <a:pt x="314" y="629"/>
                  </a:cubicBezTo>
                  <a:close/>
                  <a:moveTo>
                    <a:pt x="424" y="538"/>
                  </a:moveTo>
                  <a:cubicBezTo>
                    <a:pt x="425" y="539"/>
                    <a:pt x="426" y="540"/>
                    <a:pt x="426" y="541"/>
                  </a:cubicBezTo>
                  <a:cubicBezTo>
                    <a:pt x="428" y="539"/>
                    <a:pt x="428" y="538"/>
                    <a:pt x="427" y="536"/>
                  </a:cubicBezTo>
                  <a:cubicBezTo>
                    <a:pt x="426" y="536"/>
                    <a:pt x="425" y="537"/>
                    <a:pt x="424" y="538"/>
                  </a:cubicBezTo>
                  <a:close/>
                  <a:moveTo>
                    <a:pt x="433" y="516"/>
                  </a:moveTo>
                  <a:cubicBezTo>
                    <a:pt x="434" y="512"/>
                    <a:pt x="438" y="514"/>
                    <a:pt x="437" y="509"/>
                  </a:cubicBezTo>
                  <a:cubicBezTo>
                    <a:pt x="436" y="512"/>
                    <a:pt x="434" y="513"/>
                    <a:pt x="431" y="511"/>
                  </a:cubicBezTo>
                  <a:cubicBezTo>
                    <a:pt x="430" y="511"/>
                    <a:pt x="430" y="512"/>
                    <a:pt x="430" y="513"/>
                  </a:cubicBezTo>
                  <a:cubicBezTo>
                    <a:pt x="431" y="514"/>
                    <a:pt x="432" y="515"/>
                    <a:pt x="433" y="516"/>
                  </a:cubicBezTo>
                  <a:close/>
                  <a:moveTo>
                    <a:pt x="410" y="517"/>
                  </a:moveTo>
                  <a:cubicBezTo>
                    <a:pt x="409" y="519"/>
                    <a:pt x="407" y="514"/>
                    <a:pt x="405" y="516"/>
                  </a:cubicBezTo>
                  <a:cubicBezTo>
                    <a:pt x="407" y="519"/>
                    <a:pt x="410" y="519"/>
                    <a:pt x="410" y="517"/>
                  </a:cubicBezTo>
                  <a:close/>
                  <a:moveTo>
                    <a:pt x="327" y="522"/>
                  </a:moveTo>
                  <a:cubicBezTo>
                    <a:pt x="325" y="521"/>
                    <a:pt x="326" y="519"/>
                    <a:pt x="324" y="519"/>
                  </a:cubicBezTo>
                  <a:cubicBezTo>
                    <a:pt x="325" y="521"/>
                    <a:pt x="323" y="522"/>
                    <a:pt x="324" y="524"/>
                  </a:cubicBezTo>
                  <a:cubicBezTo>
                    <a:pt x="326" y="524"/>
                    <a:pt x="325" y="521"/>
                    <a:pt x="327" y="522"/>
                  </a:cubicBezTo>
                  <a:close/>
                  <a:moveTo>
                    <a:pt x="289" y="490"/>
                  </a:moveTo>
                  <a:cubicBezTo>
                    <a:pt x="290" y="490"/>
                    <a:pt x="290" y="491"/>
                    <a:pt x="291" y="491"/>
                  </a:cubicBezTo>
                  <a:cubicBezTo>
                    <a:pt x="291" y="491"/>
                    <a:pt x="291" y="491"/>
                    <a:pt x="291" y="491"/>
                  </a:cubicBezTo>
                  <a:cubicBezTo>
                    <a:pt x="291" y="491"/>
                    <a:pt x="291" y="491"/>
                    <a:pt x="291" y="491"/>
                  </a:cubicBezTo>
                  <a:cubicBezTo>
                    <a:pt x="291" y="492"/>
                    <a:pt x="291" y="492"/>
                    <a:pt x="291" y="492"/>
                  </a:cubicBezTo>
                  <a:cubicBezTo>
                    <a:pt x="291" y="491"/>
                    <a:pt x="291" y="492"/>
                    <a:pt x="291" y="492"/>
                  </a:cubicBezTo>
                  <a:cubicBezTo>
                    <a:pt x="291" y="492"/>
                    <a:pt x="291" y="492"/>
                    <a:pt x="291" y="492"/>
                  </a:cubicBezTo>
                  <a:cubicBezTo>
                    <a:pt x="292" y="494"/>
                    <a:pt x="292" y="494"/>
                    <a:pt x="292" y="494"/>
                  </a:cubicBezTo>
                  <a:cubicBezTo>
                    <a:pt x="294" y="493"/>
                    <a:pt x="294" y="493"/>
                    <a:pt x="294" y="493"/>
                  </a:cubicBezTo>
                  <a:cubicBezTo>
                    <a:pt x="293" y="492"/>
                    <a:pt x="293" y="492"/>
                    <a:pt x="293" y="492"/>
                  </a:cubicBezTo>
                  <a:cubicBezTo>
                    <a:pt x="292" y="491"/>
                    <a:pt x="292" y="491"/>
                    <a:pt x="292" y="491"/>
                  </a:cubicBezTo>
                  <a:cubicBezTo>
                    <a:pt x="293" y="491"/>
                    <a:pt x="293" y="491"/>
                    <a:pt x="293" y="491"/>
                  </a:cubicBezTo>
                  <a:cubicBezTo>
                    <a:pt x="293" y="491"/>
                    <a:pt x="294" y="491"/>
                    <a:pt x="294" y="492"/>
                  </a:cubicBezTo>
                  <a:cubicBezTo>
                    <a:pt x="294" y="492"/>
                    <a:pt x="293" y="492"/>
                    <a:pt x="293" y="492"/>
                  </a:cubicBezTo>
                  <a:cubicBezTo>
                    <a:pt x="291" y="492"/>
                    <a:pt x="291" y="492"/>
                    <a:pt x="291" y="492"/>
                  </a:cubicBezTo>
                  <a:cubicBezTo>
                    <a:pt x="292" y="494"/>
                    <a:pt x="292" y="494"/>
                    <a:pt x="292" y="494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2" y="492"/>
                    <a:pt x="292" y="492"/>
                    <a:pt x="292" y="492"/>
                  </a:cubicBezTo>
                  <a:cubicBezTo>
                    <a:pt x="292" y="492"/>
                    <a:pt x="292" y="492"/>
                    <a:pt x="292" y="492"/>
                  </a:cubicBezTo>
                  <a:cubicBezTo>
                    <a:pt x="292" y="492"/>
                    <a:pt x="292" y="492"/>
                    <a:pt x="292" y="492"/>
                  </a:cubicBezTo>
                  <a:cubicBezTo>
                    <a:pt x="292" y="493"/>
                    <a:pt x="292" y="493"/>
                    <a:pt x="292" y="493"/>
                  </a:cubicBezTo>
                  <a:cubicBezTo>
                    <a:pt x="291" y="493"/>
                    <a:pt x="290" y="492"/>
                    <a:pt x="290" y="492"/>
                  </a:cubicBezTo>
                  <a:cubicBezTo>
                    <a:pt x="289" y="492"/>
                    <a:pt x="287" y="492"/>
                    <a:pt x="286" y="491"/>
                  </a:cubicBezTo>
                  <a:cubicBezTo>
                    <a:pt x="289" y="495"/>
                    <a:pt x="286" y="501"/>
                    <a:pt x="282" y="501"/>
                  </a:cubicBezTo>
                  <a:cubicBezTo>
                    <a:pt x="284" y="503"/>
                    <a:pt x="286" y="504"/>
                    <a:pt x="288" y="504"/>
                  </a:cubicBezTo>
                  <a:cubicBezTo>
                    <a:pt x="287" y="496"/>
                    <a:pt x="294" y="499"/>
                    <a:pt x="297" y="501"/>
                  </a:cubicBezTo>
                  <a:cubicBezTo>
                    <a:pt x="297" y="506"/>
                    <a:pt x="291" y="498"/>
                    <a:pt x="291" y="502"/>
                  </a:cubicBezTo>
                  <a:cubicBezTo>
                    <a:pt x="292" y="500"/>
                    <a:pt x="293" y="503"/>
                    <a:pt x="294" y="503"/>
                  </a:cubicBezTo>
                  <a:cubicBezTo>
                    <a:pt x="291" y="504"/>
                    <a:pt x="294" y="508"/>
                    <a:pt x="291" y="509"/>
                  </a:cubicBezTo>
                  <a:cubicBezTo>
                    <a:pt x="290" y="507"/>
                    <a:pt x="288" y="507"/>
                    <a:pt x="287" y="506"/>
                  </a:cubicBezTo>
                  <a:cubicBezTo>
                    <a:pt x="288" y="509"/>
                    <a:pt x="289" y="514"/>
                    <a:pt x="286" y="514"/>
                  </a:cubicBezTo>
                  <a:cubicBezTo>
                    <a:pt x="289" y="516"/>
                    <a:pt x="288" y="516"/>
                    <a:pt x="290" y="518"/>
                  </a:cubicBezTo>
                  <a:cubicBezTo>
                    <a:pt x="289" y="518"/>
                    <a:pt x="287" y="517"/>
                    <a:pt x="288" y="519"/>
                  </a:cubicBezTo>
                  <a:cubicBezTo>
                    <a:pt x="289" y="519"/>
                    <a:pt x="288" y="520"/>
                    <a:pt x="289" y="521"/>
                  </a:cubicBezTo>
                  <a:cubicBezTo>
                    <a:pt x="291" y="521"/>
                    <a:pt x="290" y="519"/>
                    <a:pt x="292" y="518"/>
                  </a:cubicBezTo>
                  <a:cubicBezTo>
                    <a:pt x="290" y="516"/>
                    <a:pt x="289" y="514"/>
                    <a:pt x="290" y="513"/>
                  </a:cubicBezTo>
                  <a:cubicBezTo>
                    <a:pt x="291" y="514"/>
                    <a:pt x="291" y="516"/>
                    <a:pt x="292" y="518"/>
                  </a:cubicBezTo>
                  <a:cubicBezTo>
                    <a:pt x="293" y="517"/>
                    <a:pt x="294" y="519"/>
                    <a:pt x="295" y="517"/>
                  </a:cubicBezTo>
                  <a:cubicBezTo>
                    <a:pt x="294" y="514"/>
                    <a:pt x="293" y="516"/>
                    <a:pt x="292" y="515"/>
                  </a:cubicBezTo>
                  <a:cubicBezTo>
                    <a:pt x="293" y="514"/>
                    <a:pt x="293" y="516"/>
                    <a:pt x="294" y="514"/>
                  </a:cubicBezTo>
                  <a:cubicBezTo>
                    <a:pt x="293" y="511"/>
                    <a:pt x="292" y="515"/>
                    <a:pt x="291" y="513"/>
                  </a:cubicBezTo>
                  <a:cubicBezTo>
                    <a:pt x="293" y="511"/>
                    <a:pt x="295" y="509"/>
                    <a:pt x="293" y="505"/>
                  </a:cubicBezTo>
                  <a:cubicBezTo>
                    <a:pt x="294" y="506"/>
                    <a:pt x="296" y="506"/>
                    <a:pt x="297" y="508"/>
                  </a:cubicBezTo>
                  <a:cubicBezTo>
                    <a:pt x="296" y="509"/>
                    <a:pt x="294" y="510"/>
                    <a:pt x="294" y="512"/>
                  </a:cubicBezTo>
                  <a:cubicBezTo>
                    <a:pt x="295" y="512"/>
                    <a:pt x="295" y="512"/>
                    <a:pt x="295" y="512"/>
                  </a:cubicBezTo>
                  <a:cubicBezTo>
                    <a:pt x="296" y="513"/>
                    <a:pt x="296" y="513"/>
                    <a:pt x="296" y="513"/>
                  </a:cubicBezTo>
                  <a:cubicBezTo>
                    <a:pt x="296" y="512"/>
                    <a:pt x="297" y="509"/>
                    <a:pt x="298" y="510"/>
                  </a:cubicBezTo>
                  <a:cubicBezTo>
                    <a:pt x="299" y="514"/>
                    <a:pt x="294" y="512"/>
                    <a:pt x="295" y="516"/>
                  </a:cubicBezTo>
                  <a:cubicBezTo>
                    <a:pt x="299" y="517"/>
                    <a:pt x="299" y="512"/>
                    <a:pt x="302" y="511"/>
                  </a:cubicBezTo>
                  <a:cubicBezTo>
                    <a:pt x="300" y="512"/>
                    <a:pt x="299" y="510"/>
                    <a:pt x="298" y="508"/>
                  </a:cubicBezTo>
                  <a:cubicBezTo>
                    <a:pt x="301" y="508"/>
                    <a:pt x="299" y="508"/>
                    <a:pt x="297" y="506"/>
                  </a:cubicBezTo>
                  <a:cubicBezTo>
                    <a:pt x="298" y="506"/>
                    <a:pt x="299" y="506"/>
                    <a:pt x="299" y="505"/>
                  </a:cubicBezTo>
                  <a:cubicBezTo>
                    <a:pt x="299" y="505"/>
                    <a:pt x="300" y="506"/>
                    <a:pt x="300" y="505"/>
                  </a:cubicBezTo>
                  <a:cubicBezTo>
                    <a:pt x="301" y="507"/>
                    <a:pt x="301" y="507"/>
                    <a:pt x="301" y="507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2" y="506"/>
                    <a:pt x="302" y="506"/>
                    <a:pt x="302" y="506"/>
                  </a:cubicBezTo>
                  <a:cubicBezTo>
                    <a:pt x="302" y="506"/>
                    <a:pt x="302" y="506"/>
                    <a:pt x="302" y="506"/>
                  </a:cubicBezTo>
                  <a:cubicBezTo>
                    <a:pt x="301" y="505"/>
                    <a:pt x="301" y="505"/>
                    <a:pt x="301" y="505"/>
                  </a:cubicBezTo>
                  <a:cubicBezTo>
                    <a:pt x="300" y="504"/>
                    <a:pt x="300" y="504"/>
                    <a:pt x="300" y="504"/>
                  </a:cubicBezTo>
                  <a:cubicBezTo>
                    <a:pt x="301" y="503"/>
                    <a:pt x="301" y="503"/>
                    <a:pt x="301" y="503"/>
                  </a:cubicBezTo>
                  <a:cubicBezTo>
                    <a:pt x="301" y="503"/>
                    <a:pt x="302" y="502"/>
                    <a:pt x="303" y="502"/>
                  </a:cubicBezTo>
                  <a:cubicBezTo>
                    <a:pt x="302" y="503"/>
                    <a:pt x="302" y="504"/>
                    <a:pt x="301" y="505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2" y="506"/>
                    <a:pt x="300" y="507"/>
                    <a:pt x="300" y="507"/>
                  </a:cubicBezTo>
                  <a:cubicBezTo>
                    <a:pt x="300" y="507"/>
                    <a:pt x="300" y="507"/>
                    <a:pt x="300" y="507"/>
                  </a:cubicBezTo>
                  <a:cubicBezTo>
                    <a:pt x="300" y="507"/>
                    <a:pt x="300" y="507"/>
                    <a:pt x="300" y="507"/>
                  </a:cubicBezTo>
                  <a:cubicBezTo>
                    <a:pt x="300" y="506"/>
                    <a:pt x="300" y="506"/>
                    <a:pt x="300" y="506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1" y="507"/>
                    <a:pt x="301" y="507"/>
                    <a:pt x="301" y="507"/>
                  </a:cubicBezTo>
                  <a:cubicBezTo>
                    <a:pt x="301" y="507"/>
                    <a:pt x="301" y="507"/>
                    <a:pt x="301" y="508"/>
                  </a:cubicBezTo>
                  <a:cubicBezTo>
                    <a:pt x="301" y="508"/>
                    <a:pt x="301" y="509"/>
                    <a:pt x="301" y="510"/>
                  </a:cubicBezTo>
                  <a:cubicBezTo>
                    <a:pt x="302" y="511"/>
                    <a:pt x="302" y="511"/>
                    <a:pt x="302" y="510"/>
                  </a:cubicBezTo>
                  <a:cubicBezTo>
                    <a:pt x="302" y="510"/>
                    <a:pt x="303" y="510"/>
                    <a:pt x="303" y="510"/>
                  </a:cubicBezTo>
                  <a:cubicBezTo>
                    <a:pt x="303" y="510"/>
                    <a:pt x="303" y="510"/>
                    <a:pt x="303" y="510"/>
                  </a:cubicBezTo>
                  <a:cubicBezTo>
                    <a:pt x="303" y="510"/>
                    <a:pt x="303" y="510"/>
                    <a:pt x="303" y="510"/>
                  </a:cubicBezTo>
                  <a:cubicBezTo>
                    <a:pt x="303" y="510"/>
                    <a:pt x="303" y="510"/>
                    <a:pt x="303" y="510"/>
                  </a:cubicBezTo>
                  <a:cubicBezTo>
                    <a:pt x="304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9"/>
                    <a:pt x="303" y="509"/>
                    <a:pt x="303" y="509"/>
                  </a:cubicBezTo>
                  <a:cubicBezTo>
                    <a:pt x="303" y="508"/>
                    <a:pt x="303" y="508"/>
                    <a:pt x="303" y="508"/>
                  </a:cubicBezTo>
                  <a:cubicBezTo>
                    <a:pt x="303" y="507"/>
                    <a:pt x="303" y="506"/>
                    <a:pt x="304" y="507"/>
                  </a:cubicBezTo>
                  <a:cubicBezTo>
                    <a:pt x="305" y="508"/>
                    <a:pt x="304" y="509"/>
                    <a:pt x="305" y="510"/>
                  </a:cubicBezTo>
                  <a:cubicBezTo>
                    <a:pt x="306" y="507"/>
                    <a:pt x="309" y="512"/>
                    <a:pt x="309" y="510"/>
                  </a:cubicBezTo>
                  <a:cubicBezTo>
                    <a:pt x="308" y="507"/>
                    <a:pt x="305" y="509"/>
                    <a:pt x="306" y="507"/>
                  </a:cubicBezTo>
                  <a:cubicBezTo>
                    <a:pt x="309" y="508"/>
                    <a:pt x="311" y="507"/>
                    <a:pt x="313" y="507"/>
                  </a:cubicBezTo>
                  <a:cubicBezTo>
                    <a:pt x="314" y="505"/>
                    <a:pt x="311" y="505"/>
                    <a:pt x="312" y="504"/>
                  </a:cubicBezTo>
                  <a:cubicBezTo>
                    <a:pt x="314" y="506"/>
                    <a:pt x="315" y="503"/>
                    <a:pt x="315" y="501"/>
                  </a:cubicBezTo>
                  <a:cubicBezTo>
                    <a:pt x="314" y="501"/>
                    <a:pt x="312" y="501"/>
                    <a:pt x="311" y="499"/>
                  </a:cubicBezTo>
                  <a:cubicBezTo>
                    <a:pt x="313" y="496"/>
                    <a:pt x="314" y="496"/>
                    <a:pt x="317" y="497"/>
                  </a:cubicBezTo>
                  <a:cubicBezTo>
                    <a:pt x="317" y="495"/>
                    <a:pt x="314" y="496"/>
                    <a:pt x="315" y="495"/>
                  </a:cubicBezTo>
                  <a:cubicBezTo>
                    <a:pt x="317" y="494"/>
                    <a:pt x="316" y="493"/>
                    <a:pt x="317" y="492"/>
                  </a:cubicBezTo>
                  <a:cubicBezTo>
                    <a:pt x="320" y="498"/>
                    <a:pt x="320" y="491"/>
                    <a:pt x="323" y="492"/>
                  </a:cubicBezTo>
                  <a:cubicBezTo>
                    <a:pt x="323" y="493"/>
                    <a:pt x="320" y="496"/>
                    <a:pt x="323" y="497"/>
                  </a:cubicBezTo>
                  <a:cubicBezTo>
                    <a:pt x="322" y="494"/>
                    <a:pt x="325" y="494"/>
                    <a:pt x="322" y="490"/>
                  </a:cubicBezTo>
                  <a:cubicBezTo>
                    <a:pt x="316" y="488"/>
                    <a:pt x="314" y="492"/>
                    <a:pt x="308" y="494"/>
                  </a:cubicBezTo>
                  <a:cubicBezTo>
                    <a:pt x="309" y="495"/>
                    <a:pt x="309" y="496"/>
                    <a:pt x="309" y="496"/>
                  </a:cubicBezTo>
                  <a:cubicBezTo>
                    <a:pt x="305" y="495"/>
                    <a:pt x="301" y="496"/>
                    <a:pt x="299" y="499"/>
                  </a:cubicBezTo>
                  <a:cubicBezTo>
                    <a:pt x="298" y="498"/>
                    <a:pt x="296" y="498"/>
                    <a:pt x="295" y="495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5" y="496"/>
                    <a:pt x="295" y="496"/>
                    <a:pt x="295" y="496"/>
                  </a:cubicBezTo>
                  <a:cubicBezTo>
                    <a:pt x="296" y="499"/>
                    <a:pt x="296" y="499"/>
                    <a:pt x="296" y="499"/>
                  </a:cubicBezTo>
                  <a:cubicBezTo>
                    <a:pt x="296" y="499"/>
                    <a:pt x="297" y="500"/>
                    <a:pt x="297" y="500"/>
                  </a:cubicBezTo>
                  <a:cubicBezTo>
                    <a:pt x="296" y="500"/>
                    <a:pt x="296" y="500"/>
                    <a:pt x="296" y="500"/>
                  </a:cubicBezTo>
                  <a:cubicBezTo>
                    <a:pt x="296" y="500"/>
                    <a:pt x="295" y="499"/>
                    <a:pt x="295" y="500"/>
                  </a:cubicBezTo>
                  <a:cubicBezTo>
                    <a:pt x="295" y="500"/>
                    <a:pt x="295" y="499"/>
                    <a:pt x="295" y="499"/>
                  </a:cubicBezTo>
                  <a:cubicBezTo>
                    <a:pt x="296" y="499"/>
                    <a:pt x="296" y="500"/>
                    <a:pt x="296" y="500"/>
                  </a:cubicBezTo>
                  <a:cubicBezTo>
                    <a:pt x="295" y="499"/>
                    <a:pt x="294" y="499"/>
                    <a:pt x="294" y="498"/>
                  </a:cubicBezTo>
                  <a:cubicBezTo>
                    <a:pt x="294" y="498"/>
                    <a:pt x="294" y="497"/>
                    <a:pt x="294" y="497"/>
                  </a:cubicBezTo>
                  <a:cubicBezTo>
                    <a:pt x="295" y="497"/>
                    <a:pt x="294" y="497"/>
                    <a:pt x="295" y="496"/>
                  </a:cubicBezTo>
                  <a:cubicBezTo>
                    <a:pt x="294" y="496"/>
                    <a:pt x="294" y="496"/>
                    <a:pt x="294" y="496"/>
                  </a:cubicBezTo>
                  <a:cubicBezTo>
                    <a:pt x="294" y="495"/>
                    <a:pt x="294" y="495"/>
                    <a:pt x="294" y="495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3" y="493"/>
                    <a:pt x="293" y="493"/>
                    <a:pt x="293" y="493"/>
                  </a:cubicBezTo>
                  <a:cubicBezTo>
                    <a:pt x="295" y="494"/>
                    <a:pt x="295" y="494"/>
                    <a:pt x="295" y="494"/>
                  </a:cubicBezTo>
                  <a:cubicBezTo>
                    <a:pt x="296" y="496"/>
                    <a:pt x="296" y="496"/>
                    <a:pt x="296" y="496"/>
                  </a:cubicBezTo>
                  <a:cubicBezTo>
                    <a:pt x="296" y="496"/>
                    <a:pt x="296" y="496"/>
                    <a:pt x="296" y="496"/>
                  </a:cubicBezTo>
                  <a:cubicBezTo>
                    <a:pt x="297" y="495"/>
                    <a:pt x="298" y="494"/>
                    <a:pt x="297" y="492"/>
                  </a:cubicBezTo>
                  <a:cubicBezTo>
                    <a:pt x="299" y="495"/>
                    <a:pt x="298" y="491"/>
                    <a:pt x="299" y="490"/>
                  </a:cubicBezTo>
                  <a:cubicBezTo>
                    <a:pt x="302" y="493"/>
                    <a:pt x="302" y="489"/>
                    <a:pt x="303" y="486"/>
                  </a:cubicBezTo>
                  <a:cubicBezTo>
                    <a:pt x="302" y="486"/>
                    <a:pt x="300" y="485"/>
                    <a:pt x="299" y="486"/>
                  </a:cubicBezTo>
                  <a:cubicBezTo>
                    <a:pt x="298" y="488"/>
                    <a:pt x="301" y="488"/>
                    <a:pt x="300" y="489"/>
                  </a:cubicBezTo>
                  <a:cubicBezTo>
                    <a:pt x="297" y="489"/>
                    <a:pt x="296" y="489"/>
                    <a:pt x="294" y="490"/>
                  </a:cubicBezTo>
                  <a:cubicBezTo>
                    <a:pt x="294" y="488"/>
                    <a:pt x="294" y="486"/>
                    <a:pt x="292" y="483"/>
                  </a:cubicBezTo>
                  <a:cubicBezTo>
                    <a:pt x="292" y="484"/>
                    <a:pt x="292" y="485"/>
                    <a:pt x="291" y="485"/>
                  </a:cubicBezTo>
                  <a:cubicBezTo>
                    <a:pt x="291" y="485"/>
                    <a:pt x="291" y="485"/>
                    <a:pt x="291" y="485"/>
                  </a:cubicBezTo>
                  <a:cubicBezTo>
                    <a:pt x="291" y="485"/>
                    <a:pt x="290" y="485"/>
                    <a:pt x="290" y="485"/>
                  </a:cubicBezTo>
                  <a:cubicBezTo>
                    <a:pt x="290" y="485"/>
                    <a:pt x="290" y="485"/>
                    <a:pt x="290" y="485"/>
                  </a:cubicBezTo>
                  <a:cubicBezTo>
                    <a:pt x="290" y="485"/>
                    <a:pt x="290" y="485"/>
                    <a:pt x="290" y="485"/>
                  </a:cubicBezTo>
                  <a:cubicBezTo>
                    <a:pt x="290" y="484"/>
                    <a:pt x="290" y="484"/>
                    <a:pt x="290" y="484"/>
                  </a:cubicBezTo>
                  <a:cubicBezTo>
                    <a:pt x="289" y="482"/>
                    <a:pt x="289" y="482"/>
                    <a:pt x="289" y="482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7" y="483"/>
                    <a:pt x="287" y="483"/>
                    <a:pt x="287" y="483"/>
                  </a:cubicBezTo>
                  <a:cubicBezTo>
                    <a:pt x="288" y="485"/>
                    <a:pt x="288" y="485"/>
                    <a:pt x="288" y="485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9" y="487"/>
                    <a:pt x="290" y="488"/>
                    <a:pt x="290" y="489"/>
                  </a:cubicBezTo>
                  <a:cubicBezTo>
                    <a:pt x="287" y="486"/>
                    <a:pt x="288" y="489"/>
                    <a:pt x="286" y="490"/>
                  </a:cubicBezTo>
                  <a:cubicBezTo>
                    <a:pt x="287" y="488"/>
                    <a:pt x="284" y="488"/>
                    <a:pt x="285" y="490"/>
                  </a:cubicBezTo>
                  <a:cubicBezTo>
                    <a:pt x="286" y="490"/>
                    <a:pt x="288" y="490"/>
                    <a:pt x="289" y="490"/>
                  </a:cubicBezTo>
                  <a:close/>
                  <a:moveTo>
                    <a:pt x="318" y="495"/>
                  </a:moveTo>
                  <a:cubicBezTo>
                    <a:pt x="319" y="497"/>
                    <a:pt x="320" y="497"/>
                    <a:pt x="320" y="499"/>
                  </a:cubicBezTo>
                  <a:cubicBezTo>
                    <a:pt x="321" y="498"/>
                    <a:pt x="321" y="498"/>
                    <a:pt x="322" y="497"/>
                  </a:cubicBezTo>
                  <a:cubicBezTo>
                    <a:pt x="321" y="496"/>
                    <a:pt x="319" y="494"/>
                    <a:pt x="318" y="495"/>
                  </a:cubicBezTo>
                  <a:close/>
                  <a:moveTo>
                    <a:pt x="228" y="523"/>
                  </a:moveTo>
                  <a:cubicBezTo>
                    <a:pt x="229" y="524"/>
                    <a:pt x="228" y="524"/>
                    <a:pt x="228" y="525"/>
                  </a:cubicBezTo>
                  <a:cubicBezTo>
                    <a:pt x="229" y="525"/>
                    <a:pt x="229" y="525"/>
                    <a:pt x="230" y="526"/>
                  </a:cubicBezTo>
                  <a:cubicBezTo>
                    <a:pt x="232" y="526"/>
                    <a:pt x="230" y="522"/>
                    <a:pt x="228" y="523"/>
                  </a:cubicBezTo>
                  <a:close/>
                  <a:moveTo>
                    <a:pt x="632" y="51"/>
                  </a:moveTo>
                  <a:cubicBezTo>
                    <a:pt x="635" y="54"/>
                    <a:pt x="632" y="54"/>
                    <a:pt x="634" y="56"/>
                  </a:cubicBezTo>
                  <a:cubicBezTo>
                    <a:pt x="635" y="54"/>
                    <a:pt x="635" y="53"/>
                    <a:pt x="635" y="51"/>
                  </a:cubicBezTo>
                  <a:cubicBezTo>
                    <a:pt x="634" y="53"/>
                    <a:pt x="633" y="51"/>
                    <a:pt x="632" y="51"/>
                  </a:cubicBezTo>
                  <a:close/>
                  <a:moveTo>
                    <a:pt x="729" y="108"/>
                  </a:moveTo>
                  <a:cubicBezTo>
                    <a:pt x="730" y="109"/>
                    <a:pt x="731" y="110"/>
                    <a:pt x="730" y="110"/>
                  </a:cubicBezTo>
                  <a:cubicBezTo>
                    <a:pt x="729" y="108"/>
                    <a:pt x="727" y="110"/>
                    <a:pt x="727" y="111"/>
                  </a:cubicBezTo>
                  <a:cubicBezTo>
                    <a:pt x="728" y="112"/>
                    <a:pt x="731" y="114"/>
                    <a:pt x="730" y="111"/>
                  </a:cubicBezTo>
                  <a:cubicBezTo>
                    <a:pt x="728" y="111"/>
                    <a:pt x="734" y="110"/>
                    <a:pt x="732" y="108"/>
                  </a:cubicBezTo>
                  <a:cubicBezTo>
                    <a:pt x="731" y="108"/>
                    <a:pt x="730" y="107"/>
                    <a:pt x="729" y="108"/>
                  </a:cubicBezTo>
                  <a:close/>
                  <a:moveTo>
                    <a:pt x="740" y="130"/>
                  </a:moveTo>
                  <a:cubicBezTo>
                    <a:pt x="741" y="132"/>
                    <a:pt x="744" y="131"/>
                    <a:pt x="744" y="129"/>
                  </a:cubicBezTo>
                  <a:cubicBezTo>
                    <a:pt x="742" y="130"/>
                    <a:pt x="741" y="128"/>
                    <a:pt x="740" y="130"/>
                  </a:cubicBezTo>
                  <a:close/>
                  <a:moveTo>
                    <a:pt x="805" y="159"/>
                  </a:moveTo>
                  <a:cubicBezTo>
                    <a:pt x="804" y="159"/>
                    <a:pt x="804" y="159"/>
                    <a:pt x="804" y="159"/>
                  </a:cubicBezTo>
                  <a:cubicBezTo>
                    <a:pt x="804" y="160"/>
                    <a:pt x="804" y="160"/>
                    <a:pt x="804" y="160"/>
                  </a:cubicBezTo>
                  <a:cubicBezTo>
                    <a:pt x="805" y="160"/>
                    <a:pt x="805" y="160"/>
                    <a:pt x="805" y="161"/>
                  </a:cubicBezTo>
                  <a:cubicBezTo>
                    <a:pt x="804" y="161"/>
                    <a:pt x="804" y="162"/>
                    <a:pt x="805" y="163"/>
                  </a:cubicBezTo>
                  <a:cubicBezTo>
                    <a:pt x="806" y="162"/>
                    <a:pt x="807" y="164"/>
                    <a:pt x="807" y="162"/>
                  </a:cubicBezTo>
                  <a:cubicBezTo>
                    <a:pt x="806" y="160"/>
                    <a:pt x="805" y="161"/>
                    <a:pt x="805" y="159"/>
                  </a:cubicBezTo>
                  <a:close/>
                  <a:moveTo>
                    <a:pt x="913" y="396"/>
                  </a:moveTo>
                  <a:cubicBezTo>
                    <a:pt x="912" y="396"/>
                    <a:pt x="911" y="397"/>
                    <a:pt x="910" y="398"/>
                  </a:cubicBezTo>
                  <a:cubicBezTo>
                    <a:pt x="909" y="397"/>
                    <a:pt x="907" y="394"/>
                    <a:pt x="906" y="395"/>
                  </a:cubicBezTo>
                  <a:cubicBezTo>
                    <a:pt x="904" y="397"/>
                    <a:pt x="908" y="398"/>
                    <a:pt x="909" y="400"/>
                  </a:cubicBezTo>
                  <a:cubicBezTo>
                    <a:pt x="911" y="397"/>
                    <a:pt x="913" y="399"/>
                    <a:pt x="915" y="398"/>
                  </a:cubicBezTo>
                  <a:cubicBezTo>
                    <a:pt x="915" y="397"/>
                    <a:pt x="914" y="397"/>
                    <a:pt x="913" y="396"/>
                  </a:cubicBezTo>
                  <a:close/>
                  <a:moveTo>
                    <a:pt x="850" y="583"/>
                  </a:moveTo>
                  <a:cubicBezTo>
                    <a:pt x="847" y="584"/>
                    <a:pt x="849" y="586"/>
                    <a:pt x="848" y="587"/>
                  </a:cubicBezTo>
                  <a:cubicBezTo>
                    <a:pt x="849" y="588"/>
                    <a:pt x="850" y="585"/>
                    <a:pt x="851" y="588"/>
                  </a:cubicBezTo>
                  <a:cubicBezTo>
                    <a:pt x="853" y="587"/>
                    <a:pt x="853" y="587"/>
                    <a:pt x="853" y="587"/>
                  </a:cubicBezTo>
                  <a:cubicBezTo>
                    <a:pt x="852" y="585"/>
                    <a:pt x="851" y="585"/>
                    <a:pt x="850" y="583"/>
                  </a:cubicBezTo>
                  <a:close/>
                  <a:moveTo>
                    <a:pt x="361" y="738"/>
                  </a:moveTo>
                  <a:cubicBezTo>
                    <a:pt x="362" y="740"/>
                    <a:pt x="365" y="741"/>
                    <a:pt x="364" y="738"/>
                  </a:cubicBezTo>
                  <a:cubicBezTo>
                    <a:pt x="363" y="739"/>
                    <a:pt x="362" y="736"/>
                    <a:pt x="361" y="738"/>
                  </a:cubicBezTo>
                  <a:close/>
                  <a:moveTo>
                    <a:pt x="218" y="807"/>
                  </a:moveTo>
                  <a:cubicBezTo>
                    <a:pt x="218" y="808"/>
                    <a:pt x="216" y="809"/>
                    <a:pt x="217" y="811"/>
                  </a:cubicBezTo>
                  <a:cubicBezTo>
                    <a:pt x="218" y="811"/>
                    <a:pt x="221" y="810"/>
                    <a:pt x="218" y="807"/>
                  </a:cubicBezTo>
                  <a:close/>
                  <a:moveTo>
                    <a:pt x="243" y="802"/>
                  </a:moveTo>
                  <a:cubicBezTo>
                    <a:pt x="241" y="799"/>
                    <a:pt x="241" y="799"/>
                    <a:pt x="241" y="799"/>
                  </a:cubicBezTo>
                  <a:cubicBezTo>
                    <a:pt x="239" y="800"/>
                    <a:pt x="238" y="799"/>
                    <a:pt x="237" y="801"/>
                  </a:cubicBezTo>
                  <a:cubicBezTo>
                    <a:pt x="239" y="803"/>
                    <a:pt x="241" y="803"/>
                    <a:pt x="243" y="802"/>
                  </a:cubicBezTo>
                  <a:close/>
                  <a:moveTo>
                    <a:pt x="250" y="775"/>
                  </a:moveTo>
                  <a:cubicBezTo>
                    <a:pt x="250" y="772"/>
                    <a:pt x="252" y="773"/>
                    <a:pt x="254" y="771"/>
                  </a:cubicBezTo>
                  <a:cubicBezTo>
                    <a:pt x="253" y="768"/>
                    <a:pt x="252" y="773"/>
                    <a:pt x="250" y="771"/>
                  </a:cubicBezTo>
                  <a:cubicBezTo>
                    <a:pt x="249" y="769"/>
                    <a:pt x="253" y="770"/>
                    <a:pt x="250" y="768"/>
                  </a:cubicBezTo>
                  <a:cubicBezTo>
                    <a:pt x="248" y="770"/>
                    <a:pt x="249" y="769"/>
                    <a:pt x="246" y="770"/>
                  </a:cubicBezTo>
                  <a:cubicBezTo>
                    <a:pt x="248" y="772"/>
                    <a:pt x="247" y="774"/>
                    <a:pt x="250" y="775"/>
                  </a:cubicBezTo>
                  <a:close/>
                  <a:moveTo>
                    <a:pt x="257" y="767"/>
                  </a:moveTo>
                  <a:cubicBezTo>
                    <a:pt x="256" y="768"/>
                    <a:pt x="255" y="769"/>
                    <a:pt x="254" y="768"/>
                  </a:cubicBezTo>
                  <a:cubicBezTo>
                    <a:pt x="256" y="773"/>
                    <a:pt x="259" y="769"/>
                    <a:pt x="257" y="767"/>
                  </a:cubicBezTo>
                  <a:close/>
                  <a:moveTo>
                    <a:pt x="269" y="777"/>
                  </a:moveTo>
                  <a:cubicBezTo>
                    <a:pt x="269" y="776"/>
                    <a:pt x="265" y="778"/>
                    <a:pt x="267" y="780"/>
                  </a:cubicBezTo>
                  <a:cubicBezTo>
                    <a:pt x="268" y="779"/>
                    <a:pt x="271" y="779"/>
                    <a:pt x="269" y="777"/>
                  </a:cubicBezTo>
                  <a:close/>
                  <a:moveTo>
                    <a:pt x="283" y="779"/>
                  </a:moveTo>
                  <a:cubicBezTo>
                    <a:pt x="281" y="778"/>
                    <a:pt x="278" y="779"/>
                    <a:pt x="279" y="781"/>
                  </a:cubicBezTo>
                  <a:cubicBezTo>
                    <a:pt x="280" y="782"/>
                    <a:pt x="286" y="783"/>
                    <a:pt x="283" y="779"/>
                  </a:cubicBezTo>
                  <a:close/>
                  <a:moveTo>
                    <a:pt x="260" y="742"/>
                  </a:moveTo>
                  <a:cubicBezTo>
                    <a:pt x="259" y="740"/>
                    <a:pt x="255" y="740"/>
                    <a:pt x="255" y="742"/>
                  </a:cubicBezTo>
                  <a:cubicBezTo>
                    <a:pt x="258" y="745"/>
                    <a:pt x="258" y="741"/>
                    <a:pt x="260" y="742"/>
                  </a:cubicBezTo>
                  <a:close/>
                  <a:moveTo>
                    <a:pt x="247" y="706"/>
                  </a:moveTo>
                  <a:cubicBezTo>
                    <a:pt x="250" y="703"/>
                    <a:pt x="244" y="697"/>
                    <a:pt x="241" y="697"/>
                  </a:cubicBezTo>
                  <a:cubicBezTo>
                    <a:pt x="242" y="702"/>
                    <a:pt x="239" y="699"/>
                    <a:pt x="237" y="701"/>
                  </a:cubicBezTo>
                  <a:cubicBezTo>
                    <a:pt x="239" y="704"/>
                    <a:pt x="240" y="704"/>
                    <a:pt x="240" y="707"/>
                  </a:cubicBezTo>
                  <a:cubicBezTo>
                    <a:pt x="243" y="708"/>
                    <a:pt x="245" y="702"/>
                    <a:pt x="247" y="706"/>
                  </a:cubicBezTo>
                  <a:close/>
                  <a:moveTo>
                    <a:pt x="267" y="735"/>
                  </a:moveTo>
                  <a:cubicBezTo>
                    <a:pt x="266" y="736"/>
                    <a:pt x="263" y="736"/>
                    <a:pt x="264" y="738"/>
                  </a:cubicBezTo>
                  <a:cubicBezTo>
                    <a:pt x="266" y="739"/>
                    <a:pt x="269" y="738"/>
                    <a:pt x="267" y="735"/>
                  </a:cubicBezTo>
                  <a:close/>
                  <a:moveTo>
                    <a:pt x="250" y="708"/>
                  </a:moveTo>
                  <a:cubicBezTo>
                    <a:pt x="249" y="709"/>
                    <a:pt x="248" y="709"/>
                    <a:pt x="247" y="709"/>
                  </a:cubicBezTo>
                  <a:cubicBezTo>
                    <a:pt x="249" y="711"/>
                    <a:pt x="246" y="710"/>
                    <a:pt x="247" y="712"/>
                  </a:cubicBezTo>
                  <a:cubicBezTo>
                    <a:pt x="249" y="713"/>
                    <a:pt x="253" y="712"/>
                    <a:pt x="250" y="708"/>
                  </a:cubicBezTo>
                  <a:close/>
                  <a:moveTo>
                    <a:pt x="284" y="754"/>
                  </a:moveTo>
                  <a:cubicBezTo>
                    <a:pt x="290" y="749"/>
                    <a:pt x="290" y="749"/>
                    <a:pt x="290" y="749"/>
                  </a:cubicBezTo>
                  <a:cubicBezTo>
                    <a:pt x="289" y="748"/>
                    <a:pt x="290" y="745"/>
                    <a:pt x="288" y="746"/>
                  </a:cubicBezTo>
                  <a:cubicBezTo>
                    <a:pt x="288" y="747"/>
                    <a:pt x="289" y="747"/>
                    <a:pt x="289" y="748"/>
                  </a:cubicBezTo>
                  <a:cubicBezTo>
                    <a:pt x="286" y="748"/>
                    <a:pt x="286" y="750"/>
                    <a:pt x="284" y="751"/>
                  </a:cubicBezTo>
                  <a:cubicBezTo>
                    <a:pt x="283" y="749"/>
                    <a:pt x="283" y="749"/>
                    <a:pt x="283" y="749"/>
                  </a:cubicBezTo>
                  <a:cubicBezTo>
                    <a:pt x="282" y="751"/>
                    <a:pt x="280" y="749"/>
                    <a:pt x="278" y="750"/>
                  </a:cubicBezTo>
                  <a:cubicBezTo>
                    <a:pt x="282" y="752"/>
                    <a:pt x="277" y="753"/>
                    <a:pt x="279" y="754"/>
                  </a:cubicBezTo>
                  <a:cubicBezTo>
                    <a:pt x="281" y="752"/>
                    <a:pt x="281" y="750"/>
                    <a:pt x="284" y="754"/>
                  </a:cubicBezTo>
                  <a:close/>
                  <a:moveTo>
                    <a:pt x="271" y="737"/>
                  </a:moveTo>
                  <a:cubicBezTo>
                    <a:pt x="272" y="736"/>
                    <a:pt x="272" y="735"/>
                    <a:pt x="271" y="733"/>
                  </a:cubicBezTo>
                  <a:cubicBezTo>
                    <a:pt x="270" y="733"/>
                    <a:pt x="269" y="733"/>
                    <a:pt x="268" y="734"/>
                  </a:cubicBezTo>
                  <a:cubicBezTo>
                    <a:pt x="269" y="736"/>
                    <a:pt x="270" y="737"/>
                    <a:pt x="271" y="737"/>
                  </a:cubicBezTo>
                  <a:close/>
                  <a:moveTo>
                    <a:pt x="277" y="733"/>
                  </a:moveTo>
                  <a:cubicBezTo>
                    <a:pt x="279" y="730"/>
                    <a:pt x="284" y="731"/>
                    <a:pt x="284" y="725"/>
                  </a:cubicBezTo>
                  <a:cubicBezTo>
                    <a:pt x="285" y="726"/>
                    <a:pt x="288" y="727"/>
                    <a:pt x="287" y="724"/>
                  </a:cubicBezTo>
                  <a:cubicBezTo>
                    <a:pt x="284" y="723"/>
                    <a:pt x="284" y="723"/>
                    <a:pt x="281" y="723"/>
                  </a:cubicBezTo>
                  <a:cubicBezTo>
                    <a:pt x="281" y="729"/>
                    <a:pt x="273" y="728"/>
                    <a:pt x="273" y="732"/>
                  </a:cubicBezTo>
                  <a:cubicBezTo>
                    <a:pt x="275" y="733"/>
                    <a:pt x="275" y="730"/>
                    <a:pt x="277" y="733"/>
                  </a:cubicBezTo>
                  <a:close/>
                  <a:moveTo>
                    <a:pt x="281" y="720"/>
                  </a:moveTo>
                  <a:cubicBezTo>
                    <a:pt x="280" y="720"/>
                    <a:pt x="275" y="721"/>
                    <a:pt x="278" y="724"/>
                  </a:cubicBezTo>
                  <a:cubicBezTo>
                    <a:pt x="279" y="722"/>
                    <a:pt x="282" y="723"/>
                    <a:pt x="281" y="720"/>
                  </a:cubicBezTo>
                  <a:close/>
                  <a:moveTo>
                    <a:pt x="277" y="709"/>
                  </a:moveTo>
                  <a:cubicBezTo>
                    <a:pt x="276" y="708"/>
                    <a:pt x="276" y="709"/>
                    <a:pt x="276" y="710"/>
                  </a:cubicBezTo>
                  <a:cubicBezTo>
                    <a:pt x="277" y="710"/>
                    <a:pt x="279" y="709"/>
                    <a:pt x="280" y="709"/>
                  </a:cubicBezTo>
                  <a:cubicBezTo>
                    <a:pt x="277" y="708"/>
                    <a:pt x="277" y="704"/>
                    <a:pt x="276" y="707"/>
                  </a:cubicBezTo>
                  <a:cubicBezTo>
                    <a:pt x="276" y="706"/>
                    <a:pt x="277" y="708"/>
                    <a:pt x="277" y="709"/>
                  </a:cubicBezTo>
                  <a:close/>
                  <a:moveTo>
                    <a:pt x="282" y="708"/>
                  </a:moveTo>
                  <a:cubicBezTo>
                    <a:pt x="283" y="708"/>
                    <a:pt x="283" y="709"/>
                    <a:pt x="284" y="710"/>
                  </a:cubicBezTo>
                  <a:cubicBezTo>
                    <a:pt x="283" y="710"/>
                    <a:pt x="281" y="711"/>
                    <a:pt x="282" y="712"/>
                  </a:cubicBezTo>
                  <a:cubicBezTo>
                    <a:pt x="285" y="713"/>
                    <a:pt x="283" y="705"/>
                    <a:pt x="282" y="708"/>
                  </a:cubicBezTo>
                  <a:close/>
                  <a:moveTo>
                    <a:pt x="287" y="714"/>
                  </a:moveTo>
                  <a:cubicBezTo>
                    <a:pt x="287" y="715"/>
                    <a:pt x="288" y="716"/>
                    <a:pt x="287" y="716"/>
                  </a:cubicBezTo>
                  <a:cubicBezTo>
                    <a:pt x="287" y="717"/>
                    <a:pt x="286" y="717"/>
                    <a:pt x="286" y="718"/>
                  </a:cubicBezTo>
                  <a:cubicBezTo>
                    <a:pt x="287" y="717"/>
                    <a:pt x="290" y="718"/>
                    <a:pt x="290" y="716"/>
                  </a:cubicBezTo>
                  <a:cubicBezTo>
                    <a:pt x="287" y="716"/>
                    <a:pt x="293" y="715"/>
                    <a:pt x="290" y="715"/>
                  </a:cubicBezTo>
                  <a:cubicBezTo>
                    <a:pt x="289" y="717"/>
                    <a:pt x="287" y="712"/>
                    <a:pt x="287" y="714"/>
                  </a:cubicBezTo>
                  <a:close/>
                  <a:moveTo>
                    <a:pt x="309" y="738"/>
                  </a:moveTo>
                  <a:cubicBezTo>
                    <a:pt x="307" y="735"/>
                    <a:pt x="305" y="735"/>
                    <a:pt x="304" y="736"/>
                  </a:cubicBezTo>
                  <a:cubicBezTo>
                    <a:pt x="304" y="737"/>
                    <a:pt x="303" y="738"/>
                    <a:pt x="305" y="741"/>
                  </a:cubicBezTo>
                  <a:cubicBezTo>
                    <a:pt x="307" y="740"/>
                    <a:pt x="308" y="739"/>
                    <a:pt x="309" y="738"/>
                  </a:cubicBezTo>
                  <a:close/>
                  <a:moveTo>
                    <a:pt x="310" y="738"/>
                  </a:moveTo>
                  <a:cubicBezTo>
                    <a:pt x="311" y="734"/>
                    <a:pt x="317" y="735"/>
                    <a:pt x="318" y="731"/>
                  </a:cubicBezTo>
                  <a:cubicBezTo>
                    <a:pt x="315" y="732"/>
                    <a:pt x="310" y="734"/>
                    <a:pt x="305" y="732"/>
                  </a:cubicBezTo>
                  <a:cubicBezTo>
                    <a:pt x="307" y="737"/>
                    <a:pt x="309" y="733"/>
                    <a:pt x="310" y="738"/>
                  </a:cubicBezTo>
                  <a:close/>
                  <a:moveTo>
                    <a:pt x="267" y="651"/>
                  </a:moveTo>
                  <a:cubicBezTo>
                    <a:pt x="266" y="649"/>
                    <a:pt x="264" y="649"/>
                    <a:pt x="263" y="650"/>
                  </a:cubicBezTo>
                  <a:cubicBezTo>
                    <a:pt x="264" y="651"/>
                    <a:pt x="264" y="652"/>
                    <a:pt x="264" y="653"/>
                  </a:cubicBezTo>
                  <a:cubicBezTo>
                    <a:pt x="265" y="652"/>
                    <a:pt x="266" y="651"/>
                    <a:pt x="267" y="651"/>
                  </a:cubicBezTo>
                  <a:close/>
                  <a:moveTo>
                    <a:pt x="321" y="727"/>
                  </a:moveTo>
                  <a:cubicBezTo>
                    <a:pt x="320" y="729"/>
                    <a:pt x="320" y="728"/>
                    <a:pt x="318" y="728"/>
                  </a:cubicBezTo>
                  <a:cubicBezTo>
                    <a:pt x="319" y="730"/>
                    <a:pt x="323" y="729"/>
                    <a:pt x="321" y="727"/>
                  </a:cubicBezTo>
                  <a:close/>
                  <a:moveTo>
                    <a:pt x="315" y="716"/>
                  </a:moveTo>
                  <a:cubicBezTo>
                    <a:pt x="314" y="716"/>
                    <a:pt x="312" y="718"/>
                    <a:pt x="313" y="720"/>
                  </a:cubicBezTo>
                  <a:cubicBezTo>
                    <a:pt x="315" y="719"/>
                    <a:pt x="315" y="718"/>
                    <a:pt x="315" y="716"/>
                  </a:cubicBezTo>
                  <a:close/>
                  <a:moveTo>
                    <a:pt x="271" y="651"/>
                  </a:moveTo>
                  <a:cubicBezTo>
                    <a:pt x="270" y="650"/>
                    <a:pt x="269" y="651"/>
                    <a:pt x="271" y="653"/>
                  </a:cubicBezTo>
                  <a:cubicBezTo>
                    <a:pt x="272" y="651"/>
                    <a:pt x="273" y="652"/>
                    <a:pt x="274" y="650"/>
                  </a:cubicBezTo>
                  <a:cubicBezTo>
                    <a:pt x="275" y="650"/>
                    <a:pt x="276" y="652"/>
                    <a:pt x="277" y="652"/>
                  </a:cubicBezTo>
                  <a:cubicBezTo>
                    <a:pt x="277" y="648"/>
                    <a:pt x="273" y="650"/>
                    <a:pt x="271" y="650"/>
                  </a:cubicBezTo>
                  <a:cubicBezTo>
                    <a:pt x="270" y="649"/>
                    <a:pt x="271" y="648"/>
                    <a:pt x="271" y="648"/>
                  </a:cubicBezTo>
                  <a:cubicBezTo>
                    <a:pt x="269" y="649"/>
                    <a:pt x="268" y="647"/>
                    <a:pt x="266" y="649"/>
                  </a:cubicBezTo>
                  <a:cubicBezTo>
                    <a:pt x="268" y="653"/>
                    <a:pt x="269" y="648"/>
                    <a:pt x="271" y="651"/>
                  </a:cubicBezTo>
                  <a:close/>
                  <a:moveTo>
                    <a:pt x="274" y="648"/>
                  </a:moveTo>
                  <a:cubicBezTo>
                    <a:pt x="273" y="646"/>
                    <a:pt x="275" y="646"/>
                    <a:pt x="274" y="645"/>
                  </a:cubicBezTo>
                  <a:cubicBezTo>
                    <a:pt x="272" y="647"/>
                    <a:pt x="270" y="642"/>
                    <a:pt x="267" y="644"/>
                  </a:cubicBezTo>
                  <a:cubicBezTo>
                    <a:pt x="267" y="644"/>
                    <a:pt x="267" y="645"/>
                    <a:pt x="267" y="646"/>
                  </a:cubicBezTo>
                  <a:cubicBezTo>
                    <a:pt x="270" y="643"/>
                    <a:pt x="271" y="648"/>
                    <a:pt x="274" y="648"/>
                  </a:cubicBezTo>
                  <a:close/>
                  <a:moveTo>
                    <a:pt x="219" y="564"/>
                  </a:moveTo>
                  <a:cubicBezTo>
                    <a:pt x="219" y="564"/>
                    <a:pt x="219" y="564"/>
                    <a:pt x="218" y="564"/>
                  </a:cubicBezTo>
                  <a:cubicBezTo>
                    <a:pt x="218" y="565"/>
                    <a:pt x="218" y="565"/>
                    <a:pt x="218" y="565"/>
                  </a:cubicBezTo>
                  <a:cubicBezTo>
                    <a:pt x="220" y="567"/>
                    <a:pt x="218" y="566"/>
                    <a:pt x="219" y="568"/>
                  </a:cubicBezTo>
                  <a:cubicBezTo>
                    <a:pt x="221" y="568"/>
                    <a:pt x="219" y="566"/>
                    <a:pt x="219" y="564"/>
                  </a:cubicBezTo>
                  <a:close/>
                  <a:moveTo>
                    <a:pt x="285" y="643"/>
                  </a:moveTo>
                  <a:cubicBezTo>
                    <a:pt x="283" y="644"/>
                    <a:pt x="277" y="645"/>
                    <a:pt x="278" y="649"/>
                  </a:cubicBezTo>
                  <a:cubicBezTo>
                    <a:pt x="281" y="646"/>
                    <a:pt x="287" y="649"/>
                    <a:pt x="285" y="643"/>
                  </a:cubicBezTo>
                  <a:close/>
                  <a:moveTo>
                    <a:pt x="327" y="705"/>
                  </a:moveTo>
                  <a:cubicBezTo>
                    <a:pt x="327" y="702"/>
                    <a:pt x="329" y="701"/>
                    <a:pt x="326" y="698"/>
                  </a:cubicBezTo>
                  <a:cubicBezTo>
                    <a:pt x="324" y="699"/>
                    <a:pt x="318" y="702"/>
                    <a:pt x="320" y="708"/>
                  </a:cubicBezTo>
                  <a:cubicBezTo>
                    <a:pt x="323" y="707"/>
                    <a:pt x="324" y="705"/>
                    <a:pt x="327" y="705"/>
                  </a:cubicBezTo>
                  <a:close/>
                  <a:moveTo>
                    <a:pt x="234" y="561"/>
                  </a:moveTo>
                  <a:cubicBezTo>
                    <a:pt x="233" y="560"/>
                    <a:pt x="227" y="562"/>
                    <a:pt x="228" y="566"/>
                  </a:cubicBezTo>
                  <a:cubicBezTo>
                    <a:pt x="229" y="565"/>
                    <a:pt x="235" y="564"/>
                    <a:pt x="234" y="561"/>
                  </a:cubicBezTo>
                  <a:close/>
                  <a:moveTo>
                    <a:pt x="288" y="639"/>
                  </a:moveTo>
                  <a:cubicBezTo>
                    <a:pt x="289" y="643"/>
                    <a:pt x="284" y="639"/>
                    <a:pt x="286" y="644"/>
                  </a:cubicBezTo>
                  <a:cubicBezTo>
                    <a:pt x="288" y="643"/>
                    <a:pt x="287" y="640"/>
                    <a:pt x="288" y="643"/>
                  </a:cubicBezTo>
                  <a:cubicBezTo>
                    <a:pt x="289" y="643"/>
                    <a:pt x="289" y="639"/>
                    <a:pt x="288" y="639"/>
                  </a:cubicBezTo>
                  <a:close/>
                  <a:moveTo>
                    <a:pt x="331" y="700"/>
                  </a:moveTo>
                  <a:cubicBezTo>
                    <a:pt x="330" y="698"/>
                    <a:pt x="328" y="695"/>
                    <a:pt x="327" y="697"/>
                  </a:cubicBezTo>
                  <a:cubicBezTo>
                    <a:pt x="329" y="700"/>
                    <a:pt x="329" y="700"/>
                    <a:pt x="329" y="700"/>
                  </a:cubicBezTo>
                  <a:cubicBezTo>
                    <a:pt x="330" y="700"/>
                    <a:pt x="330" y="699"/>
                    <a:pt x="331" y="700"/>
                  </a:cubicBezTo>
                  <a:close/>
                  <a:moveTo>
                    <a:pt x="293" y="636"/>
                  </a:moveTo>
                  <a:cubicBezTo>
                    <a:pt x="292" y="636"/>
                    <a:pt x="290" y="639"/>
                    <a:pt x="291" y="641"/>
                  </a:cubicBezTo>
                  <a:cubicBezTo>
                    <a:pt x="292" y="639"/>
                    <a:pt x="295" y="641"/>
                    <a:pt x="293" y="636"/>
                  </a:cubicBezTo>
                  <a:close/>
                  <a:moveTo>
                    <a:pt x="240" y="558"/>
                  </a:moveTo>
                  <a:cubicBezTo>
                    <a:pt x="239" y="559"/>
                    <a:pt x="237" y="560"/>
                    <a:pt x="239" y="562"/>
                  </a:cubicBezTo>
                  <a:cubicBezTo>
                    <a:pt x="239" y="561"/>
                    <a:pt x="243" y="560"/>
                    <a:pt x="240" y="558"/>
                  </a:cubicBezTo>
                  <a:close/>
                  <a:moveTo>
                    <a:pt x="312" y="667"/>
                  </a:moveTo>
                  <a:cubicBezTo>
                    <a:pt x="312" y="668"/>
                    <a:pt x="313" y="670"/>
                    <a:pt x="314" y="672"/>
                  </a:cubicBezTo>
                  <a:cubicBezTo>
                    <a:pt x="317" y="671"/>
                    <a:pt x="315" y="665"/>
                    <a:pt x="312" y="667"/>
                  </a:cubicBezTo>
                  <a:close/>
                  <a:moveTo>
                    <a:pt x="313" y="648"/>
                  </a:moveTo>
                  <a:cubicBezTo>
                    <a:pt x="312" y="649"/>
                    <a:pt x="312" y="647"/>
                    <a:pt x="310" y="646"/>
                  </a:cubicBezTo>
                  <a:cubicBezTo>
                    <a:pt x="309" y="647"/>
                    <a:pt x="308" y="649"/>
                    <a:pt x="307" y="648"/>
                  </a:cubicBezTo>
                  <a:cubicBezTo>
                    <a:pt x="307" y="647"/>
                    <a:pt x="306" y="646"/>
                    <a:pt x="306" y="645"/>
                  </a:cubicBezTo>
                  <a:cubicBezTo>
                    <a:pt x="307" y="644"/>
                    <a:pt x="310" y="645"/>
                    <a:pt x="308" y="642"/>
                  </a:cubicBezTo>
                  <a:cubicBezTo>
                    <a:pt x="305" y="641"/>
                    <a:pt x="299" y="645"/>
                    <a:pt x="303" y="647"/>
                  </a:cubicBezTo>
                  <a:cubicBezTo>
                    <a:pt x="302" y="649"/>
                    <a:pt x="301" y="647"/>
                    <a:pt x="300" y="648"/>
                  </a:cubicBezTo>
                  <a:cubicBezTo>
                    <a:pt x="301" y="650"/>
                    <a:pt x="301" y="651"/>
                    <a:pt x="301" y="652"/>
                  </a:cubicBezTo>
                  <a:cubicBezTo>
                    <a:pt x="304" y="651"/>
                    <a:pt x="303" y="647"/>
                    <a:pt x="304" y="645"/>
                  </a:cubicBezTo>
                  <a:cubicBezTo>
                    <a:pt x="306" y="649"/>
                    <a:pt x="304" y="651"/>
                    <a:pt x="303" y="653"/>
                  </a:cubicBezTo>
                  <a:cubicBezTo>
                    <a:pt x="305" y="652"/>
                    <a:pt x="307" y="657"/>
                    <a:pt x="309" y="656"/>
                  </a:cubicBezTo>
                  <a:cubicBezTo>
                    <a:pt x="308" y="654"/>
                    <a:pt x="311" y="653"/>
                    <a:pt x="310" y="649"/>
                  </a:cubicBezTo>
                  <a:cubicBezTo>
                    <a:pt x="311" y="650"/>
                    <a:pt x="314" y="650"/>
                    <a:pt x="313" y="648"/>
                  </a:cubicBezTo>
                  <a:close/>
                  <a:moveTo>
                    <a:pt x="190" y="466"/>
                  </a:moveTo>
                  <a:cubicBezTo>
                    <a:pt x="188" y="466"/>
                    <a:pt x="193" y="464"/>
                    <a:pt x="190" y="462"/>
                  </a:cubicBezTo>
                  <a:cubicBezTo>
                    <a:pt x="190" y="463"/>
                    <a:pt x="188" y="464"/>
                    <a:pt x="188" y="465"/>
                  </a:cubicBezTo>
                  <a:cubicBezTo>
                    <a:pt x="189" y="465"/>
                    <a:pt x="188" y="466"/>
                    <a:pt x="189" y="467"/>
                  </a:cubicBezTo>
                  <a:cubicBezTo>
                    <a:pt x="189" y="467"/>
                    <a:pt x="192" y="468"/>
                    <a:pt x="190" y="466"/>
                  </a:cubicBezTo>
                  <a:close/>
                  <a:moveTo>
                    <a:pt x="318" y="638"/>
                  </a:moveTo>
                  <a:cubicBezTo>
                    <a:pt x="320" y="637"/>
                    <a:pt x="319" y="635"/>
                    <a:pt x="319" y="634"/>
                  </a:cubicBezTo>
                  <a:cubicBezTo>
                    <a:pt x="320" y="635"/>
                    <a:pt x="321" y="636"/>
                    <a:pt x="322" y="635"/>
                  </a:cubicBezTo>
                  <a:cubicBezTo>
                    <a:pt x="320" y="633"/>
                    <a:pt x="321" y="632"/>
                    <a:pt x="321" y="630"/>
                  </a:cubicBezTo>
                  <a:cubicBezTo>
                    <a:pt x="320" y="630"/>
                    <a:pt x="320" y="630"/>
                    <a:pt x="319" y="629"/>
                  </a:cubicBezTo>
                  <a:cubicBezTo>
                    <a:pt x="316" y="636"/>
                    <a:pt x="307" y="635"/>
                    <a:pt x="305" y="641"/>
                  </a:cubicBezTo>
                  <a:cubicBezTo>
                    <a:pt x="306" y="637"/>
                    <a:pt x="309" y="644"/>
                    <a:pt x="312" y="642"/>
                  </a:cubicBezTo>
                  <a:cubicBezTo>
                    <a:pt x="311" y="639"/>
                    <a:pt x="310" y="641"/>
                    <a:pt x="309" y="640"/>
                  </a:cubicBezTo>
                  <a:cubicBezTo>
                    <a:pt x="309" y="639"/>
                    <a:pt x="309" y="639"/>
                    <a:pt x="309" y="638"/>
                  </a:cubicBezTo>
                  <a:cubicBezTo>
                    <a:pt x="313" y="642"/>
                    <a:pt x="312" y="633"/>
                    <a:pt x="318" y="638"/>
                  </a:cubicBezTo>
                  <a:close/>
                  <a:moveTo>
                    <a:pt x="322" y="640"/>
                  </a:moveTo>
                  <a:cubicBezTo>
                    <a:pt x="320" y="639"/>
                    <a:pt x="317" y="648"/>
                    <a:pt x="314" y="646"/>
                  </a:cubicBezTo>
                  <a:cubicBezTo>
                    <a:pt x="315" y="648"/>
                    <a:pt x="315" y="647"/>
                    <a:pt x="315" y="649"/>
                  </a:cubicBezTo>
                  <a:cubicBezTo>
                    <a:pt x="316" y="645"/>
                    <a:pt x="322" y="645"/>
                    <a:pt x="322" y="640"/>
                  </a:cubicBezTo>
                  <a:close/>
                  <a:moveTo>
                    <a:pt x="335" y="661"/>
                  </a:moveTo>
                  <a:cubicBezTo>
                    <a:pt x="334" y="663"/>
                    <a:pt x="331" y="664"/>
                    <a:pt x="332" y="664"/>
                  </a:cubicBezTo>
                  <a:cubicBezTo>
                    <a:pt x="334" y="665"/>
                    <a:pt x="337" y="665"/>
                    <a:pt x="335" y="661"/>
                  </a:cubicBezTo>
                  <a:close/>
                  <a:moveTo>
                    <a:pt x="321" y="648"/>
                  </a:moveTo>
                  <a:cubicBezTo>
                    <a:pt x="322" y="650"/>
                    <a:pt x="322" y="650"/>
                    <a:pt x="322" y="650"/>
                  </a:cubicBezTo>
                  <a:cubicBezTo>
                    <a:pt x="326" y="650"/>
                    <a:pt x="323" y="646"/>
                    <a:pt x="321" y="648"/>
                  </a:cubicBezTo>
                  <a:close/>
                  <a:moveTo>
                    <a:pt x="205" y="463"/>
                  </a:moveTo>
                  <a:cubicBezTo>
                    <a:pt x="205" y="462"/>
                    <a:pt x="204" y="458"/>
                    <a:pt x="202" y="459"/>
                  </a:cubicBezTo>
                  <a:cubicBezTo>
                    <a:pt x="202" y="461"/>
                    <a:pt x="202" y="463"/>
                    <a:pt x="203" y="465"/>
                  </a:cubicBezTo>
                  <a:cubicBezTo>
                    <a:pt x="203" y="465"/>
                    <a:pt x="204" y="464"/>
                    <a:pt x="205" y="463"/>
                  </a:cubicBezTo>
                  <a:close/>
                  <a:moveTo>
                    <a:pt x="327" y="649"/>
                  </a:moveTo>
                  <a:cubicBezTo>
                    <a:pt x="327" y="647"/>
                    <a:pt x="325" y="646"/>
                    <a:pt x="325" y="644"/>
                  </a:cubicBezTo>
                  <a:cubicBezTo>
                    <a:pt x="322" y="644"/>
                    <a:pt x="326" y="650"/>
                    <a:pt x="327" y="649"/>
                  </a:cubicBezTo>
                  <a:close/>
                  <a:moveTo>
                    <a:pt x="341" y="663"/>
                  </a:moveTo>
                  <a:cubicBezTo>
                    <a:pt x="340" y="660"/>
                    <a:pt x="336" y="662"/>
                    <a:pt x="338" y="664"/>
                  </a:cubicBezTo>
                  <a:cubicBezTo>
                    <a:pt x="339" y="665"/>
                    <a:pt x="340" y="664"/>
                    <a:pt x="341" y="663"/>
                  </a:cubicBezTo>
                  <a:close/>
                  <a:moveTo>
                    <a:pt x="211" y="460"/>
                  </a:moveTo>
                  <a:cubicBezTo>
                    <a:pt x="212" y="457"/>
                    <a:pt x="216" y="461"/>
                    <a:pt x="215" y="458"/>
                  </a:cubicBezTo>
                  <a:cubicBezTo>
                    <a:pt x="215" y="458"/>
                    <a:pt x="214" y="458"/>
                    <a:pt x="213" y="457"/>
                  </a:cubicBezTo>
                  <a:cubicBezTo>
                    <a:pt x="214" y="456"/>
                    <a:pt x="216" y="456"/>
                    <a:pt x="215" y="454"/>
                  </a:cubicBezTo>
                  <a:cubicBezTo>
                    <a:pt x="211" y="454"/>
                    <a:pt x="213" y="454"/>
                    <a:pt x="212" y="457"/>
                  </a:cubicBezTo>
                  <a:cubicBezTo>
                    <a:pt x="211" y="456"/>
                    <a:pt x="211" y="455"/>
                    <a:pt x="211" y="454"/>
                  </a:cubicBezTo>
                  <a:cubicBezTo>
                    <a:pt x="210" y="454"/>
                    <a:pt x="210" y="454"/>
                    <a:pt x="209" y="454"/>
                  </a:cubicBezTo>
                  <a:cubicBezTo>
                    <a:pt x="209" y="456"/>
                    <a:pt x="211" y="455"/>
                    <a:pt x="210" y="457"/>
                  </a:cubicBezTo>
                  <a:cubicBezTo>
                    <a:pt x="209" y="457"/>
                    <a:pt x="208" y="455"/>
                    <a:pt x="207" y="457"/>
                  </a:cubicBezTo>
                  <a:cubicBezTo>
                    <a:pt x="209" y="458"/>
                    <a:pt x="204" y="458"/>
                    <a:pt x="206" y="460"/>
                  </a:cubicBezTo>
                  <a:cubicBezTo>
                    <a:pt x="207" y="459"/>
                    <a:pt x="206" y="461"/>
                    <a:pt x="208" y="462"/>
                  </a:cubicBezTo>
                  <a:cubicBezTo>
                    <a:pt x="209" y="460"/>
                    <a:pt x="210" y="457"/>
                    <a:pt x="211" y="460"/>
                  </a:cubicBezTo>
                  <a:close/>
                  <a:moveTo>
                    <a:pt x="270" y="547"/>
                  </a:moveTo>
                  <a:cubicBezTo>
                    <a:pt x="269" y="549"/>
                    <a:pt x="266" y="547"/>
                    <a:pt x="268" y="550"/>
                  </a:cubicBezTo>
                  <a:cubicBezTo>
                    <a:pt x="268" y="549"/>
                    <a:pt x="272" y="549"/>
                    <a:pt x="270" y="547"/>
                  </a:cubicBezTo>
                  <a:close/>
                  <a:moveTo>
                    <a:pt x="326" y="633"/>
                  </a:moveTo>
                  <a:cubicBezTo>
                    <a:pt x="326" y="634"/>
                    <a:pt x="323" y="634"/>
                    <a:pt x="325" y="636"/>
                  </a:cubicBezTo>
                  <a:cubicBezTo>
                    <a:pt x="327" y="637"/>
                    <a:pt x="328" y="635"/>
                    <a:pt x="326" y="633"/>
                  </a:cubicBezTo>
                  <a:close/>
                  <a:moveTo>
                    <a:pt x="324" y="623"/>
                  </a:moveTo>
                  <a:cubicBezTo>
                    <a:pt x="322" y="625"/>
                    <a:pt x="320" y="623"/>
                    <a:pt x="319" y="623"/>
                  </a:cubicBezTo>
                  <a:cubicBezTo>
                    <a:pt x="321" y="627"/>
                    <a:pt x="326" y="628"/>
                    <a:pt x="324" y="623"/>
                  </a:cubicBezTo>
                  <a:close/>
                  <a:moveTo>
                    <a:pt x="251" y="516"/>
                  </a:moveTo>
                  <a:cubicBezTo>
                    <a:pt x="250" y="515"/>
                    <a:pt x="248" y="514"/>
                    <a:pt x="249" y="516"/>
                  </a:cubicBezTo>
                  <a:cubicBezTo>
                    <a:pt x="249" y="516"/>
                    <a:pt x="250" y="516"/>
                    <a:pt x="250" y="517"/>
                  </a:cubicBezTo>
                  <a:cubicBezTo>
                    <a:pt x="250" y="518"/>
                    <a:pt x="249" y="518"/>
                    <a:pt x="250" y="519"/>
                  </a:cubicBezTo>
                  <a:cubicBezTo>
                    <a:pt x="250" y="518"/>
                    <a:pt x="251" y="517"/>
                    <a:pt x="251" y="516"/>
                  </a:cubicBezTo>
                  <a:close/>
                  <a:moveTo>
                    <a:pt x="364" y="650"/>
                  </a:moveTo>
                  <a:cubicBezTo>
                    <a:pt x="360" y="649"/>
                    <a:pt x="362" y="657"/>
                    <a:pt x="358" y="655"/>
                  </a:cubicBezTo>
                  <a:cubicBezTo>
                    <a:pt x="358" y="654"/>
                    <a:pt x="357" y="654"/>
                    <a:pt x="357" y="653"/>
                  </a:cubicBezTo>
                  <a:cubicBezTo>
                    <a:pt x="358" y="651"/>
                    <a:pt x="359" y="654"/>
                    <a:pt x="360" y="653"/>
                  </a:cubicBezTo>
                  <a:cubicBezTo>
                    <a:pt x="357" y="651"/>
                    <a:pt x="356" y="649"/>
                    <a:pt x="353" y="649"/>
                  </a:cubicBezTo>
                  <a:cubicBezTo>
                    <a:pt x="354" y="653"/>
                    <a:pt x="355" y="652"/>
                    <a:pt x="357" y="655"/>
                  </a:cubicBezTo>
                  <a:cubicBezTo>
                    <a:pt x="354" y="658"/>
                    <a:pt x="353" y="657"/>
                    <a:pt x="351" y="661"/>
                  </a:cubicBezTo>
                  <a:cubicBezTo>
                    <a:pt x="350" y="660"/>
                    <a:pt x="350" y="658"/>
                    <a:pt x="349" y="659"/>
                  </a:cubicBezTo>
                  <a:cubicBezTo>
                    <a:pt x="349" y="662"/>
                    <a:pt x="348" y="663"/>
                    <a:pt x="348" y="666"/>
                  </a:cubicBezTo>
                  <a:cubicBezTo>
                    <a:pt x="350" y="666"/>
                    <a:pt x="352" y="668"/>
                    <a:pt x="355" y="667"/>
                  </a:cubicBezTo>
                  <a:cubicBezTo>
                    <a:pt x="355" y="665"/>
                    <a:pt x="353" y="663"/>
                    <a:pt x="353" y="662"/>
                  </a:cubicBezTo>
                  <a:cubicBezTo>
                    <a:pt x="355" y="663"/>
                    <a:pt x="356" y="663"/>
                    <a:pt x="358" y="663"/>
                  </a:cubicBezTo>
                  <a:cubicBezTo>
                    <a:pt x="358" y="665"/>
                    <a:pt x="357" y="664"/>
                    <a:pt x="355" y="665"/>
                  </a:cubicBezTo>
                  <a:cubicBezTo>
                    <a:pt x="358" y="668"/>
                    <a:pt x="360" y="667"/>
                    <a:pt x="362" y="665"/>
                  </a:cubicBezTo>
                  <a:cubicBezTo>
                    <a:pt x="360" y="660"/>
                    <a:pt x="364" y="663"/>
                    <a:pt x="363" y="657"/>
                  </a:cubicBezTo>
                  <a:cubicBezTo>
                    <a:pt x="365" y="663"/>
                    <a:pt x="368" y="657"/>
                    <a:pt x="368" y="657"/>
                  </a:cubicBezTo>
                  <a:cubicBezTo>
                    <a:pt x="369" y="658"/>
                    <a:pt x="369" y="659"/>
                    <a:pt x="369" y="660"/>
                  </a:cubicBezTo>
                  <a:cubicBezTo>
                    <a:pt x="372" y="656"/>
                    <a:pt x="378" y="652"/>
                    <a:pt x="383" y="651"/>
                  </a:cubicBezTo>
                  <a:cubicBezTo>
                    <a:pt x="384" y="653"/>
                    <a:pt x="381" y="654"/>
                    <a:pt x="380" y="656"/>
                  </a:cubicBezTo>
                  <a:cubicBezTo>
                    <a:pt x="374" y="658"/>
                    <a:pt x="367" y="662"/>
                    <a:pt x="362" y="669"/>
                  </a:cubicBezTo>
                  <a:cubicBezTo>
                    <a:pt x="361" y="668"/>
                    <a:pt x="361" y="668"/>
                    <a:pt x="361" y="667"/>
                  </a:cubicBezTo>
                  <a:cubicBezTo>
                    <a:pt x="360" y="668"/>
                    <a:pt x="360" y="670"/>
                    <a:pt x="360" y="671"/>
                  </a:cubicBezTo>
                  <a:cubicBezTo>
                    <a:pt x="358" y="671"/>
                    <a:pt x="354" y="670"/>
                    <a:pt x="353" y="673"/>
                  </a:cubicBezTo>
                  <a:cubicBezTo>
                    <a:pt x="356" y="673"/>
                    <a:pt x="362" y="671"/>
                    <a:pt x="361" y="676"/>
                  </a:cubicBezTo>
                  <a:cubicBezTo>
                    <a:pt x="364" y="676"/>
                    <a:pt x="367" y="673"/>
                    <a:pt x="368" y="671"/>
                  </a:cubicBezTo>
                  <a:cubicBezTo>
                    <a:pt x="370" y="672"/>
                    <a:pt x="369" y="675"/>
                    <a:pt x="371" y="673"/>
                  </a:cubicBezTo>
                  <a:cubicBezTo>
                    <a:pt x="370" y="668"/>
                    <a:pt x="379" y="666"/>
                    <a:pt x="381" y="666"/>
                  </a:cubicBezTo>
                  <a:cubicBezTo>
                    <a:pt x="383" y="663"/>
                    <a:pt x="386" y="663"/>
                    <a:pt x="388" y="665"/>
                  </a:cubicBezTo>
                  <a:cubicBezTo>
                    <a:pt x="389" y="665"/>
                    <a:pt x="390" y="664"/>
                    <a:pt x="392" y="664"/>
                  </a:cubicBezTo>
                  <a:cubicBezTo>
                    <a:pt x="393" y="663"/>
                    <a:pt x="393" y="663"/>
                    <a:pt x="393" y="663"/>
                  </a:cubicBezTo>
                  <a:cubicBezTo>
                    <a:pt x="393" y="663"/>
                    <a:pt x="393" y="663"/>
                    <a:pt x="393" y="663"/>
                  </a:cubicBezTo>
                  <a:cubicBezTo>
                    <a:pt x="394" y="664"/>
                    <a:pt x="394" y="664"/>
                    <a:pt x="394" y="664"/>
                  </a:cubicBezTo>
                  <a:cubicBezTo>
                    <a:pt x="394" y="665"/>
                    <a:pt x="394" y="665"/>
                    <a:pt x="394" y="665"/>
                  </a:cubicBezTo>
                  <a:cubicBezTo>
                    <a:pt x="394" y="665"/>
                    <a:pt x="394" y="665"/>
                    <a:pt x="394" y="665"/>
                  </a:cubicBezTo>
                  <a:cubicBezTo>
                    <a:pt x="395" y="665"/>
                    <a:pt x="395" y="665"/>
                    <a:pt x="395" y="665"/>
                  </a:cubicBezTo>
                  <a:cubicBezTo>
                    <a:pt x="395" y="665"/>
                    <a:pt x="395" y="665"/>
                    <a:pt x="395" y="665"/>
                  </a:cubicBezTo>
                  <a:cubicBezTo>
                    <a:pt x="393" y="666"/>
                    <a:pt x="394" y="665"/>
                    <a:pt x="394" y="665"/>
                  </a:cubicBezTo>
                  <a:cubicBezTo>
                    <a:pt x="394" y="665"/>
                    <a:pt x="394" y="665"/>
                    <a:pt x="394" y="665"/>
                  </a:cubicBezTo>
                  <a:cubicBezTo>
                    <a:pt x="393" y="664"/>
                    <a:pt x="393" y="664"/>
                    <a:pt x="393" y="664"/>
                  </a:cubicBezTo>
                  <a:cubicBezTo>
                    <a:pt x="394" y="664"/>
                    <a:pt x="394" y="663"/>
                    <a:pt x="395" y="662"/>
                  </a:cubicBezTo>
                  <a:cubicBezTo>
                    <a:pt x="397" y="661"/>
                    <a:pt x="400" y="660"/>
                    <a:pt x="403" y="659"/>
                  </a:cubicBezTo>
                  <a:cubicBezTo>
                    <a:pt x="403" y="658"/>
                    <a:pt x="402" y="656"/>
                    <a:pt x="403" y="655"/>
                  </a:cubicBezTo>
                  <a:cubicBezTo>
                    <a:pt x="407" y="656"/>
                    <a:pt x="413" y="653"/>
                    <a:pt x="412" y="649"/>
                  </a:cubicBezTo>
                  <a:cubicBezTo>
                    <a:pt x="413" y="650"/>
                    <a:pt x="414" y="650"/>
                    <a:pt x="416" y="650"/>
                  </a:cubicBezTo>
                  <a:cubicBezTo>
                    <a:pt x="418" y="645"/>
                    <a:pt x="419" y="644"/>
                    <a:pt x="423" y="642"/>
                  </a:cubicBezTo>
                  <a:cubicBezTo>
                    <a:pt x="416" y="634"/>
                    <a:pt x="429" y="633"/>
                    <a:pt x="429" y="628"/>
                  </a:cubicBezTo>
                  <a:cubicBezTo>
                    <a:pt x="430" y="629"/>
                    <a:pt x="432" y="629"/>
                    <a:pt x="432" y="627"/>
                  </a:cubicBezTo>
                  <a:cubicBezTo>
                    <a:pt x="433" y="628"/>
                    <a:pt x="433" y="628"/>
                    <a:pt x="433" y="629"/>
                  </a:cubicBezTo>
                  <a:cubicBezTo>
                    <a:pt x="436" y="627"/>
                    <a:pt x="440" y="626"/>
                    <a:pt x="440" y="623"/>
                  </a:cubicBezTo>
                  <a:cubicBezTo>
                    <a:pt x="439" y="624"/>
                    <a:pt x="438" y="624"/>
                    <a:pt x="437" y="623"/>
                  </a:cubicBezTo>
                  <a:cubicBezTo>
                    <a:pt x="437" y="621"/>
                    <a:pt x="439" y="621"/>
                    <a:pt x="441" y="622"/>
                  </a:cubicBezTo>
                  <a:cubicBezTo>
                    <a:pt x="440" y="620"/>
                    <a:pt x="441" y="619"/>
                    <a:pt x="440" y="618"/>
                  </a:cubicBezTo>
                  <a:cubicBezTo>
                    <a:pt x="437" y="620"/>
                    <a:pt x="433" y="619"/>
                    <a:pt x="433" y="623"/>
                  </a:cubicBezTo>
                  <a:cubicBezTo>
                    <a:pt x="429" y="620"/>
                    <a:pt x="425" y="626"/>
                    <a:pt x="425" y="630"/>
                  </a:cubicBezTo>
                  <a:cubicBezTo>
                    <a:pt x="425" y="629"/>
                    <a:pt x="424" y="629"/>
                    <a:pt x="424" y="629"/>
                  </a:cubicBezTo>
                  <a:cubicBezTo>
                    <a:pt x="425" y="629"/>
                    <a:pt x="426" y="628"/>
                    <a:pt x="424" y="626"/>
                  </a:cubicBezTo>
                  <a:cubicBezTo>
                    <a:pt x="419" y="625"/>
                    <a:pt x="413" y="637"/>
                    <a:pt x="408" y="632"/>
                  </a:cubicBezTo>
                  <a:cubicBezTo>
                    <a:pt x="406" y="634"/>
                    <a:pt x="407" y="634"/>
                    <a:pt x="406" y="637"/>
                  </a:cubicBezTo>
                  <a:cubicBezTo>
                    <a:pt x="405" y="633"/>
                    <a:pt x="401" y="636"/>
                    <a:pt x="402" y="638"/>
                  </a:cubicBezTo>
                  <a:cubicBezTo>
                    <a:pt x="395" y="638"/>
                    <a:pt x="393" y="647"/>
                    <a:pt x="385" y="644"/>
                  </a:cubicBezTo>
                  <a:cubicBezTo>
                    <a:pt x="384" y="645"/>
                    <a:pt x="387" y="647"/>
                    <a:pt x="385" y="648"/>
                  </a:cubicBezTo>
                  <a:cubicBezTo>
                    <a:pt x="384" y="647"/>
                    <a:pt x="384" y="645"/>
                    <a:pt x="384" y="645"/>
                  </a:cubicBezTo>
                  <a:cubicBezTo>
                    <a:pt x="384" y="645"/>
                    <a:pt x="383" y="645"/>
                    <a:pt x="383" y="645"/>
                  </a:cubicBezTo>
                  <a:cubicBezTo>
                    <a:pt x="383" y="646"/>
                    <a:pt x="383" y="646"/>
                    <a:pt x="383" y="646"/>
                  </a:cubicBezTo>
                  <a:cubicBezTo>
                    <a:pt x="382" y="646"/>
                    <a:pt x="382" y="646"/>
                    <a:pt x="382" y="646"/>
                  </a:cubicBezTo>
                  <a:cubicBezTo>
                    <a:pt x="382" y="645"/>
                    <a:pt x="382" y="645"/>
                    <a:pt x="382" y="645"/>
                  </a:cubicBezTo>
                  <a:cubicBezTo>
                    <a:pt x="382" y="645"/>
                    <a:pt x="382" y="645"/>
                    <a:pt x="382" y="645"/>
                  </a:cubicBezTo>
                  <a:cubicBezTo>
                    <a:pt x="382" y="645"/>
                    <a:pt x="382" y="645"/>
                    <a:pt x="382" y="645"/>
                  </a:cubicBezTo>
                  <a:cubicBezTo>
                    <a:pt x="383" y="647"/>
                    <a:pt x="383" y="647"/>
                    <a:pt x="383" y="647"/>
                  </a:cubicBezTo>
                  <a:cubicBezTo>
                    <a:pt x="383" y="647"/>
                    <a:pt x="385" y="644"/>
                    <a:pt x="382" y="645"/>
                  </a:cubicBezTo>
                  <a:cubicBezTo>
                    <a:pt x="383" y="645"/>
                    <a:pt x="383" y="645"/>
                    <a:pt x="383" y="645"/>
                  </a:cubicBezTo>
                  <a:cubicBezTo>
                    <a:pt x="383" y="645"/>
                    <a:pt x="383" y="645"/>
                    <a:pt x="383" y="645"/>
                  </a:cubicBezTo>
                  <a:cubicBezTo>
                    <a:pt x="383" y="645"/>
                    <a:pt x="383" y="645"/>
                    <a:pt x="383" y="645"/>
                  </a:cubicBezTo>
                  <a:cubicBezTo>
                    <a:pt x="382" y="645"/>
                    <a:pt x="382" y="646"/>
                    <a:pt x="382" y="646"/>
                  </a:cubicBezTo>
                  <a:cubicBezTo>
                    <a:pt x="381" y="645"/>
                    <a:pt x="381" y="645"/>
                    <a:pt x="379" y="645"/>
                  </a:cubicBezTo>
                  <a:cubicBezTo>
                    <a:pt x="379" y="647"/>
                    <a:pt x="383" y="647"/>
                    <a:pt x="382" y="648"/>
                  </a:cubicBezTo>
                  <a:cubicBezTo>
                    <a:pt x="380" y="647"/>
                    <a:pt x="381" y="651"/>
                    <a:pt x="379" y="649"/>
                  </a:cubicBezTo>
                  <a:cubicBezTo>
                    <a:pt x="378" y="648"/>
                    <a:pt x="381" y="648"/>
                    <a:pt x="379" y="646"/>
                  </a:cubicBezTo>
                  <a:cubicBezTo>
                    <a:pt x="377" y="647"/>
                    <a:pt x="376" y="646"/>
                    <a:pt x="374" y="647"/>
                  </a:cubicBezTo>
                  <a:cubicBezTo>
                    <a:pt x="375" y="650"/>
                    <a:pt x="376" y="646"/>
                    <a:pt x="377" y="649"/>
                  </a:cubicBezTo>
                  <a:cubicBezTo>
                    <a:pt x="374" y="648"/>
                    <a:pt x="374" y="651"/>
                    <a:pt x="372" y="650"/>
                  </a:cubicBezTo>
                  <a:cubicBezTo>
                    <a:pt x="371" y="648"/>
                    <a:pt x="375" y="648"/>
                    <a:pt x="373" y="645"/>
                  </a:cubicBezTo>
                  <a:cubicBezTo>
                    <a:pt x="371" y="647"/>
                    <a:pt x="371" y="648"/>
                    <a:pt x="369" y="647"/>
                  </a:cubicBezTo>
                  <a:cubicBezTo>
                    <a:pt x="371" y="650"/>
                    <a:pt x="368" y="650"/>
                    <a:pt x="366" y="651"/>
                  </a:cubicBezTo>
                  <a:cubicBezTo>
                    <a:pt x="367" y="652"/>
                    <a:pt x="368" y="653"/>
                    <a:pt x="368" y="653"/>
                  </a:cubicBezTo>
                  <a:cubicBezTo>
                    <a:pt x="367" y="654"/>
                    <a:pt x="368" y="655"/>
                    <a:pt x="367" y="655"/>
                  </a:cubicBezTo>
                  <a:cubicBezTo>
                    <a:pt x="368" y="650"/>
                    <a:pt x="362" y="655"/>
                    <a:pt x="362" y="651"/>
                  </a:cubicBezTo>
                  <a:cubicBezTo>
                    <a:pt x="363" y="653"/>
                    <a:pt x="365" y="651"/>
                    <a:pt x="364" y="650"/>
                  </a:cubicBezTo>
                  <a:close/>
                  <a:moveTo>
                    <a:pt x="346" y="651"/>
                  </a:moveTo>
                  <a:cubicBezTo>
                    <a:pt x="345" y="652"/>
                    <a:pt x="344" y="654"/>
                    <a:pt x="344" y="655"/>
                  </a:cubicBezTo>
                  <a:cubicBezTo>
                    <a:pt x="346" y="656"/>
                    <a:pt x="346" y="653"/>
                    <a:pt x="346" y="651"/>
                  </a:cubicBezTo>
                  <a:close/>
                  <a:moveTo>
                    <a:pt x="324" y="623"/>
                  </a:moveTo>
                  <a:cubicBezTo>
                    <a:pt x="327" y="623"/>
                    <a:pt x="330" y="622"/>
                    <a:pt x="330" y="617"/>
                  </a:cubicBezTo>
                  <a:cubicBezTo>
                    <a:pt x="328" y="617"/>
                    <a:pt x="329" y="622"/>
                    <a:pt x="327" y="620"/>
                  </a:cubicBezTo>
                  <a:cubicBezTo>
                    <a:pt x="327" y="619"/>
                    <a:pt x="328" y="619"/>
                    <a:pt x="327" y="618"/>
                  </a:cubicBezTo>
                  <a:cubicBezTo>
                    <a:pt x="326" y="620"/>
                    <a:pt x="325" y="618"/>
                    <a:pt x="324" y="618"/>
                  </a:cubicBezTo>
                  <a:cubicBezTo>
                    <a:pt x="325" y="620"/>
                    <a:pt x="326" y="620"/>
                    <a:pt x="325" y="621"/>
                  </a:cubicBezTo>
                  <a:cubicBezTo>
                    <a:pt x="324" y="621"/>
                    <a:pt x="324" y="621"/>
                    <a:pt x="324" y="621"/>
                  </a:cubicBezTo>
                  <a:cubicBezTo>
                    <a:pt x="323" y="619"/>
                    <a:pt x="322" y="618"/>
                    <a:pt x="321" y="618"/>
                  </a:cubicBezTo>
                  <a:cubicBezTo>
                    <a:pt x="321" y="620"/>
                    <a:pt x="324" y="620"/>
                    <a:pt x="324" y="623"/>
                  </a:cubicBezTo>
                  <a:close/>
                  <a:moveTo>
                    <a:pt x="334" y="625"/>
                  </a:moveTo>
                  <a:cubicBezTo>
                    <a:pt x="332" y="623"/>
                    <a:pt x="327" y="625"/>
                    <a:pt x="328" y="628"/>
                  </a:cubicBezTo>
                  <a:cubicBezTo>
                    <a:pt x="330" y="627"/>
                    <a:pt x="332" y="627"/>
                    <a:pt x="334" y="625"/>
                  </a:cubicBezTo>
                  <a:close/>
                  <a:moveTo>
                    <a:pt x="351" y="655"/>
                  </a:moveTo>
                  <a:cubicBezTo>
                    <a:pt x="349" y="651"/>
                    <a:pt x="346" y="654"/>
                    <a:pt x="348" y="656"/>
                  </a:cubicBezTo>
                  <a:cubicBezTo>
                    <a:pt x="349" y="654"/>
                    <a:pt x="350" y="658"/>
                    <a:pt x="351" y="655"/>
                  </a:cubicBezTo>
                  <a:close/>
                  <a:moveTo>
                    <a:pt x="220" y="455"/>
                  </a:moveTo>
                  <a:cubicBezTo>
                    <a:pt x="218" y="452"/>
                    <a:pt x="218" y="452"/>
                    <a:pt x="218" y="452"/>
                  </a:cubicBezTo>
                  <a:cubicBezTo>
                    <a:pt x="216" y="453"/>
                    <a:pt x="219" y="455"/>
                    <a:pt x="218" y="456"/>
                  </a:cubicBezTo>
                  <a:cubicBezTo>
                    <a:pt x="217" y="457"/>
                    <a:pt x="216" y="457"/>
                    <a:pt x="217" y="458"/>
                  </a:cubicBezTo>
                  <a:cubicBezTo>
                    <a:pt x="218" y="458"/>
                    <a:pt x="218" y="458"/>
                    <a:pt x="219" y="457"/>
                  </a:cubicBezTo>
                  <a:cubicBezTo>
                    <a:pt x="218" y="456"/>
                    <a:pt x="219" y="455"/>
                    <a:pt x="220" y="455"/>
                  </a:cubicBezTo>
                  <a:close/>
                  <a:moveTo>
                    <a:pt x="353" y="654"/>
                  </a:moveTo>
                  <a:cubicBezTo>
                    <a:pt x="351" y="653"/>
                    <a:pt x="352" y="652"/>
                    <a:pt x="350" y="650"/>
                  </a:cubicBezTo>
                  <a:cubicBezTo>
                    <a:pt x="349" y="650"/>
                    <a:pt x="345" y="648"/>
                    <a:pt x="347" y="652"/>
                  </a:cubicBezTo>
                  <a:cubicBezTo>
                    <a:pt x="349" y="650"/>
                    <a:pt x="351" y="654"/>
                    <a:pt x="353" y="654"/>
                  </a:cubicBezTo>
                  <a:close/>
                  <a:moveTo>
                    <a:pt x="284" y="546"/>
                  </a:moveTo>
                  <a:cubicBezTo>
                    <a:pt x="287" y="547"/>
                    <a:pt x="285" y="543"/>
                    <a:pt x="286" y="541"/>
                  </a:cubicBezTo>
                  <a:cubicBezTo>
                    <a:pt x="287" y="542"/>
                    <a:pt x="286" y="543"/>
                    <a:pt x="287" y="544"/>
                  </a:cubicBezTo>
                  <a:cubicBezTo>
                    <a:pt x="289" y="544"/>
                    <a:pt x="289" y="543"/>
                    <a:pt x="289" y="542"/>
                  </a:cubicBezTo>
                  <a:cubicBezTo>
                    <a:pt x="285" y="540"/>
                    <a:pt x="288" y="539"/>
                    <a:pt x="285" y="535"/>
                  </a:cubicBezTo>
                  <a:cubicBezTo>
                    <a:pt x="284" y="537"/>
                    <a:pt x="284" y="539"/>
                    <a:pt x="284" y="541"/>
                  </a:cubicBezTo>
                  <a:cubicBezTo>
                    <a:pt x="283" y="539"/>
                    <a:pt x="282" y="540"/>
                    <a:pt x="281" y="537"/>
                  </a:cubicBezTo>
                  <a:cubicBezTo>
                    <a:pt x="280" y="538"/>
                    <a:pt x="277" y="539"/>
                    <a:pt x="278" y="540"/>
                  </a:cubicBezTo>
                  <a:cubicBezTo>
                    <a:pt x="280" y="542"/>
                    <a:pt x="282" y="540"/>
                    <a:pt x="284" y="542"/>
                  </a:cubicBezTo>
                  <a:cubicBezTo>
                    <a:pt x="281" y="542"/>
                    <a:pt x="285" y="544"/>
                    <a:pt x="284" y="546"/>
                  </a:cubicBezTo>
                  <a:close/>
                  <a:moveTo>
                    <a:pt x="359" y="646"/>
                  </a:moveTo>
                  <a:cubicBezTo>
                    <a:pt x="359" y="647"/>
                    <a:pt x="355" y="647"/>
                    <a:pt x="357" y="650"/>
                  </a:cubicBezTo>
                  <a:cubicBezTo>
                    <a:pt x="359" y="649"/>
                    <a:pt x="362" y="649"/>
                    <a:pt x="359" y="646"/>
                  </a:cubicBezTo>
                  <a:close/>
                  <a:moveTo>
                    <a:pt x="290" y="538"/>
                  </a:moveTo>
                  <a:cubicBezTo>
                    <a:pt x="288" y="538"/>
                    <a:pt x="291" y="536"/>
                    <a:pt x="290" y="535"/>
                  </a:cubicBezTo>
                  <a:cubicBezTo>
                    <a:pt x="289" y="535"/>
                    <a:pt x="287" y="532"/>
                    <a:pt x="286" y="534"/>
                  </a:cubicBezTo>
                  <a:cubicBezTo>
                    <a:pt x="287" y="536"/>
                    <a:pt x="288" y="537"/>
                    <a:pt x="289" y="540"/>
                  </a:cubicBezTo>
                  <a:cubicBezTo>
                    <a:pt x="289" y="539"/>
                    <a:pt x="291" y="539"/>
                    <a:pt x="290" y="538"/>
                  </a:cubicBezTo>
                  <a:close/>
                  <a:moveTo>
                    <a:pt x="296" y="532"/>
                  </a:moveTo>
                  <a:cubicBezTo>
                    <a:pt x="293" y="529"/>
                    <a:pt x="292" y="532"/>
                    <a:pt x="295" y="532"/>
                  </a:cubicBezTo>
                  <a:cubicBezTo>
                    <a:pt x="294" y="535"/>
                    <a:pt x="292" y="531"/>
                    <a:pt x="291" y="532"/>
                  </a:cubicBezTo>
                  <a:cubicBezTo>
                    <a:pt x="293" y="534"/>
                    <a:pt x="290" y="534"/>
                    <a:pt x="292" y="535"/>
                  </a:cubicBezTo>
                  <a:cubicBezTo>
                    <a:pt x="294" y="536"/>
                    <a:pt x="296" y="535"/>
                    <a:pt x="296" y="532"/>
                  </a:cubicBezTo>
                  <a:close/>
                  <a:moveTo>
                    <a:pt x="296" y="536"/>
                  </a:moveTo>
                  <a:cubicBezTo>
                    <a:pt x="296" y="536"/>
                    <a:pt x="295" y="536"/>
                    <a:pt x="295" y="537"/>
                  </a:cubicBezTo>
                  <a:cubicBezTo>
                    <a:pt x="295" y="537"/>
                    <a:pt x="296" y="538"/>
                    <a:pt x="296" y="539"/>
                  </a:cubicBezTo>
                  <a:cubicBezTo>
                    <a:pt x="297" y="538"/>
                    <a:pt x="298" y="537"/>
                    <a:pt x="297" y="536"/>
                  </a:cubicBezTo>
                  <a:cubicBezTo>
                    <a:pt x="296" y="537"/>
                    <a:pt x="297" y="538"/>
                    <a:pt x="296" y="536"/>
                  </a:cubicBezTo>
                  <a:close/>
                  <a:moveTo>
                    <a:pt x="370" y="641"/>
                  </a:moveTo>
                  <a:cubicBezTo>
                    <a:pt x="369" y="643"/>
                    <a:pt x="366" y="643"/>
                    <a:pt x="368" y="645"/>
                  </a:cubicBezTo>
                  <a:cubicBezTo>
                    <a:pt x="369" y="645"/>
                    <a:pt x="372" y="644"/>
                    <a:pt x="370" y="641"/>
                  </a:cubicBezTo>
                  <a:close/>
                  <a:moveTo>
                    <a:pt x="236" y="433"/>
                  </a:moveTo>
                  <a:cubicBezTo>
                    <a:pt x="234" y="431"/>
                    <a:pt x="232" y="433"/>
                    <a:pt x="230" y="434"/>
                  </a:cubicBezTo>
                  <a:cubicBezTo>
                    <a:pt x="232" y="436"/>
                    <a:pt x="231" y="437"/>
                    <a:pt x="233" y="439"/>
                  </a:cubicBezTo>
                  <a:cubicBezTo>
                    <a:pt x="234" y="437"/>
                    <a:pt x="231" y="434"/>
                    <a:pt x="236" y="433"/>
                  </a:cubicBezTo>
                  <a:close/>
                  <a:moveTo>
                    <a:pt x="283" y="506"/>
                  </a:moveTo>
                  <a:cubicBezTo>
                    <a:pt x="281" y="505"/>
                    <a:pt x="279" y="501"/>
                    <a:pt x="278" y="505"/>
                  </a:cubicBezTo>
                  <a:cubicBezTo>
                    <a:pt x="279" y="504"/>
                    <a:pt x="280" y="506"/>
                    <a:pt x="280" y="507"/>
                  </a:cubicBezTo>
                  <a:cubicBezTo>
                    <a:pt x="280" y="504"/>
                    <a:pt x="283" y="508"/>
                    <a:pt x="283" y="506"/>
                  </a:cubicBezTo>
                  <a:close/>
                  <a:moveTo>
                    <a:pt x="308" y="526"/>
                  </a:moveTo>
                  <a:cubicBezTo>
                    <a:pt x="306" y="527"/>
                    <a:pt x="304" y="528"/>
                    <a:pt x="304" y="530"/>
                  </a:cubicBezTo>
                  <a:cubicBezTo>
                    <a:pt x="302" y="529"/>
                    <a:pt x="303" y="527"/>
                    <a:pt x="301" y="527"/>
                  </a:cubicBezTo>
                  <a:cubicBezTo>
                    <a:pt x="302" y="529"/>
                    <a:pt x="299" y="530"/>
                    <a:pt x="301" y="532"/>
                  </a:cubicBezTo>
                  <a:cubicBezTo>
                    <a:pt x="304" y="531"/>
                    <a:pt x="308" y="532"/>
                    <a:pt x="308" y="526"/>
                  </a:cubicBezTo>
                  <a:close/>
                  <a:moveTo>
                    <a:pt x="306" y="521"/>
                  </a:moveTo>
                  <a:cubicBezTo>
                    <a:pt x="306" y="525"/>
                    <a:pt x="300" y="522"/>
                    <a:pt x="300" y="526"/>
                  </a:cubicBezTo>
                  <a:cubicBezTo>
                    <a:pt x="302" y="525"/>
                    <a:pt x="307" y="526"/>
                    <a:pt x="306" y="521"/>
                  </a:cubicBezTo>
                  <a:close/>
                  <a:moveTo>
                    <a:pt x="240" y="430"/>
                  </a:moveTo>
                  <a:cubicBezTo>
                    <a:pt x="239" y="431"/>
                    <a:pt x="238" y="428"/>
                    <a:pt x="237" y="429"/>
                  </a:cubicBezTo>
                  <a:cubicBezTo>
                    <a:pt x="236" y="431"/>
                    <a:pt x="241" y="433"/>
                    <a:pt x="240" y="430"/>
                  </a:cubicBezTo>
                  <a:close/>
                  <a:moveTo>
                    <a:pt x="283" y="478"/>
                  </a:moveTo>
                  <a:cubicBezTo>
                    <a:pt x="279" y="478"/>
                    <a:pt x="280" y="477"/>
                    <a:pt x="276" y="476"/>
                  </a:cubicBezTo>
                  <a:cubicBezTo>
                    <a:pt x="278" y="481"/>
                    <a:pt x="281" y="480"/>
                    <a:pt x="283" y="478"/>
                  </a:cubicBezTo>
                  <a:close/>
                  <a:moveTo>
                    <a:pt x="312" y="526"/>
                  </a:moveTo>
                  <a:cubicBezTo>
                    <a:pt x="312" y="525"/>
                    <a:pt x="312" y="525"/>
                    <a:pt x="312" y="525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2" y="525"/>
                    <a:pt x="312" y="525"/>
                    <a:pt x="312" y="525"/>
                  </a:cubicBezTo>
                  <a:cubicBezTo>
                    <a:pt x="314" y="526"/>
                    <a:pt x="314" y="526"/>
                    <a:pt x="314" y="526"/>
                  </a:cubicBezTo>
                  <a:cubicBezTo>
                    <a:pt x="314" y="527"/>
                    <a:pt x="314" y="527"/>
                    <a:pt x="314" y="527"/>
                  </a:cubicBezTo>
                  <a:cubicBezTo>
                    <a:pt x="314" y="527"/>
                    <a:pt x="315" y="527"/>
                    <a:pt x="315" y="527"/>
                  </a:cubicBezTo>
                  <a:cubicBezTo>
                    <a:pt x="313" y="523"/>
                    <a:pt x="318" y="526"/>
                    <a:pt x="319" y="526"/>
                  </a:cubicBezTo>
                  <a:cubicBezTo>
                    <a:pt x="317" y="523"/>
                    <a:pt x="322" y="524"/>
                    <a:pt x="320" y="521"/>
                  </a:cubicBezTo>
                  <a:cubicBezTo>
                    <a:pt x="321" y="521"/>
                    <a:pt x="322" y="523"/>
                    <a:pt x="323" y="521"/>
                  </a:cubicBezTo>
                  <a:cubicBezTo>
                    <a:pt x="322" y="520"/>
                    <a:pt x="322" y="519"/>
                    <a:pt x="322" y="519"/>
                  </a:cubicBezTo>
                  <a:cubicBezTo>
                    <a:pt x="319" y="520"/>
                    <a:pt x="316" y="523"/>
                    <a:pt x="315" y="519"/>
                  </a:cubicBezTo>
                  <a:cubicBezTo>
                    <a:pt x="315" y="521"/>
                    <a:pt x="314" y="522"/>
                    <a:pt x="313" y="523"/>
                  </a:cubicBezTo>
                  <a:cubicBezTo>
                    <a:pt x="313" y="523"/>
                    <a:pt x="313" y="524"/>
                    <a:pt x="313" y="524"/>
                  </a:cubicBezTo>
                  <a:cubicBezTo>
                    <a:pt x="313" y="524"/>
                    <a:pt x="313" y="524"/>
                    <a:pt x="313" y="524"/>
                  </a:cubicBezTo>
                  <a:cubicBezTo>
                    <a:pt x="314" y="524"/>
                    <a:pt x="314" y="524"/>
                    <a:pt x="314" y="524"/>
                  </a:cubicBezTo>
                  <a:cubicBezTo>
                    <a:pt x="313" y="524"/>
                    <a:pt x="313" y="524"/>
                    <a:pt x="313" y="524"/>
                  </a:cubicBezTo>
                  <a:cubicBezTo>
                    <a:pt x="313" y="523"/>
                    <a:pt x="313" y="523"/>
                    <a:pt x="313" y="523"/>
                  </a:cubicBezTo>
                  <a:cubicBezTo>
                    <a:pt x="313" y="523"/>
                    <a:pt x="313" y="523"/>
                    <a:pt x="313" y="523"/>
                  </a:cubicBezTo>
                  <a:cubicBezTo>
                    <a:pt x="310" y="525"/>
                    <a:pt x="311" y="523"/>
                    <a:pt x="311" y="523"/>
                  </a:cubicBezTo>
                  <a:cubicBezTo>
                    <a:pt x="311" y="523"/>
                    <a:pt x="311" y="523"/>
                    <a:pt x="311" y="523"/>
                  </a:cubicBezTo>
                  <a:cubicBezTo>
                    <a:pt x="311" y="524"/>
                    <a:pt x="311" y="524"/>
                    <a:pt x="311" y="524"/>
                  </a:cubicBezTo>
                  <a:cubicBezTo>
                    <a:pt x="312" y="525"/>
                    <a:pt x="312" y="525"/>
                    <a:pt x="312" y="525"/>
                  </a:cubicBezTo>
                  <a:cubicBezTo>
                    <a:pt x="312" y="525"/>
                    <a:pt x="312" y="526"/>
                    <a:pt x="312" y="526"/>
                  </a:cubicBezTo>
                  <a:cubicBezTo>
                    <a:pt x="312" y="526"/>
                    <a:pt x="312" y="526"/>
                    <a:pt x="312" y="527"/>
                  </a:cubicBezTo>
                  <a:cubicBezTo>
                    <a:pt x="312" y="527"/>
                    <a:pt x="312" y="526"/>
                    <a:pt x="312" y="526"/>
                  </a:cubicBezTo>
                  <a:close/>
                  <a:moveTo>
                    <a:pt x="299" y="496"/>
                  </a:moveTo>
                  <a:cubicBezTo>
                    <a:pt x="297" y="497"/>
                    <a:pt x="297" y="497"/>
                    <a:pt x="297" y="497"/>
                  </a:cubicBezTo>
                  <a:cubicBezTo>
                    <a:pt x="299" y="500"/>
                    <a:pt x="301" y="498"/>
                    <a:pt x="299" y="496"/>
                  </a:cubicBezTo>
                  <a:close/>
                  <a:moveTo>
                    <a:pt x="299" y="482"/>
                  </a:moveTo>
                  <a:cubicBezTo>
                    <a:pt x="298" y="484"/>
                    <a:pt x="293" y="482"/>
                    <a:pt x="295" y="487"/>
                  </a:cubicBezTo>
                  <a:cubicBezTo>
                    <a:pt x="297" y="484"/>
                    <a:pt x="300" y="485"/>
                    <a:pt x="299" y="482"/>
                  </a:cubicBezTo>
                  <a:close/>
                  <a:moveTo>
                    <a:pt x="303" y="492"/>
                  </a:moveTo>
                  <a:cubicBezTo>
                    <a:pt x="303" y="493"/>
                    <a:pt x="299" y="493"/>
                    <a:pt x="301" y="495"/>
                  </a:cubicBezTo>
                  <a:cubicBezTo>
                    <a:pt x="303" y="494"/>
                    <a:pt x="304" y="494"/>
                    <a:pt x="303" y="492"/>
                  </a:cubicBezTo>
                  <a:close/>
                  <a:moveTo>
                    <a:pt x="325" y="515"/>
                  </a:moveTo>
                  <a:cubicBezTo>
                    <a:pt x="326" y="516"/>
                    <a:pt x="325" y="517"/>
                    <a:pt x="324" y="517"/>
                  </a:cubicBezTo>
                  <a:cubicBezTo>
                    <a:pt x="327" y="521"/>
                    <a:pt x="328" y="515"/>
                    <a:pt x="325" y="515"/>
                  </a:cubicBezTo>
                  <a:close/>
                  <a:moveTo>
                    <a:pt x="318" y="500"/>
                  </a:moveTo>
                  <a:cubicBezTo>
                    <a:pt x="317" y="499"/>
                    <a:pt x="314" y="496"/>
                    <a:pt x="314" y="499"/>
                  </a:cubicBezTo>
                  <a:cubicBezTo>
                    <a:pt x="315" y="499"/>
                    <a:pt x="317" y="501"/>
                    <a:pt x="318" y="500"/>
                  </a:cubicBezTo>
                  <a:close/>
                  <a:moveTo>
                    <a:pt x="302" y="470"/>
                  </a:moveTo>
                  <a:cubicBezTo>
                    <a:pt x="299" y="467"/>
                    <a:pt x="303" y="467"/>
                    <a:pt x="302" y="465"/>
                  </a:cubicBezTo>
                  <a:cubicBezTo>
                    <a:pt x="301" y="468"/>
                    <a:pt x="297" y="469"/>
                    <a:pt x="297" y="472"/>
                  </a:cubicBezTo>
                  <a:cubicBezTo>
                    <a:pt x="299" y="472"/>
                    <a:pt x="300" y="470"/>
                    <a:pt x="302" y="470"/>
                  </a:cubicBezTo>
                  <a:close/>
                  <a:moveTo>
                    <a:pt x="307" y="467"/>
                  </a:moveTo>
                  <a:cubicBezTo>
                    <a:pt x="304" y="462"/>
                    <a:pt x="303" y="468"/>
                    <a:pt x="303" y="470"/>
                  </a:cubicBezTo>
                  <a:cubicBezTo>
                    <a:pt x="305" y="469"/>
                    <a:pt x="305" y="468"/>
                    <a:pt x="307" y="467"/>
                  </a:cubicBezTo>
                  <a:close/>
                  <a:moveTo>
                    <a:pt x="326" y="493"/>
                  </a:moveTo>
                  <a:cubicBezTo>
                    <a:pt x="329" y="492"/>
                    <a:pt x="329" y="492"/>
                    <a:pt x="329" y="492"/>
                  </a:cubicBezTo>
                  <a:cubicBezTo>
                    <a:pt x="328" y="490"/>
                    <a:pt x="328" y="489"/>
                    <a:pt x="327" y="486"/>
                  </a:cubicBezTo>
                  <a:cubicBezTo>
                    <a:pt x="325" y="488"/>
                    <a:pt x="324" y="487"/>
                    <a:pt x="323" y="488"/>
                  </a:cubicBezTo>
                  <a:cubicBezTo>
                    <a:pt x="324" y="490"/>
                    <a:pt x="324" y="492"/>
                    <a:pt x="326" y="493"/>
                  </a:cubicBezTo>
                  <a:close/>
                  <a:moveTo>
                    <a:pt x="384" y="581"/>
                  </a:moveTo>
                  <a:cubicBezTo>
                    <a:pt x="386" y="583"/>
                    <a:pt x="383" y="583"/>
                    <a:pt x="385" y="585"/>
                  </a:cubicBezTo>
                  <a:cubicBezTo>
                    <a:pt x="387" y="585"/>
                    <a:pt x="385" y="580"/>
                    <a:pt x="384" y="581"/>
                  </a:cubicBezTo>
                  <a:close/>
                  <a:moveTo>
                    <a:pt x="386" y="578"/>
                  </a:moveTo>
                  <a:cubicBezTo>
                    <a:pt x="385" y="579"/>
                    <a:pt x="386" y="581"/>
                    <a:pt x="387" y="584"/>
                  </a:cubicBezTo>
                  <a:cubicBezTo>
                    <a:pt x="390" y="584"/>
                    <a:pt x="390" y="578"/>
                    <a:pt x="393" y="578"/>
                  </a:cubicBezTo>
                  <a:cubicBezTo>
                    <a:pt x="393" y="577"/>
                    <a:pt x="392" y="577"/>
                    <a:pt x="391" y="576"/>
                  </a:cubicBezTo>
                  <a:cubicBezTo>
                    <a:pt x="387" y="578"/>
                    <a:pt x="390" y="579"/>
                    <a:pt x="386" y="581"/>
                  </a:cubicBezTo>
                  <a:cubicBezTo>
                    <a:pt x="387" y="580"/>
                    <a:pt x="387" y="579"/>
                    <a:pt x="386" y="578"/>
                  </a:cubicBezTo>
                  <a:close/>
                  <a:moveTo>
                    <a:pt x="331" y="483"/>
                  </a:moveTo>
                  <a:cubicBezTo>
                    <a:pt x="330" y="483"/>
                    <a:pt x="329" y="483"/>
                    <a:pt x="328" y="484"/>
                  </a:cubicBezTo>
                  <a:cubicBezTo>
                    <a:pt x="329" y="485"/>
                    <a:pt x="329" y="486"/>
                    <a:pt x="330" y="486"/>
                  </a:cubicBezTo>
                  <a:cubicBezTo>
                    <a:pt x="329" y="485"/>
                    <a:pt x="333" y="486"/>
                    <a:pt x="331" y="483"/>
                  </a:cubicBezTo>
                  <a:close/>
                  <a:moveTo>
                    <a:pt x="348" y="506"/>
                  </a:moveTo>
                  <a:cubicBezTo>
                    <a:pt x="347" y="505"/>
                    <a:pt x="345" y="504"/>
                    <a:pt x="344" y="504"/>
                  </a:cubicBezTo>
                  <a:cubicBezTo>
                    <a:pt x="344" y="506"/>
                    <a:pt x="346" y="505"/>
                    <a:pt x="345" y="507"/>
                  </a:cubicBezTo>
                  <a:cubicBezTo>
                    <a:pt x="345" y="506"/>
                    <a:pt x="343" y="508"/>
                    <a:pt x="345" y="509"/>
                  </a:cubicBezTo>
                  <a:cubicBezTo>
                    <a:pt x="346" y="508"/>
                    <a:pt x="347" y="507"/>
                    <a:pt x="348" y="506"/>
                  </a:cubicBezTo>
                  <a:close/>
                  <a:moveTo>
                    <a:pt x="349" y="507"/>
                  </a:moveTo>
                  <a:cubicBezTo>
                    <a:pt x="352" y="506"/>
                    <a:pt x="355" y="507"/>
                    <a:pt x="357" y="505"/>
                  </a:cubicBezTo>
                  <a:cubicBezTo>
                    <a:pt x="355" y="501"/>
                    <a:pt x="357" y="503"/>
                    <a:pt x="354" y="498"/>
                  </a:cubicBezTo>
                  <a:cubicBezTo>
                    <a:pt x="354" y="499"/>
                    <a:pt x="353" y="499"/>
                    <a:pt x="353" y="499"/>
                  </a:cubicBezTo>
                  <a:cubicBezTo>
                    <a:pt x="355" y="501"/>
                    <a:pt x="353" y="504"/>
                    <a:pt x="352" y="502"/>
                  </a:cubicBezTo>
                  <a:cubicBezTo>
                    <a:pt x="355" y="501"/>
                    <a:pt x="348" y="500"/>
                    <a:pt x="349" y="502"/>
                  </a:cubicBezTo>
                  <a:cubicBezTo>
                    <a:pt x="350" y="502"/>
                    <a:pt x="350" y="503"/>
                    <a:pt x="351" y="504"/>
                  </a:cubicBezTo>
                  <a:cubicBezTo>
                    <a:pt x="351" y="505"/>
                    <a:pt x="350" y="506"/>
                    <a:pt x="349" y="505"/>
                  </a:cubicBezTo>
                  <a:cubicBezTo>
                    <a:pt x="349" y="504"/>
                    <a:pt x="349" y="503"/>
                    <a:pt x="348" y="501"/>
                  </a:cubicBezTo>
                  <a:cubicBezTo>
                    <a:pt x="346" y="500"/>
                    <a:pt x="345" y="503"/>
                    <a:pt x="347" y="503"/>
                  </a:cubicBezTo>
                  <a:cubicBezTo>
                    <a:pt x="347" y="501"/>
                    <a:pt x="348" y="506"/>
                    <a:pt x="349" y="507"/>
                  </a:cubicBezTo>
                  <a:close/>
                  <a:moveTo>
                    <a:pt x="434" y="635"/>
                  </a:moveTo>
                  <a:cubicBezTo>
                    <a:pt x="432" y="632"/>
                    <a:pt x="432" y="632"/>
                    <a:pt x="432" y="632"/>
                  </a:cubicBezTo>
                  <a:cubicBezTo>
                    <a:pt x="430" y="633"/>
                    <a:pt x="433" y="637"/>
                    <a:pt x="434" y="635"/>
                  </a:cubicBezTo>
                  <a:close/>
                  <a:moveTo>
                    <a:pt x="440" y="635"/>
                  </a:moveTo>
                  <a:cubicBezTo>
                    <a:pt x="439" y="633"/>
                    <a:pt x="438" y="634"/>
                    <a:pt x="438" y="632"/>
                  </a:cubicBezTo>
                  <a:cubicBezTo>
                    <a:pt x="436" y="633"/>
                    <a:pt x="437" y="636"/>
                    <a:pt x="435" y="635"/>
                  </a:cubicBezTo>
                  <a:cubicBezTo>
                    <a:pt x="436" y="637"/>
                    <a:pt x="438" y="637"/>
                    <a:pt x="440" y="635"/>
                  </a:cubicBezTo>
                  <a:close/>
                  <a:moveTo>
                    <a:pt x="360" y="507"/>
                  </a:moveTo>
                  <a:cubicBezTo>
                    <a:pt x="359" y="508"/>
                    <a:pt x="358" y="506"/>
                    <a:pt x="357" y="507"/>
                  </a:cubicBezTo>
                  <a:cubicBezTo>
                    <a:pt x="358" y="508"/>
                    <a:pt x="357" y="509"/>
                    <a:pt x="358" y="510"/>
                  </a:cubicBezTo>
                  <a:cubicBezTo>
                    <a:pt x="359" y="509"/>
                    <a:pt x="361" y="509"/>
                    <a:pt x="360" y="507"/>
                  </a:cubicBezTo>
                  <a:close/>
                  <a:moveTo>
                    <a:pt x="370" y="498"/>
                  </a:moveTo>
                  <a:cubicBezTo>
                    <a:pt x="369" y="496"/>
                    <a:pt x="366" y="496"/>
                    <a:pt x="367" y="497"/>
                  </a:cubicBezTo>
                  <a:cubicBezTo>
                    <a:pt x="368" y="497"/>
                    <a:pt x="369" y="500"/>
                    <a:pt x="370" y="498"/>
                  </a:cubicBezTo>
                  <a:close/>
                  <a:moveTo>
                    <a:pt x="382" y="505"/>
                  </a:moveTo>
                  <a:cubicBezTo>
                    <a:pt x="380" y="503"/>
                    <a:pt x="378" y="504"/>
                    <a:pt x="376" y="504"/>
                  </a:cubicBezTo>
                  <a:cubicBezTo>
                    <a:pt x="378" y="506"/>
                    <a:pt x="380" y="507"/>
                    <a:pt x="382" y="505"/>
                  </a:cubicBezTo>
                  <a:close/>
                  <a:moveTo>
                    <a:pt x="383" y="505"/>
                  </a:moveTo>
                  <a:cubicBezTo>
                    <a:pt x="385" y="504"/>
                    <a:pt x="384" y="503"/>
                    <a:pt x="384" y="501"/>
                  </a:cubicBezTo>
                  <a:cubicBezTo>
                    <a:pt x="383" y="503"/>
                    <a:pt x="382" y="501"/>
                    <a:pt x="381" y="502"/>
                  </a:cubicBezTo>
                  <a:cubicBezTo>
                    <a:pt x="383" y="504"/>
                    <a:pt x="382" y="504"/>
                    <a:pt x="383" y="505"/>
                  </a:cubicBezTo>
                  <a:close/>
                  <a:moveTo>
                    <a:pt x="498" y="669"/>
                  </a:moveTo>
                  <a:cubicBezTo>
                    <a:pt x="495" y="668"/>
                    <a:pt x="498" y="671"/>
                    <a:pt x="496" y="672"/>
                  </a:cubicBezTo>
                  <a:cubicBezTo>
                    <a:pt x="495" y="671"/>
                    <a:pt x="495" y="670"/>
                    <a:pt x="494" y="671"/>
                  </a:cubicBezTo>
                  <a:cubicBezTo>
                    <a:pt x="496" y="674"/>
                    <a:pt x="499" y="671"/>
                    <a:pt x="498" y="669"/>
                  </a:cubicBezTo>
                  <a:close/>
                  <a:moveTo>
                    <a:pt x="387" y="488"/>
                  </a:moveTo>
                  <a:cubicBezTo>
                    <a:pt x="386" y="484"/>
                    <a:pt x="381" y="481"/>
                    <a:pt x="383" y="485"/>
                  </a:cubicBezTo>
                  <a:cubicBezTo>
                    <a:pt x="384" y="483"/>
                    <a:pt x="386" y="488"/>
                    <a:pt x="387" y="488"/>
                  </a:cubicBezTo>
                  <a:close/>
                  <a:moveTo>
                    <a:pt x="396" y="499"/>
                  </a:moveTo>
                  <a:cubicBezTo>
                    <a:pt x="393" y="497"/>
                    <a:pt x="397" y="497"/>
                    <a:pt x="396" y="495"/>
                  </a:cubicBezTo>
                  <a:cubicBezTo>
                    <a:pt x="393" y="495"/>
                    <a:pt x="394" y="497"/>
                    <a:pt x="391" y="497"/>
                  </a:cubicBezTo>
                  <a:cubicBezTo>
                    <a:pt x="393" y="498"/>
                    <a:pt x="394" y="498"/>
                    <a:pt x="396" y="499"/>
                  </a:cubicBezTo>
                  <a:close/>
                  <a:moveTo>
                    <a:pt x="512" y="671"/>
                  </a:moveTo>
                  <a:cubicBezTo>
                    <a:pt x="511" y="668"/>
                    <a:pt x="507" y="669"/>
                    <a:pt x="509" y="672"/>
                  </a:cubicBezTo>
                  <a:cubicBezTo>
                    <a:pt x="510" y="670"/>
                    <a:pt x="511" y="672"/>
                    <a:pt x="512" y="671"/>
                  </a:cubicBezTo>
                  <a:close/>
                  <a:moveTo>
                    <a:pt x="399" y="499"/>
                  </a:moveTo>
                  <a:cubicBezTo>
                    <a:pt x="400" y="501"/>
                    <a:pt x="401" y="502"/>
                    <a:pt x="401" y="503"/>
                  </a:cubicBezTo>
                  <a:cubicBezTo>
                    <a:pt x="405" y="504"/>
                    <a:pt x="402" y="498"/>
                    <a:pt x="399" y="499"/>
                  </a:cubicBezTo>
                  <a:close/>
                  <a:moveTo>
                    <a:pt x="409" y="508"/>
                  </a:moveTo>
                  <a:cubicBezTo>
                    <a:pt x="408" y="508"/>
                    <a:pt x="405" y="507"/>
                    <a:pt x="407" y="510"/>
                  </a:cubicBezTo>
                  <a:cubicBezTo>
                    <a:pt x="407" y="510"/>
                    <a:pt x="410" y="510"/>
                    <a:pt x="409" y="508"/>
                  </a:cubicBezTo>
                  <a:close/>
                  <a:moveTo>
                    <a:pt x="435" y="539"/>
                  </a:moveTo>
                  <a:cubicBezTo>
                    <a:pt x="432" y="534"/>
                    <a:pt x="430" y="536"/>
                    <a:pt x="428" y="536"/>
                  </a:cubicBezTo>
                  <a:cubicBezTo>
                    <a:pt x="431" y="541"/>
                    <a:pt x="432" y="536"/>
                    <a:pt x="435" y="539"/>
                  </a:cubicBezTo>
                  <a:close/>
                  <a:moveTo>
                    <a:pt x="514" y="663"/>
                  </a:moveTo>
                  <a:cubicBezTo>
                    <a:pt x="513" y="659"/>
                    <a:pt x="511" y="661"/>
                    <a:pt x="509" y="661"/>
                  </a:cubicBezTo>
                  <a:cubicBezTo>
                    <a:pt x="511" y="664"/>
                    <a:pt x="513" y="664"/>
                    <a:pt x="514" y="663"/>
                  </a:cubicBezTo>
                  <a:close/>
                  <a:moveTo>
                    <a:pt x="409" y="503"/>
                  </a:moveTo>
                  <a:cubicBezTo>
                    <a:pt x="410" y="502"/>
                    <a:pt x="411" y="501"/>
                    <a:pt x="411" y="500"/>
                  </a:cubicBezTo>
                  <a:cubicBezTo>
                    <a:pt x="409" y="500"/>
                    <a:pt x="408" y="497"/>
                    <a:pt x="407" y="499"/>
                  </a:cubicBezTo>
                  <a:cubicBezTo>
                    <a:pt x="409" y="501"/>
                    <a:pt x="408" y="502"/>
                    <a:pt x="409" y="503"/>
                  </a:cubicBezTo>
                  <a:close/>
                  <a:moveTo>
                    <a:pt x="415" y="494"/>
                  </a:moveTo>
                  <a:cubicBezTo>
                    <a:pt x="414" y="496"/>
                    <a:pt x="411" y="496"/>
                    <a:pt x="412" y="498"/>
                  </a:cubicBezTo>
                  <a:cubicBezTo>
                    <a:pt x="413" y="498"/>
                    <a:pt x="416" y="498"/>
                    <a:pt x="415" y="494"/>
                  </a:cubicBezTo>
                  <a:close/>
                  <a:moveTo>
                    <a:pt x="437" y="531"/>
                  </a:moveTo>
                  <a:cubicBezTo>
                    <a:pt x="435" y="531"/>
                    <a:pt x="436" y="533"/>
                    <a:pt x="437" y="535"/>
                  </a:cubicBezTo>
                  <a:cubicBezTo>
                    <a:pt x="439" y="534"/>
                    <a:pt x="438" y="532"/>
                    <a:pt x="437" y="531"/>
                  </a:cubicBezTo>
                  <a:close/>
                  <a:moveTo>
                    <a:pt x="428" y="518"/>
                  </a:moveTo>
                  <a:cubicBezTo>
                    <a:pt x="430" y="517"/>
                    <a:pt x="429" y="516"/>
                    <a:pt x="429" y="514"/>
                  </a:cubicBezTo>
                  <a:cubicBezTo>
                    <a:pt x="428" y="514"/>
                    <a:pt x="425" y="515"/>
                    <a:pt x="426" y="516"/>
                  </a:cubicBezTo>
                  <a:cubicBezTo>
                    <a:pt x="427" y="515"/>
                    <a:pt x="428" y="516"/>
                    <a:pt x="428" y="518"/>
                  </a:cubicBezTo>
                  <a:close/>
                  <a:moveTo>
                    <a:pt x="439" y="513"/>
                  </a:moveTo>
                  <a:cubicBezTo>
                    <a:pt x="440" y="515"/>
                    <a:pt x="439" y="516"/>
                    <a:pt x="440" y="518"/>
                  </a:cubicBezTo>
                  <a:cubicBezTo>
                    <a:pt x="442" y="517"/>
                    <a:pt x="442" y="517"/>
                    <a:pt x="442" y="517"/>
                  </a:cubicBezTo>
                  <a:cubicBezTo>
                    <a:pt x="439" y="515"/>
                    <a:pt x="441" y="513"/>
                    <a:pt x="439" y="513"/>
                  </a:cubicBezTo>
                  <a:close/>
                  <a:moveTo>
                    <a:pt x="539" y="646"/>
                  </a:moveTo>
                  <a:cubicBezTo>
                    <a:pt x="538" y="647"/>
                    <a:pt x="537" y="648"/>
                    <a:pt x="537" y="649"/>
                  </a:cubicBezTo>
                  <a:cubicBezTo>
                    <a:pt x="539" y="650"/>
                    <a:pt x="542" y="649"/>
                    <a:pt x="539" y="646"/>
                  </a:cubicBezTo>
                  <a:close/>
                  <a:moveTo>
                    <a:pt x="462" y="503"/>
                  </a:moveTo>
                  <a:cubicBezTo>
                    <a:pt x="461" y="500"/>
                    <a:pt x="457" y="501"/>
                    <a:pt x="459" y="503"/>
                  </a:cubicBezTo>
                  <a:cubicBezTo>
                    <a:pt x="460" y="502"/>
                    <a:pt x="461" y="505"/>
                    <a:pt x="462" y="503"/>
                  </a:cubicBezTo>
                  <a:close/>
                  <a:moveTo>
                    <a:pt x="516" y="582"/>
                  </a:moveTo>
                  <a:cubicBezTo>
                    <a:pt x="515" y="582"/>
                    <a:pt x="513" y="582"/>
                    <a:pt x="512" y="581"/>
                  </a:cubicBezTo>
                  <a:cubicBezTo>
                    <a:pt x="512" y="583"/>
                    <a:pt x="512" y="584"/>
                    <a:pt x="513" y="585"/>
                  </a:cubicBezTo>
                  <a:cubicBezTo>
                    <a:pt x="514" y="584"/>
                    <a:pt x="518" y="586"/>
                    <a:pt x="516" y="582"/>
                  </a:cubicBezTo>
                  <a:close/>
                  <a:moveTo>
                    <a:pt x="539" y="572"/>
                  </a:moveTo>
                  <a:cubicBezTo>
                    <a:pt x="537" y="570"/>
                    <a:pt x="537" y="570"/>
                    <a:pt x="537" y="570"/>
                  </a:cubicBezTo>
                  <a:cubicBezTo>
                    <a:pt x="536" y="571"/>
                    <a:pt x="536" y="572"/>
                    <a:pt x="537" y="574"/>
                  </a:cubicBezTo>
                  <a:lnTo>
                    <a:pt x="539" y="572"/>
                  </a:lnTo>
                  <a:close/>
                  <a:moveTo>
                    <a:pt x="605" y="651"/>
                  </a:moveTo>
                  <a:cubicBezTo>
                    <a:pt x="604" y="652"/>
                    <a:pt x="604" y="653"/>
                    <a:pt x="603" y="651"/>
                  </a:cubicBezTo>
                  <a:cubicBezTo>
                    <a:pt x="604" y="651"/>
                    <a:pt x="606" y="650"/>
                    <a:pt x="605" y="648"/>
                  </a:cubicBezTo>
                  <a:cubicBezTo>
                    <a:pt x="602" y="651"/>
                    <a:pt x="600" y="650"/>
                    <a:pt x="597" y="651"/>
                  </a:cubicBezTo>
                  <a:cubicBezTo>
                    <a:pt x="600" y="654"/>
                    <a:pt x="603" y="653"/>
                    <a:pt x="605" y="651"/>
                  </a:cubicBezTo>
                  <a:close/>
                  <a:moveTo>
                    <a:pt x="648" y="650"/>
                  </a:moveTo>
                  <a:cubicBezTo>
                    <a:pt x="647" y="650"/>
                    <a:pt x="646" y="651"/>
                    <a:pt x="647" y="653"/>
                  </a:cubicBezTo>
                  <a:cubicBezTo>
                    <a:pt x="649" y="654"/>
                    <a:pt x="650" y="652"/>
                    <a:pt x="648" y="650"/>
                  </a:cubicBezTo>
                  <a:close/>
                  <a:moveTo>
                    <a:pt x="610" y="450"/>
                  </a:moveTo>
                  <a:cubicBezTo>
                    <a:pt x="609" y="448"/>
                    <a:pt x="610" y="448"/>
                    <a:pt x="608" y="446"/>
                  </a:cubicBezTo>
                  <a:cubicBezTo>
                    <a:pt x="606" y="447"/>
                    <a:pt x="609" y="451"/>
                    <a:pt x="610" y="450"/>
                  </a:cubicBezTo>
                  <a:close/>
                  <a:moveTo>
                    <a:pt x="739" y="628"/>
                  </a:moveTo>
                  <a:cubicBezTo>
                    <a:pt x="738" y="625"/>
                    <a:pt x="734" y="629"/>
                    <a:pt x="737" y="631"/>
                  </a:cubicBezTo>
                  <a:cubicBezTo>
                    <a:pt x="738" y="629"/>
                    <a:pt x="737" y="628"/>
                    <a:pt x="739" y="628"/>
                  </a:cubicBezTo>
                  <a:close/>
                  <a:moveTo>
                    <a:pt x="768" y="658"/>
                  </a:moveTo>
                  <a:cubicBezTo>
                    <a:pt x="766" y="659"/>
                    <a:pt x="768" y="662"/>
                    <a:pt x="769" y="664"/>
                  </a:cubicBezTo>
                  <a:cubicBezTo>
                    <a:pt x="770" y="663"/>
                    <a:pt x="769" y="660"/>
                    <a:pt x="768" y="658"/>
                  </a:cubicBezTo>
                  <a:close/>
                  <a:moveTo>
                    <a:pt x="808" y="609"/>
                  </a:moveTo>
                  <a:cubicBezTo>
                    <a:pt x="807" y="610"/>
                    <a:pt x="805" y="611"/>
                    <a:pt x="807" y="614"/>
                  </a:cubicBezTo>
                  <a:cubicBezTo>
                    <a:pt x="807" y="612"/>
                    <a:pt x="810" y="613"/>
                    <a:pt x="808" y="609"/>
                  </a:cubicBezTo>
                  <a:close/>
                  <a:moveTo>
                    <a:pt x="526" y="122"/>
                  </a:moveTo>
                  <a:cubicBezTo>
                    <a:pt x="527" y="125"/>
                    <a:pt x="525" y="121"/>
                    <a:pt x="526" y="121"/>
                  </a:cubicBezTo>
                  <a:cubicBezTo>
                    <a:pt x="524" y="122"/>
                    <a:pt x="519" y="127"/>
                    <a:pt x="525" y="128"/>
                  </a:cubicBezTo>
                  <a:cubicBezTo>
                    <a:pt x="524" y="124"/>
                    <a:pt x="527" y="126"/>
                    <a:pt x="529" y="124"/>
                  </a:cubicBezTo>
                  <a:cubicBezTo>
                    <a:pt x="527" y="123"/>
                    <a:pt x="528" y="122"/>
                    <a:pt x="526" y="122"/>
                  </a:cubicBezTo>
                  <a:close/>
                  <a:moveTo>
                    <a:pt x="804" y="543"/>
                  </a:moveTo>
                  <a:cubicBezTo>
                    <a:pt x="804" y="545"/>
                    <a:pt x="801" y="548"/>
                    <a:pt x="804" y="548"/>
                  </a:cubicBezTo>
                  <a:cubicBezTo>
                    <a:pt x="804" y="547"/>
                    <a:pt x="806" y="544"/>
                    <a:pt x="804" y="543"/>
                  </a:cubicBezTo>
                  <a:close/>
                  <a:moveTo>
                    <a:pt x="807" y="551"/>
                  </a:moveTo>
                  <a:cubicBezTo>
                    <a:pt x="809" y="551"/>
                    <a:pt x="811" y="548"/>
                    <a:pt x="812" y="552"/>
                  </a:cubicBezTo>
                  <a:cubicBezTo>
                    <a:pt x="814" y="551"/>
                    <a:pt x="815" y="554"/>
                    <a:pt x="816" y="553"/>
                  </a:cubicBezTo>
                  <a:cubicBezTo>
                    <a:pt x="815" y="550"/>
                    <a:pt x="814" y="551"/>
                    <a:pt x="813" y="550"/>
                  </a:cubicBezTo>
                  <a:cubicBezTo>
                    <a:pt x="817" y="548"/>
                    <a:pt x="818" y="542"/>
                    <a:pt x="822" y="543"/>
                  </a:cubicBezTo>
                  <a:cubicBezTo>
                    <a:pt x="822" y="544"/>
                    <a:pt x="822" y="544"/>
                    <a:pt x="823" y="546"/>
                  </a:cubicBezTo>
                  <a:cubicBezTo>
                    <a:pt x="824" y="546"/>
                    <a:pt x="824" y="544"/>
                    <a:pt x="825" y="543"/>
                  </a:cubicBezTo>
                  <a:cubicBezTo>
                    <a:pt x="825" y="544"/>
                    <a:pt x="825" y="545"/>
                    <a:pt x="827" y="545"/>
                  </a:cubicBezTo>
                  <a:cubicBezTo>
                    <a:pt x="826" y="544"/>
                    <a:pt x="825" y="543"/>
                    <a:pt x="826" y="542"/>
                  </a:cubicBezTo>
                  <a:cubicBezTo>
                    <a:pt x="827" y="543"/>
                    <a:pt x="828" y="545"/>
                    <a:pt x="829" y="543"/>
                  </a:cubicBezTo>
                  <a:cubicBezTo>
                    <a:pt x="826" y="541"/>
                    <a:pt x="829" y="541"/>
                    <a:pt x="828" y="538"/>
                  </a:cubicBezTo>
                  <a:cubicBezTo>
                    <a:pt x="826" y="539"/>
                    <a:pt x="825" y="539"/>
                    <a:pt x="824" y="541"/>
                  </a:cubicBezTo>
                  <a:cubicBezTo>
                    <a:pt x="824" y="539"/>
                    <a:pt x="823" y="540"/>
                    <a:pt x="822" y="538"/>
                  </a:cubicBezTo>
                  <a:cubicBezTo>
                    <a:pt x="822" y="537"/>
                    <a:pt x="825" y="537"/>
                    <a:pt x="823" y="535"/>
                  </a:cubicBezTo>
                  <a:cubicBezTo>
                    <a:pt x="820" y="537"/>
                    <a:pt x="818" y="534"/>
                    <a:pt x="816" y="533"/>
                  </a:cubicBezTo>
                  <a:cubicBezTo>
                    <a:pt x="818" y="532"/>
                    <a:pt x="820" y="532"/>
                    <a:pt x="820" y="530"/>
                  </a:cubicBezTo>
                  <a:cubicBezTo>
                    <a:pt x="819" y="529"/>
                    <a:pt x="818" y="531"/>
                    <a:pt x="816" y="530"/>
                  </a:cubicBezTo>
                  <a:cubicBezTo>
                    <a:pt x="816" y="528"/>
                    <a:pt x="818" y="528"/>
                    <a:pt x="819" y="528"/>
                  </a:cubicBezTo>
                  <a:cubicBezTo>
                    <a:pt x="818" y="526"/>
                    <a:pt x="819" y="526"/>
                    <a:pt x="818" y="524"/>
                  </a:cubicBezTo>
                  <a:cubicBezTo>
                    <a:pt x="817" y="524"/>
                    <a:pt x="816" y="527"/>
                    <a:pt x="815" y="525"/>
                  </a:cubicBezTo>
                  <a:cubicBezTo>
                    <a:pt x="815" y="522"/>
                    <a:pt x="813" y="525"/>
                    <a:pt x="811" y="520"/>
                  </a:cubicBezTo>
                  <a:cubicBezTo>
                    <a:pt x="810" y="522"/>
                    <a:pt x="808" y="524"/>
                    <a:pt x="809" y="527"/>
                  </a:cubicBezTo>
                  <a:cubicBezTo>
                    <a:pt x="807" y="525"/>
                    <a:pt x="808" y="524"/>
                    <a:pt x="807" y="523"/>
                  </a:cubicBezTo>
                  <a:cubicBezTo>
                    <a:pt x="805" y="525"/>
                    <a:pt x="806" y="520"/>
                    <a:pt x="804" y="522"/>
                  </a:cubicBezTo>
                  <a:cubicBezTo>
                    <a:pt x="805" y="524"/>
                    <a:pt x="805" y="526"/>
                    <a:pt x="806" y="528"/>
                  </a:cubicBezTo>
                  <a:cubicBezTo>
                    <a:pt x="809" y="526"/>
                    <a:pt x="808" y="529"/>
                    <a:pt x="810" y="529"/>
                  </a:cubicBezTo>
                  <a:cubicBezTo>
                    <a:pt x="810" y="527"/>
                    <a:pt x="811" y="526"/>
                    <a:pt x="812" y="525"/>
                  </a:cubicBezTo>
                  <a:cubicBezTo>
                    <a:pt x="816" y="527"/>
                    <a:pt x="812" y="529"/>
                    <a:pt x="816" y="531"/>
                  </a:cubicBezTo>
                  <a:cubicBezTo>
                    <a:pt x="813" y="536"/>
                    <a:pt x="808" y="536"/>
                    <a:pt x="804" y="541"/>
                  </a:cubicBezTo>
                  <a:cubicBezTo>
                    <a:pt x="805" y="544"/>
                    <a:pt x="806" y="542"/>
                    <a:pt x="807" y="543"/>
                  </a:cubicBezTo>
                  <a:cubicBezTo>
                    <a:pt x="805" y="545"/>
                    <a:pt x="805" y="548"/>
                    <a:pt x="807" y="551"/>
                  </a:cubicBezTo>
                  <a:close/>
                  <a:moveTo>
                    <a:pt x="804" y="524"/>
                  </a:moveTo>
                  <a:cubicBezTo>
                    <a:pt x="802" y="526"/>
                    <a:pt x="802" y="526"/>
                    <a:pt x="802" y="526"/>
                  </a:cubicBezTo>
                  <a:cubicBezTo>
                    <a:pt x="802" y="527"/>
                    <a:pt x="803" y="529"/>
                    <a:pt x="803" y="530"/>
                  </a:cubicBezTo>
                  <a:cubicBezTo>
                    <a:pt x="803" y="526"/>
                    <a:pt x="806" y="527"/>
                    <a:pt x="804" y="524"/>
                  </a:cubicBezTo>
                  <a:close/>
                  <a:moveTo>
                    <a:pt x="802" y="529"/>
                  </a:moveTo>
                  <a:cubicBezTo>
                    <a:pt x="801" y="527"/>
                    <a:pt x="801" y="527"/>
                    <a:pt x="801" y="527"/>
                  </a:cubicBezTo>
                  <a:cubicBezTo>
                    <a:pt x="800" y="528"/>
                    <a:pt x="799" y="529"/>
                    <a:pt x="800" y="531"/>
                  </a:cubicBezTo>
                  <a:cubicBezTo>
                    <a:pt x="801" y="529"/>
                    <a:pt x="802" y="531"/>
                    <a:pt x="802" y="529"/>
                  </a:cubicBezTo>
                  <a:close/>
                  <a:moveTo>
                    <a:pt x="845" y="589"/>
                  </a:moveTo>
                  <a:cubicBezTo>
                    <a:pt x="845" y="590"/>
                    <a:pt x="844" y="592"/>
                    <a:pt x="845" y="594"/>
                  </a:cubicBezTo>
                  <a:cubicBezTo>
                    <a:pt x="846" y="592"/>
                    <a:pt x="847" y="591"/>
                    <a:pt x="845" y="589"/>
                  </a:cubicBezTo>
                  <a:close/>
                  <a:moveTo>
                    <a:pt x="541" y="112"/>
                  </a:moveTo>
                  <a:cubicBezTo>
                    <a:pt x="538" y="112"/>
                    <a:pt x="536" y="117"/>
                    <a:pt x="533" y="120"/>
                  </a:cubicBezTo>
                  <a:cubicBezTo>
                    <a:pt x="537" y="121"/>
                    <a:pt x="542" y="116"/>
                    <a:pt x="541" y="112"/>
                  </a:cubicBezTo>
                  <a:close/>
                  <a:moveTo>
                    <a:pt x="825" y="552"/>
                  </a:moveTo>
                  <a:cubicBezTo>
                    <a:pt x="824" y="551"/>
                    <a:pt x="825" y="550"/>
                    <a:pt x="823" y="548"/>
                  </a:cubicBezTo>
                  <a:cubicBezTo>
                    <a:pt x="821" y="549"/>
                    <a:pt x="820" y="550"/>
                    <a:pt x="821" y="552"/>
                  </a:cubicBezTo>
                  <a:cubicBezTo>
                    <a:pt x="822" y="549"/>
                    <a:pt x="824" y="553"/>
                    <a:pt x="825" y="552"/>
                  </a:cubicBezTo>
                  <a:close/>
                  <a:moveTo>
                    <a:pt x="831" y="550"/>
                  </a:moveTo>
                  <a:cubicBezTo>
                    <a:pt x="830" y="550"/>
                    <a:pt x="828" y="550"/>
                    <a:pt x="827" y="551"/>
                  </a:cubicBezTo>
                  <a:cubicBezTo>
                    <a:pt x="828" y="552"/>
                    <a:pt x="828" y="553"/>
                    <a:pt x="828" y="553"/>
                  </a:cubicBezTo>
                  <a:cubicBezTo>
                    <a:pt x="829" y="553"/>
                    <a:pt x="830" y="551"/>
                    <a:pt x="831" y="550"/>
                  </a:cubicBezTo>
                  <a:close/>
                  <a:moveTo>
                    <a:pt x="818" y="523"/>
                  </a:moveTo>
                  <a:cubicBezTo>
                    <a:pt x="817" y="522"/>
                    <a:pt x="816" y="519"/>
                    <a:pt x="815" y="520"/>
                  </a:cubicBezTo>
                  <a:cubicBezTo>
                    <a:pt x="816" y="521"/>
                    <a:pt x="814" y="522"/>
                    <a:pt x="816" y="524"/>
                  </a:cubicBezTo>
                  <a:cubicBezTo>
                    <a:pt x="817" y="523"/>
                    <a:pt x="817" y="523"/>
                    <a:pt x="818" y="523"/>
                  </a:cubicBezTo>
                  <a:close/>
                  <a:moveTo>
                    <a:pt x="546" y="105"/>
                  </a:moveTo>
                  <a:cubicBezTo>
                    <a:pt x="545" y="104"/>
                    <a:pt x="543" y="105"/>
                    <a:pt x="544" y="107"/>
                  </a:cubicBezTo>
                  <a:cubicBezTo>
                    <a:pt x="546" y="108"/>
                    <a:pt x="547" y="106"/>
                    <a:pt x="546" y="105"/>
                  </a:cubicBezTo>
                  <a:close/>
                  <a:moveTo>
                    <a:pt x="589" y="98"/>
                  </a:moveTo>
                  <a:cubicBezTo>
                    <a:pt x="588" y="102"/>
                    <a:pt x="581" y="102"/>
                    <a:pt x="582" y="107"/>
                  </a:cubicBezTo>
                  <a:cubicBezTo>
                    <a:pt x="585" y="106"/>
                    <a:pt x="591" y="103"/>
                    <a:pt x="589" y="98"/>
                  </a:cubicBezTo>
                  <a:close/>
                  <a:moveTo>
                    <a:pt x="861" y="502"/>
                  </a:moveTo>
                  <a:cubicBezTo>
                    <a:pt x="862" y="501"/>
                    <a:pt x="864" y="502"/>
                    <a:pt x="865" y="501"/>
                  </a:cubicBezTo>
                  <a:cubicBezTo>
                    <a:pt x="862" y="498"/>
                    <a:pt x="864" y="498"/>
                    <a:pt x="866" y="497"/>
                  </a:cubicBezTo>
                  <a:cubicBezTo>
                    <a:pt x="861" y="491"/>
                    <a:pt x="861" y="498"/>
                    <a:pt x="858" y="498"/>
                  </a:cubicBezTo>
                  <a:cubicBezTo>
                    <a:pt x="859" y="500"/>
                    <a:pt x="860" y="500"/>
                    <a:pt x="861" y="502"/>
                  </a:cubicBezTo>
                  <a:close/>
                  <a:moveTo>
                    <a:pt x="591" y="86"/>
                  </a:moveTo>
                  <a:cubicBezTo>
                    <a:pt x="590" y="86"/>
                    <a:pt x="586" y="85"/>
                    <a:pt x="588" y="89"/>
                  </a:cubicBezTo>
                  <a:cubicBezTo>
                    <a:pt x="590" y="88"/>
                    <a:pt x="593" y="88"/>
                    <a:pt x="591" y="86"/>
                  </a:cubicBezTo>
                  <a:close/>
                  <a:moveTo>
                    <a:pt x="858" y="488"/>
                  </a:moveTo>
                  <a:cubicBezTo>
                    <a:pt x="858" y="489"/>
                    <a:pt x="855" y="489"/>
                    <a:pt x="856" y="491"/>
                  </a:cubicBezTo>
                  <a:cubicBezTo>
                    <a:pt x="858" y="492"/>
                    <a:pt x="860" y="491"/>
                    <a:pt x="858" y="488"/>
                  </a:cubicBezTo>
                  <a:close/>
                  <a:moveTo>
                    <a:pt x="594" y="84"/>
                  </a:moveTo>
                  <a:cubicBezTo>
                    <a:pt x="593" y="86"/>
                    <a:pt x="593" y="86"/>
                    <a:pt x="593" y="86"/>
                  </a:cubicBezTo>
                  <a:cubicBezTo>
                    <a:pt x="594" y="89"/>
                    <a:pt x="597" y="87"/>
                    <a:pt x="594" y="84"/>
                  </a:cubicBezTo>
                  <a:close/>
                  <a:moveTo>
                    <a:pt x="610" y="70"/>
                  </a:moveTo>
                  <a:cubicBezTo>
                    <a:pt x="609" y="67"/>
                    <a:pt x="606" y="69"/>
                    <a:pt x="608" y="71"/>
                  </a:cubicBezTo>
                  <a:cubicBezTo>
                    <a:pt x="609" y="69"/>
                    <a:pt x="611" y="72"/>
                    <a:pt x="610" y="70"/>
                  </a:cubicBezTo>
                  <a:close/>
                  <a:moveTo>
                    <a:pt x="629" y="86"/>
                  </a:moveTo>
                  <a:cubicBezTo>
                    <a:pt x="629" y="88"/>
                    <a:pt x="626" y="87"/>
                    <a:pt x="628" y="90"/>
                  </a:cubicBezTo>
                  <a:cubicBezTo>
                    <a:pt x="630" y="88"/>
                    <a:pt x="631" y="90"/>
                    <a:pt x="633" y="89"/>
                  </a:cubicBezTo>
                  <a:cubicBezTo>
                    <a:pt x="634" y="87"/>
                    <a:pt x="634" y="81"/>
                    <a:pt x="638" y="82"/>
                  </a:cubicBezTo>
                  <a:cubicBezTo>
                    <a:pt x="636" y="77"/>
                    <a:pt x="636" y="76"/>
                    <a:pt x="634" y="71"/>
                  </a:cubicBezTo>
                  <a:cubicBezTo>
                    <a:pt x="633" y="73"/>
                    <a:pt x="632" y="69"/>
                    <a:pt x="632" y="71"/>
                  </a:cubicBezTo>
                  <a:cubicBezTo>
                    <a:pt x="633" y="79"/>
                    <a:pt x="624" y="79"/>
                    <a:pt x="623" y="87"/>
                  </a:cubicBezTo>
                  <a:cubicBezTo>
                    <a:pt x="625" y="87"/>
                    <a:pt x="626" y="81"/>
                    <a:pt x="629" y="86"/>
                  </a:cubicBezTo>
                  <a:close/>
                  <a:moveTo>
                    <a:pt x="617" y="66"/>
                  </a:moveTo>
                  <a:cubicBezTo>
                    <a:pt x="616" y="67"/>
                    <a:pt x="616" y="67"/>
                    <a:pt x="616" y="67"/>
                  </a:cubicBezTo>
                  <a:cubicBezTo>
                    <a:pt x="616" y="65"/>
                    <a:pt x="615" y="66"/>
                    <a:pt x="614" y="64"/>
                  </a:cubicBezTo>
                  <a:cubicBezTo>
                    <a:pt x="611" y="67"/>
                    <a:pt x="619" y="68"/>
                    <a:pt x="617" y="66"/>
                  </a:cubicBezTo>
                  <a:close/>
                  <a:moveTo>
                    <a:pt x="622" y="69"/>
                  </a:moveTo>
                  <a:cubicBezTo>
                    <a:pt x="620" y="69"/>
                    <a:pt x="620" y="70"/>
                    <a:pt x="620" y="72"/>
                  </a:cubicBezTo>
                  <a:cubicBezTo>
                    <a:pt x="622" y="71"/>
                    <a:pt x="623" y="71"/>
                    <a:pt x="622" y="69"/>
                  </a:cubicBezTo>
                  <a:close/>
                  <a:moveTo>
                    <a:pt x="672" y="141"/>
                  </a:moveTo>
                  <a:cubicBezTo>
                    <a:pt x="670" y="138"/>
                    <a:pt x="669" y="139"/>
                    <a:pt x="668" y="138"/>
                  </a:cubicBezTo>
                  <a:cubicBezTo>
                    <a:pt x="669" y="140"/>
                    <a:pt x="667" y="142"/>
                    <a:pt x="669" y="142"/>
                  </a:cubicBezTo>
                  <a:cubicBezTo>
                    <a:pt x="668" y="139"/>
                    <a:pt x="671" y="143"/>
                    <a:pt x="672" y="141"/>
                  </a:cubicBezTo>
                  <a:close/>
                  <a:moveTo>
                    <a:pt x="683" y="150"/>
                  </a:moveTo>
                  <a:cubicBezTo>
                    <a:pt x="682" y="149"/>
                    <a:pt x="682" y="149"/>
                    <a:pt x="682" y="149"/>
                  </a:cubicBezTo>
                  <a:cubicBezTo>
                    <a:pt x="682" y="149"/>
                    <a:pt x="683" y="148"/>
                    <a:pt x="682" y="148"/>
                  </a:cubicBezTo>
                  <a:cubicBezTo>
                    <a:pt x="682" y="148"/>
                    <a:pt x="677" y="138"/>
                    <a:pt x="677" y="147"/>
                  </a:cubicBezTo>
                  <a:cubicBezTo>
                    <a:pt x="678" y="145"/>
                    <a:pt x="677" y="148"/>
                    <a:pt x="678" y="149"/>
                  </a:cubicBezTo>
                  <a:cubicBezTo>
                    <a:pt x="680" y="149"/>
                    <a:pt x="681" y="151"/>
                    <a:pt x="683" y="150"/>
                  </a:cubicBezTo>
                  <a:close/>
                  <a:moveTo>
                    <a:pt x="628" y="64"/>
                  </a:moveTo>
                  <a:cubicBezTo>
                    <a:pt x="629" y="66"/>
                    <a:pt x="625" y="67"/>
                    <a:pt x="627" y="69"/>
                  </a:cubicBezTo>
                  <a:cubicBezTo>
                    <a:pt x="629" y="69"/>
                    <a:pt x="631" y="65"/>
                    <a:pt x="628" y="64"/>
                  </a:cubicBezTo>
                  <a:close/>
                  <a:moveTo>
                    <a:pt x="669" y="125"/>
                  </a:moveTo>
                  <a:cubicBezTo>
                    <a:pt x="668" y="122"/>
                    <a:pt x="665" y="124"/>
                    <a:pt x="666" y="126"/>
                  </a:cubicBezTo>
                  <a:cubicBezTo>
                    <a:pt x="668" y="127"/>
                    <a:pt x="668" y="127"/>
                    <a:pt x="669" y="125"/>
                  </a:cubicBezTo>
                  <a:close/>
                  <a:moveTo>
                    <a:pt x="639" y="75"/>
                  </a:moveTo>
                  <a:cubicBezTo>
                    <a:pt x="642" y="74"/>
                    <a:pt x="640" y="71"/>
                    <a:pt x="638" y="68"/>
                  </a:cubicBezTo>
                  <a:cubicBezTo>
                    <a:pt x="634" y="70"/>
                    <a:pt x="640" y="72"/>
                    <a:pt x="639" y="75"/>
                  </a:cubicBezTo>
                  <a:close/>
                  <a:moveTo>
                    <a:pt x="627" y="58"/>
                  </a:moveTo>
                  <a:cubicBezTo>
                    <a:pt x="628" y="57"/>
                    <a:pt x="631" y="53"/>
                    <a:pt x="628" y="49"/>
                  </a:cubicBezTo>
                  <a:cubicBezTo>
                    <a:pt x="628" y="50"/>
                    <a:pt x="627" y="55"/>
                    <a:pt x="626" y="54"/>
                  </a:cubicBezTo>
                  <a:cubicBezTo>
                    <a:pt x="628" y="55"/>
                    <a:pt x="625" y="56"/>
                    <a:pt x="627" y="58"/>
                  </a:cubicBezTo>
                  <a:close/>
                  <a:moveTo>
                    <a:pt x="650" y="83"/>
                  </a:moveTo>
                  <a:cubicBezTo>
                    <a:pt x="649" y="82"/>
                    <a:pt x="649" y="81"/>
                    <a:pt x="648" y="80"/>
                  </a:cubicBezTo>
                  <a:cubicBezTo>
                    <a:pt x="647" y="81"/>
                    <a:pt x="647" y="82"/>
                    <a:pt x="647" y="83"/>
                  </a:cubicBezTo>
                  <a:cubicBezTo>
                    <a:pt x="648" y="81"/>
                    <a:pt x="649" y="85"/>
                    <a:pt x="650" y="83"/>
                  </a:cubicBezTo>
                  <a:close/>
                  <a:moveTo>
                    <a:pt x="646" y="68"/>
                  </a:moveTo>
                  <a:cubicBezTo>
                    <a:pt x="643" y="67"/>
                    <a:pt x="643" y="69"/>
                    <a:pt x="642" y="72"/>
                  </a:cubicBezTo>
                  <a:cubicBezTo>
                    <a:pt x="645" y="73"/>
                    <a:pt x="649" y="76"/>
                    <a:pt x="652" y="77"/>
                  </a:cubicBezTo>
                  <a:cubicBezTo>
                    <a:pt x="651" y="73"/>
                    <a:pt x="650" y="71"/>
                    <a:pt x="648" y="65"/>
                  </a:cubicBezTo>
                  <a:cubicBezTo>
                    <a:pt x="647" y="65"/>
                    <a:pt x="643" y="65"/>
                    <a:pt x="645" y="66"/>
                  </a:cubicBezTo>
                  <a:cubicBezTo>
                    <a:pt x="646" y="66"/>
                    <a:pt x="646" y="67"/>
                    <a:pt x="646" y="68"/>
                  </a:cubicBezTo>
                  <a:close/>
                  <a:moveTo>
                    <a:pt x="643" y="58"/>
                  </a:moveTo>
                  <a:cubicBezTo>
                    <a:pt x="641" y="58"/>
                    <a:pt x="640" y="57"/>
                    <a:pt x="639" y="59"/>
                  </a:cubicBezTo>
                  <a:cubicBezTo>
                    <a:pt x="640" y="60"/>
                    <a:pt x="641" y="64"/>
                    <a:pt x="642" y="64"/>
                  </a:cubicBezTo>
                  <a:cubicBezTo>
                    <a:pt x="641" y="62"/>
                    <a:pt x="643" y="60"/>
                    <a:pt x="643" y="58"/>
                  </a:cubicBezTo>
                  <a:close/>
                  <a:moveTo>
                    <a:pt x="671" y="102"/>
                  </a:moveTo>
                  <a:cubicBezTo>
                    <a:pt x="670" y="102"/>
                    <a:pt x="668" y="100"/>
                    <a:pt x="667" y="101"/>
                  </a:cubicBezTo>
                  <a:cubicBezTo>
                    <a:pt x="669" y="102"/>
                    <a:pt x="670" y="106"/>
                    <a:pt x="670" y="106"/>
                  </a:cubicBezTo>
                  <a:cubicBezTo>
                    <a:pt x="669" y="104"/>
                    <a:pt x="673" y="104"/>
                    <a:pt x="671" y="102"/>
                  </a:cubicBezTo>
                  <a:close/>
                  <a:moveTo>
                    <a:pt x="643" y="54"/>
                  </a:moveTo>
                  <a:cubicBezTo>
                    <a:pt x="641" y="56"/>
                    <a:pt x="642" y="53"/>
                    <a:pt x="641" y="51"/>
                  </a:cubicBezTo>
                  <a:cubicBezTo>
                    <a:pt x="639" y="52"/>
                    <a:pt x="639" y="52"/>
                    <a:pt x="639" y="52"/>
                  </a:cubicBezTo>
                  <a:cubicBezTo>
                    <a:pt x="640" y="54"/>
                    <a:pt x="641" y="54"/>
                    <a:pt x="642" y="56"/>
                  </a:cubicBezTo>
                  <a:cubicBezTo>
                    <a:pt x="642" y="55"/>
                    <a:pt x="643" y="55"/>
                    <a:pt x="643" y="54"/>
                  </a:cubicBezTo>
                  <a:close/>
                  <a:moveTo>
                    <a:pt x="894" y="427"/>
                  </a:moveTo>
                  <a:cubicBezTo>
                    <a:pt x="893" y="428"/>
                    <a:pt x="890" y="428"/>
                    <a:pt x="891" y="432"/>
                  </a:cubicBezTo>
                  <a:cubicBezTo>
                    <a:pt x="893" y="432"/>
                    <a:pt x="894" y="429"/>
                    <a:pt x="894" y="427"/>
                  </a:cubicBezTo>
                  <a:close/>
                  <a:moveTo>
                    <a:pt x="926" y="450"/>
                  </a:moveTo>
                  <a:cubicBezTo>
                    <a:pt x="924" y="451"/>
                    <a:pt x="923" y="450"/>
                    <a:pt x="920" y="450"/>
                  </a:cubicBezTo>
                  <a:cubicBezTo>
                    <a:pt x="921" y="452"/>
                    <a:pt x="922" y="454"/>
                    <a:pt x="923" y="456"/>
                  </a:cubicBezTo>
                  <a:cubicBezTo>
                    <a:pt x="925" y="455"/>
                    <a:pt x="927" y="453"/>
                    <a:pt x="926" y="450"/>
                  </a:cubicBezTo>
                  <a:close/>
                  <a:moveTo>
                    <a:pt x="940" y="465"/>
                  </a:moveTo>
                  <a:cubicBezTo>
                    <a:pt x="938" y="468"/>
                    <a:pt x="935" y="466"/>
                    <a:pt x="938" y="469"/>
                  </a:cubicBezTo>
                  <a:cubicBezTo>
                    <a:pt x="939" y="468"/>
                    <a:pt x="942" y="469"/>
                    <a:pt x="940" y="465"/>
                  </a:cubicBezTo>
                  <a:close/>
                  <a:moveTo>
                    <a:pt x="909" y="422"/>
                  </a:moveTo>
                  <a:cubicBezTo>
                    <a:pt x="911" y="421"/>
                    <a:pt x="911" y="421"/>
                    <a:pt x="911" y="421"/>
                  </a:cubicBezTo>
                  <a:cubicBezTo>
                    <a:pt x="908" y="418"/>
                    <a:pt x="908" y="418"/>
                    <a:pt x="905" y="414"/>
                  </a:cubicBezTo>
                  <a:cubicBezTo>
                    <a:pt x="904" y="416"/>
                    <a:pt x="904" y="416"/>
                    <a:pt x="904" y="416"/>
                  </a:cubicBezTo>
                  <a:cubicBezTo>
                    <a:pt x="906" y="419"/>
                    <a:pt x="909" y="418"/>
                    <a:pt x="909" y="422"/>
                  </a:cubicBezTo>
                  <a:close/>
                  <a:moveTo>
                    <a:pt x="756" y="185"/>
                  </a:moveTo>
                  <a:cubicBezTo>
                    <a:pt x="758" y="185"/>
                    <a:pt x="759" y="186"/>
                    <a:pt x="760" y="183"/>
                  </a:cubicBezTo>
                  <a:cubicBezTo>
                    <a:pt x="761" y="185"/>
                    <a:pt x="762" y="186"/>
                    <a:pt x="763" y="188"/>
                  </a:cubicBezTo>
                  <a:cubicBezTo>
                    <a:pt x="766" y="188"/>
                    <a:pt x="766" y="183"/>
                    <a:pt x="773" y="182"/>
                  </a:cubicBezTo>
                  <a:cubicBezTo>
                    <a:pt x="772" y="183"/>
                    <a:pt x="773" y="183"/>
                    <a:pt x="773" y="184"/>
                  </a:cubicBezTo>
                  <a:cubicBezTo>
                    <a:pt x="774" y="183"/>
                    <a:pt x="773" y="181"/>
                    <a:pt x="772" y="178"/>
                  </a:cubicBezTo>
                  <a:cubicBezTo>
                    <a:pt x="770" y="177"/>
                    <a:pt x="770" y="180"/>
                    <a:pt x="769" y="177"/>
                  </a:cubicBezTo>
                  <a:cubicBezTo>
                    <a:pt x="766" y="178"/>
                    <a:pt x="768" y="184"/>
                    <a:pt x="764" y="183"/>
                  </a:cubicBezTo>
                  <a:cubicBezTo>
                    <a:pt x="765" y="178"/>
                    <a:pt x="767" y="178"/>
                    <a:pt x="767" y="173"/>
                  </a:cubicBezTo>
                  <a:cubicBezTo>
                    <a:pt x="769" y="173"/>
                    <a:pt x="770" y="176"/>
                    <a:pt x="770" y="177"/>
                  </a:cubicBezTo>
                  <a:cubicBezTo>
                    <a:pt x="771" y="176"/>
                    <a:pt x="774" y="175"/>
                    <a:pt x="772" y="172"/>
                  </a:cubicBezTo>
                  <a:cubicBezTo>
                    <a:pt x="771" y="173"/>
                    <a:pt x="771" y="174"/>
                    <a:pt x="769" y="174"/>
                  </a:cubicBezTo>
                  <a:cubicBezTo>
                    <a:pt x="767" y="171"/>
                    <a:pt x="769" y="171"/>
                    <a:pt x="768" y="169"/>
                  </a:cubicBezTo>
                  <a:cubicBezTo>
                    <a:pt x="766" y="172"/>
                    <a:pt x="763" y="175"/>
                    <a:pt x="760" y="173"/>
                  </a:cubicBezTo>
                  <a:cubicBezTo>
                    <a:pt x="762" y="171"/>
                    <a:pt x="766" y="171"/>
                    <a:pt x="764" y="167"/>
                  </a:cubicBezTo>
                  <a:cubicBezTo>
                    <a:pt x="762" y="167"/>
                    <a:pt x="762" y="168"/>
                    <a:pt x="761" y="165"/>
                  </a:cubicBezTo>
                  <a:cubicBezTo>
                    <a:pt x="759" y="166"/>
                    <a:pt x="757" y="167"/>
                    <a:pt x="755" y="165"/>
                  </a:cubicBezTo>
                  <a:cubicBezTo>
                    <a:pt x="759" y="164"/>
                    <a:pt x="762" y="165"/>
                    <a:pt x="766" y="164"/>
                  </a:cubicBezTo>
                  <a:cubicBezTo>
                    <a:pt x="765" y="162"/>
                    <a:pt x="761" y="159"/>
                    <a:pt x="760" y="158"/>
                  </a:cubicBezTo>
                  <a:cubicBezTo>
                    <a:pt x="758" y="159"/>
                    <a:pt x="763" y="160"/>
                    <a:pt x="761" y="162"/>
                  </a:cubicBezTo>
                  <a:cubicBezTo>
                    <a:pt x="758" y="160"/>
                    <a:pt x="755" y="161"/>
                    <a:pt x="753" y="164"/>
                  </a:cubicBezTo>
                  <a:cubicBezTo>
                    <a:pt x="754" y="162"/>
                    <a:pt x="754" y="165"/>
                    <a:pt x="754" y="166"/>
                  </a:cubicBezTo>
                  <a:cubicBezTo>
                    <a:pt x="753" y="166"/>
                    <a:pt x="751" y="167"/>
                    <a:pt x="750" y="168"/>
                  </a:cubicBezTo>
                  <a:cubicBezTo>
                    <a:pt x="752" y="171"/>
                    <a:pt x="752" y="171"/>
                    <a:pt x="752" y="171"/>
                  </a:cubicBezTo>
                  <a:cubicBezTo>
                    <a:pt x="753" y="171"/>
                    <a:pt x="754" y="169"/>
                    <a:pt x="754" y="171"/>
                  </a:cubicBezTo>
                  <a:cubicBezTo>
                    <a:pt x="753" y="172"/>
                    <a:pt x="752" y="171"/>
                    <a:pt x="751" y="172"/>
                  </a:cubicBezTo>
                  <a:cubicBezTo>
                    <a:pt x="754" y="176"/>
                    <a:pt x="749" y="176"/>
                    <a:pt x="751" y="178"/>
                  </a:cubicBezTo>
                  <a:cubicBezTo>
                    <a:pt x="753" y="180"/>
                    <a:pt x="752" y="175"/>
                    <a:pt x="754" y="177"/>
                  </a:cubicBezTo>
                  <a:cubicBezTo>
                    <a:pt x="756" y="179"/>
                    <a:pt x="753" y="179"/>
                    <a:pt x="755" y="181"/>
                  </a:cubicBezTo>
                  <a:cubicBezTo>
                    <a:pt x="756" y="181"/>
                    <a:pt x="757" y="181"/>
                    <a:pt x="757" y="181"/>
                  </a:cubicBezTo>
                  <a:cubicBezTo>
                    <a:pt x="757" y="179"/>
                    <a:pt x="756" y="179"/>
                    <a:pt x="756" y="179"/>
                  </a:cubicBezTo>
                  <a:cubicBezTo>
                    <a:pt x="757" y="179"/>
                    <a:pt x="758" y="180"/>
                    <a:pt x="759" y="181"/>
                  </a:cubicBezTo>
                  <a:cubicBezTo>
                    <a:pt x="758" y="182"/>
                    <a:pt x="759" y="183"/>
                    <a:pt x="758" y="184"/>
                  </a:cubicBezTo>
                  <a:cubicBezTo>
                    <a:pt x="756" y="184"/>
                    <a:pt x="754" y="182"/>
                    <a:pt x="752" y="182"/>
                  </a:cubicBezTo>
                  <a:cubicBezTo>
                    <a:pt x="754" y="185"/>
                    <a:pt x="755" y="182"/>
                    <a:pt x="756" y="185"/>
                  </a:cubicBezTo>
                  <a:close/>
                  <a:moveTo>
                    <a:pt x="751" y="165"/>
                  </a:moveTo>
                  <a:cubicBezTo>
                    <a:pt x="752" y="164"/>
                    <a:pt x="752" y="162"/>
                    <a:pt x="753" y="160"/>
                  </a:cubicBezTo>
                  <a:cubicBezTo>
                    <a:pt x="752" y="160"/>
                    <a:pt x="750" y="158"/>
                    <a:pt x="749" y="159"/>
                  </a:cubicBezTo>
                  <a:cubicBezTo>
                    <a:pt x="750" y="163"/>
                    <a:pt x="747" y="160"/>
                    <a:pt x="745" y="161"/>
                  </a:cubicBezTo>
                  <a:cubicBezTo>
                    <a:pt x="748" y="163"/>
                    <a:pt x="747" y="163"/>
                    <a:pt x="745" y="164"/>
                  </a:cubicBezTo>
                  <a:cubicBezTo>
                    <a:pt x="748" y="168"/>
                    <a:pt x="748" y="159"/>
                    <a:pt x="751" y="165"/>
                  </a:cubicBezTo>
                  <a:close/>
                  <a:moveTo>
                    <a:pt x="764" y="192"/>
                  </a:moveTo>
                  <a:cubicBezTo>
                    <a:pt x="762" y="192"/>
                    <a:pt x="761" y="194"/>
                    <a:pt x="762" y="196"/>
                  </a:cubicBezTo>
                  <a:cubicBezTo>
                    <a:pt x="763" y="196"/>
                    <a:pt x="766" y="195"/>
                    <a:pt x="764" y="192"/>
                  </a:cubicBezTo>
                  <a:close/>
                  <a:moveTo>
                    <a:pt x="757" y="153"/>
                  </a:moveTo>
                  <a:cubicBezTo>
                    <a:pt x="757" y="155"/>
                    <a:pt x="756" y="158"/>
                    <a:pt x="754" y="160"/>
                  </a:cubicBezTo>
                  <a:cubicBezTo>
                    <a:pt x="758" y="160"/>
                    <a:pt x="760" y="157"/>
                    <a:pt x="761" y="153"/>
                  </a:cubicBezTo>
                  <a:cubicBezTo>
                    <a:pt x="762" y="155"/>
                    <a:pt x="760" y="156"/>
                    <a:pt x="761" y="157"/>
                  </a:cubicBezTo>
                  <a:cubicBezTo>
                    <a:pt x="763" y="154"/>
                    <a:pt x="763" y="156"/>
                    <a:pt x="765" y="156"/>
                  </a:cubicBezTo>
                  <a:cubicBezTo>
                    <a:pt x="763" y="155"/>
                    <a:pt x="764" y="153"/>
                    <a:pt x="763" y="150"/>
                  </a:cubicBezTo>
                  <a:cubicBezTo>
                    <a:pt x="761" y="153"/>
                    <a:pt x="759" y="154"/>
                    <a:pt x="757" y="151"/>
                  </a:cubicBezTo>
                  <a:cubicBezTo>
                    <a:pt x="757" y="150"/>
                    <a:pt x="759" y="150"/>
                    <a:pt x="757" y="148"/>
                  </a:cubicBezTo>
                  <a:cubicBezTo>
                    <a:pt x="757" y="149"/>
                    <a:pt x="754" y="151"/>
                    <a:pt x="753" y="153"/>
                  </a:cubicBezTo>
                  <a:cubicBezTo>
                    <a:pt x="751" y="153"/>
                    <a:pt x="752" y="150"/>
                    <a:pt x="750" y="151"/>
                  </a:cubicBezTo>
                  <a:cubicBezTo>
                    <a:pt x="752" y="155"/>
                    <a:pt x="748" y="154"/>
                    <a:pt x="748" y="156"/>
                  </a:cubicBezTo>
                  <a:cubicBezTo>
                    <a:pt x="752" y="160"/>
                    <a:pt x="755" y="152"/>
                    <a:pt x="757" y="153"/>
                  </a:cubicBezTo>
                  <a:close/>
                  <a:moveTo>
                    <a:pt x="720" y="101"/>
                  </a:moveTo>
                  <a:cubicBezTo>
                    <a:pt x="719" y="98"/>
                    <a:pt x="715" y="100"/>
                    <a:pt x="716" y="102"/>
                  </a:cubicBezTo>
                  <a:cubicBezTo>
                    <a:pt x="717" y="102"/>
                    <a:pt x="719" y="103"/>
                    <a:pt x="720" y="101"/>
                  </a:cubicBezTo>
                  <a:close/>
                  <a:moveTo>
                    <a:pt x="910" y="387"/>
                  </a:moveTo>
                  <a:cubicBezTo>
                    <a:pt x="907" y="383"/>
                    <a:pt x="907" y="383"/>
                    <a:pt x="907" y="383"/>
                  </a:cubicBezTo>
                  <a:cubicBezTo>
                    <a:pt x="905" y="384"/>
                    <a:pt x="905" y="384"/>
                    <a:pt x="905" y="384"/>
                  </a:cubicBezTo>
                  <a:cubicBezTo>
                    <a:pt x="907" y="386"/>
                    <a:pt x="908" y="387"/>
                    <a:pt x="910" y="387"/>
                  </a:cubicBezTo>
                  <a:close/>
                  <a:moveTo>
                    <a:pt x="724" y="104"/>
                  </a:moveTo>
                  <a:cubicBezTo>
                    <a:pt x="723" y="105"/>
                    <a:pt x="725" y="107"/>
                    <a:pt x="725" y="109"/>
                  </a:cubicBezTo>
                  <a:cubicBezTo>
                    <a:pt x="726" y="109"/>
                    <a:pt x="728" y="108"/>
                    <a:pt x="727" y="106"/>
                  </a:cubicBezTo>
                  <a:cubicBezTo>
                    <a:pt x="726" y="106"/>
                    <a:pt x="725" y="106"/>
                    <a:pt x="725" y="106"/>
                  </a:cubicBezTo>
                  <a:cubicBezTo>
                    <a:pt x="725" y="105"/>
                    <a:pt x="725" y="105"/>
                    <a:pt x="724" y="104"/>
                  </a:cubicBezTo>
                  <a:close/>
                  <a:moveTo>
                    <a:pt x="766" y="160"/>
                  </a:moveTo>
                  <a:cubicBezTo>
                    <a:pt x="765" y="157"/>
                    <a:pt x="765" y="157"/>
                    <a:pt x="765" y="157"/>
                  </a:cubicBezTo>
                  <a:cubicBezTo>
                    <a:pt x="764" y="157"/>
                    <a:pt x="763" y="158"/>
                    <a:pt x="763" y="158"/>
                  </a:cubicBezTo>
                  <a:cubicBezTo>
                    <a:pt x="764" y="161"/>
                    <a:pt x="765" y="161"/>
                    <a:pt x="766" y="160"/>
                  </a:cubicBezTo>
                  <a:close/>
                  <a:moveTo>
                    <a:pt x="730" y="103"/>
                  </a:moveTo>
                  <a:cubicBezTo>
                    <a:pt x="730" y="101"/>
                    <a:pt x="724" y="98"/>
                    <a:pt x="725" y="102"/>
                  </a:cubicBezTo>
                  <a:cubicBezTo>
                    <a:pt x="727" y="102"/>
                    <a:pt x="729" y="104"/>
                    <a:pt x="730" y="103"/>
                  </a:cubicBezTo>
                  <a:close/>
                  <a:moveTo>
                    <a:pt x="782" y="176"/>
                  </a:moveTo>
                  <a:cubicBezTo>
                    <a:pt x="782" y="177"/>
                    <a:pt x="782" y="177"/>
                    <a:pt x="782" y="178"/>
                  </a:cubicBezTo>
                  <a:cubicBezTo>
                    <a:pt x="782" y="179"/>
                    <a:pt x="783" y="179"/>
                    <a:pt x="784" y="180"/>
                  </a:cubicBezTo>
                  <a:cubicBezTo>
                    <a:pt x="785" y="180"/>
                    <a:pt x="784" y="176"/>
                    <a:pt x="782" y="176"/>
                  </a:cubicBezTo>
                  <a:close/>
                  <a:moveTo>
                    <a:pt x="759" y="133"/>
                  </a:moveTo>
                  <a:cubicBezTo>
                    <a:pt x="758" y="130"/>
                    <a:pt x="755" y="130"/>
                    <a:pt x="756" y="133"/>
                  </a:cubicBezTo>
                  <a:cubicBezTo>
                    <a:pt x="757" y="133"/>
                    <a:pt x="758" y="134"/>
                    <a:pt x="759" y="133"/>
                  </a:cubicBezTo>
                  <a:close/>
                  <a:moveTo>
                    <a:pt x="761" y="129"/>
                  </a:moveTo>
                  <a:cubicBezTo>
                    <a:pt x="760" y="128"/>
                    <a:pt x="762" y="127"/>
                    <a:pt x="761" y="126"/>
                  </a:cubicBezTo>
                  <a:cubicBezTo>
                    <a:pt x="760" y="126"/>
                    <a:pt x="759" y="126"/>
                    <a:pt x="758" y="127"/>
                  </a:cubicBezTo>
                  <a:cubicBezTo>
                    <a:pt x="759" y="129"/>
                    <a:pt x="760" y="129"/>
                    <a:pt x="761" y="129"/>
                  </a:cubicBezTo>
                  <a:close/>
                  <a:moveTo>
                    <a:pt x="892" y="278"/>
                  </a:moveTo>
                  <a:cubicBezTo>
                    <a:pt x="895" y="281"/>
                    <a:pt x="896" y="281"/>
                    <a:pt x="897" y="278"/>
                  </a:cubicBezTo>
                  <a:cubicBezTo>
                    <a:pt x="899" y="280"/>
                    <a:pt x="900" y="282"/>
                    <a:pt x="902" y="282"/>
                  </a:cubicBezTo>
                  <a:cubicBezTo>
                    <a:pt x="902" y="279"/>
                    <a:pt x="906" y="280"/>
                    <a:pt x="906" y="276"/>
                  </a:cubicBezTo>
                  <a:cubicBezTo>
                    <a:pt x="907" y="276"/>
                    <a:pt x="909" y="277"/>
                    <a:pt x="911" y="277"/>
                  </a:cubicBezTo>
                  <a:cubicBezTo>
                    <a:pt x="909" y="274"/>
                    <a:pt x="907" y="274"/>
                    <a:pt x="906" y="271"/>
                  </a:cubicBezTo>
                  <a:cubicBezTo>
                    <a:pt x="905" y="272"/>
                    <a:pt x="903" y="270"/>
                    <a:pt x="902" y="268"/>
                  </a:cubicBezTo>
                  <a:cubicBezTo>
                    <a:pt x="896" y="266"/>
                    <a:pt x="895" y="273"/>
                    <a:pt x="890" y="273"/>
                  </a:cubicBezTo>
                  <a:cubicBezTo>
                    <a:pt x="891" y="277"/>
                    <a:pt x="895" y="275"/>
                    <a:pt x="894" y="277"/>
                  </a:cubicBezTo>
                  <a:cubicBezTo>
                    <a:pt x="893" y="276"/>
                    <a:pt x="892" y="277"/>
                    <a:pt x="892" y="278"/>
                  </a:cubicBezTo>
                  <a:close/>
                  <a:moveTo>
                    <a:pt x="894" y="282"/>
                  </a:moveTo>
                  <a:cubicBezTo>
                    <a:pt x="892" y="280"/>
                    <a:pt x="890" y="279"/>
                    <a:pt x="889" y="277"/>
                  </a:cubicBezTo>
                  <a:cubicBezTo>
                    <a:pt x="885" y="285"/>
                    <a:pt x="879" y="279"/>
                    <a:pt x="880" y="289"/>
                  </a:cubicBezTo>
                  <a:cubicBezTo>
                    <a:pt x="880" y="288"/>
                    <a:pt x="881" y="288"/>
                    <a:pt x="882" y="288"/>
                  </a:cubicBezTo>
                  <a:cubicBezTo>
                    <a:pt x="877" y="289"/>
                    <a:pt x="877" y="292"/>
                    <a:pt x="871" y="295"/>
                  </a:cubicBezTo>
                  <a:cubicBezTo>
                    <a:pt x="874" y="297"/>
                    <a:pt x="876" y="297"/>
                    <a:pt x="878" y="297"/>
                  </a:cubicBezTo>
                  <a:cubicBezTo>
                    <a:pt x="878" y="296"/>
                    <a:pt x="875" y="296"/>
                    <a:pt x="876" y="294"/>
                  </a:cubicBezTo>
                  <a:cubicBezTo>
                    <a:pt x="878" y="295"/>
                    <a:pt x="879" y="295"/>
                    <a:pt x="880" y="293"/>
                  </a:cubicBezTo>
                  <a:cubicBezTo>
                    <a:pt x="887" y="298"/>
                    <a:pt x="893" y="288"/>
                    <a:pt x="900" y="286"/>
                  </a:cubicBezTo>
                  <a:cubicBezTo>
                    <a:pt x="898" y="283"/>
                    <a:pt x="895" y="285"/>
                    <a:pt x="894" y="280"/>
                  </a:cubicBezTo>
                  <a:cubicBezTo>
                    <a:pt x="893" y="280"/>
                    <a:pt x="894" y="282"/>
                    <a:pt x="894" y="282"/>
                  </a:cubicBezTo>
                  <a:close/>
                  <a:moveTo>
                    <a:pt x="921" y="339"/>
                  </a:moveTo>
                  <a:cubicBezTo>
                    <a:pt x="920" y="336"/>
                    <a:pt x="917" y="338"/>
                    <a:pt x="919" y="340"/>
                  </a:cubicBezTo>
                  <a:lnTo>
                    <a:pt x="921" y="339"/>
                  </a:lnTo>
                  <a:close/>
                  <a:moveTo>
                    <a:pt x="803" y="165"/>
                  </a:moveTo>
                  <a:cubicBezTo>
                    <a:pt x="806" y="162"/>
                    <a:pt x="799" y="159"/>
                    <a:pt x="803" y="165"/>
                  </a:cubicBezTo>
                  <a:close/>
                  <a:moveTo>
                    <a:pt x="808" y="166"/>
                  </a:moveTo>
                  <a:cubicBezTo>
                    <a:pt x="807" y="163"/>
                    <a:pt x="804" y="165"/>
                    <a:pt x="805" y="167"/>
                  </a:cubicBezTo>
                  <a:cubicBezTo>
                    <a:pt x="806" y="166"/>
                    <a:pt x="807" y="167"/>
                    <a:pt x="808" y="166"/>
                  </a:cubicBezTo>
                  <a:close/>
                  <a:moveTo>
                    <a:pt x="927" y="347"/>
                  </a:moveTo>
                  <a:cubicBezTo>
                    <a:pt x="928" y="346"/>
                    <a:pt x="929" y="344"/>
                    <a:pt x="929" y="343"/>
                  </a:cubicBezTo>
                  <a:cubicBezTo>
                    <a:pt x="927" y="344"/>
                    <a:pt x="926" y="341"/>
                    <a:pt x="924" y="344"/>
                  </a:cubicBezTo>
                  <a:cubicBezTo>
                    <a:pt x="925" y="345"/>
                    <a:pt x="926" y="346"/>
                    <a:pt x="927" y="347"/>
                  </a:cubicBezTo>
                  <a:close/>
                  <a:moveTo>
                    <a:pt x="937" y="332"/>
                  </a:moveTo>
                  <a:cubicBezTo>
                    <a:pt x="935" y="329"/>
                    <a:pt x="937" y="328"/>
                    <a:pt x="939" y="327"/>
                  </a:cubicBezTo>
                  <a:cubicBezTo>
                    <a:pt x="937" y="324"/>
                    <a:pt x="935" y="327"/>
                    <a:pt x="934" y="324"/>
                  </a:cubicBezTo>
                  <a:cubicBezTo>
                    <a:pt x="933" y="325"/>
                    <a:pt x="929" y="325"/>
                    <a:pt x="931" y="328"/>
                  </a:cubicBezTo>
                  <a:cubicBezTo>
                    <a:pt x="933" y="329"/>
                    <a:pt x="931" y="324"/>
                    <a:pt x="934" y="327"/>
                  </a:cubicBezTo>
                  <a:cubicBezTo>
                    <a:pt x="933" y="329"/>
                    <a:pt x="933" y="331"/>
                    <a:pt x="934" y="333"/>
                  </a:cubicBezTo>
                  <a:cubicBezTo>
                    <a:pt x="935" y="333"/>
                    <a:pt x="936" y="334"/>
                    <a:pt x="937" y="332"/>
                  </a:cubicBezTo>
                  <a:close/>
                  <a:moveTo>
                    <a:pt x="830" y="159"/>
                  </a:moveTo>
                  <a:cubicBezTo>
                    <a:pt x="828" y="156"/>
                    <a:pt x="825" y="157"/>
                    <a:pt x="827" y="160"/>
                  </a:cubicBezTo>
                  <a:cubicBezTo>
                    <a:pt x="828" y="160"/>
                    <a:pt x="829" y="160"/>
                    <a:pt x="830" y="159"/>
                  </a:cubicBezTo>
                  <a:close/>
                  <a:moveTo>
                    <a:pt x="838" y="169"/>
                  </a:moveTo>
                  <a:cubicBezTo>
                    <a:pt x="839" y="171"/>
                    <a:pt x="840" y="169"/>
                    <a:pt x="841" y="169"/>
                  </a:cubicBezTo>
                  <a:cubicBezTo>
                    <a:pt x="840" y="166"/>
                    <a:pt x="839" y="168"/>
                    <a:pt x="838" y="169"/>
                  </a:cubicBezTo>
                  <a:close/>
                  <a:moveTo>
                    <a:pt x="845" y="159"/>
                  </a:moveTo>
                  <a:cubicBezTo>
                    <a:pt x="844" y="159"/>
                    <a:pt x="840" y="158"/>
                    <a:pt x="840" y="161"/>
                  </a:cubicBezTo>
                  <a:cubicBezTo>
                    <a:pt x="841" y="160"/>
                    <a:pt x="842" y="163"/>
                    <a:pt x="841" y="163"/>
                  </a:cubicBezTo>
                  <a:cubicBezTo>
                    <a:pt x="837" y="162"/>
                    <a:pt x="832" y="165"/>
                    <a:pt x="836" y="169"/>
                  </a:cubicBezTo>
                  <a:cubicBezTo>
                    <a:pt x="836" y="165"/>
                    <a:pt x="840" y="165"/>
                    <a:pt x="843" y="165"/>
                  </a:cubicBezTo>
                  <a:cubicBezTo>
                    <a:pt x="842" y="166"/>
                    <a:pt x="841" y="167"/>
                    <a:pt x="841" y="169"/>
                  </a:cubicBezTo>
                  <a:cubicBezTo>
                    <a:pt x="847" y="172"/>
                    <a:pt x="849" y="168"/>
                    <a:pt x="852" y="165"/>
                  </a:cubicBezTo>
                  <a:cubicBezTo>
                    <a:pt x="849" y="160"/>
                    <a:pt x="847" y="166"/>
                    <a:pt x="845" y="166"/>
                  </a:cubicBezTo>
                  <a:cubicBezTo>
                    <a:pt x="845" y="162"/>
                    <a:pt x="843" y="164"/>
                    <a:pt x="841" y="162"/>
                  </a:cubicBezTo>
                  <a:cubicBezTo>
                    <a:pt x="842" y="162"/>
                    <a:pt x="847" y="162"/>
                    <a:pt x="845" y="159"/>
                  </a:cubicBezTo>
                  <a:close/>
                  <a:moveTo>
                    <a:pt x="917" y="280"/>
                  </a:moveTo>
                  <a:cubicBezTo>
                    <a:pt x="920" y="281"/>
                    <a:pt x="921" y="283"/>
                    <a:pt x="921" y="285"/>
                  </a:cubicBezTo>
                  <a:cubicBezTo>
                    <a:pt x="924" y="285"/>
                    <a:pt x="920" y="282"/>
                    <a:pt x="923" y="281"/>
                  </a:cubicBezTo>
                  <a:cubicBezTo>
                    <a:pt x="917" y="278"/>
                    <a:pt x="917" y="274"/>
                    <a:pt x="912" y="271"/>
                  </a:cubicBezTo>
                  <a:cubicBezTo>
                    <a:pt x="911" y="272"/>
                    <a:pt x="911" y="274"/>
                    <a:pt x="912" y="277"/>
                  </a:cubicBezTo>
                  <a:cubicBezTo>
                    <a:pt x="913" y="278"/>
                    <a:pt x="915" y="276"/>
                    <a:pt x="916" y="277"/>
                  </a:cubicBezTo>
                  <a:cubicBezTo>
                    <a:pt x="916" y="280"/>
                    <a:pt x="913" y="279"/>
                    <a:pt x="914" y="282"/>
                  </a:cubicBezTo>
                  <a:cubicBezTo>
                    <a:pt x="917" y="283"/>
                    <a:pt x="916" y="282"/>
                    <a:pt x="917" y="280"/>
                  </a:cubicBezTo>
                  <a:close/>
                  <a:moveTo>
                    <a:pt x="851" y="154"/>
                  </a:moveTo>
                  <a:cubicBezTo>
                    <a:pt x="849" y="156"/>
                    <a:pt x="847" y="154"/>
                    <a:pt x="848" y="158"/>
                  </a:cubicBezTo>
                  <a:cubicBezTo>
                    <a:pt x="850" y="159"/>
                    <a:pt x="851" y="157"/>
                    <a:pt x="851" y="154"/>
                  </a:cubicBezTo>
                  <a:close/>
                  <a:moveTo>
                    <a:pt x="227" y="491"/>
                  </a:moveTo>
                  <a:cubicBezTo>
                    <a:pt x="225" y="489"/>
                    <a:pt x="226" y="488"/>
                    <a:pt x="226" y="487"/>
                  </a:cubicBezTo>
                  <a:cubicBezTo>
                    <a:pt x="224" y="487"/>
                    <a:pt x="223" y="489"/>
                    <a:pt x="221" y="491"/>
                  </a:cubicBezTo>
                  <a:cubicBezTo>
                    <a:pt x="224" y="494"/>
                    <a:pt x="224" y="489"/>
                    <a:pt x="227" y="491"/>
                  </a:cubicBezTo>
                  <a:close/>
                  <a:moveTo>
                    <a:pt x="237" y="498"/>
                  </a:moveTo>
                  <a:cubicBezTo>
                    <a:pt x="238" y="496"/>
                    <a:pt x="239" y="497"/>
                    <a:pt x="241" y="495"/>
                  </a:cubicBezTo>
                  <a:cubicBezTo>
                    <a:pt x="239" y="492"/>
                    <a:pt x="242" y="494"/>
                    <a:pt x="241" y="491"/>
                  </a:cubicBezTo>
                  <a:cubicBezTo>
                    <a:pt x="238" y="492"/>
                    <a:pt x="235" y="493"/>
                    <a:pt x="237" y="498"/>
                  </a:cubicBezTo>
                  <a:close/>
                  <a:moveTo>
                    <a:pt x="233" y="493"/>
                  </a:moveTo>
                  <a:cubicBezTo>
                    <a:pt x="234" y="494"/>
                    <a:pt x="236" y="493"/>
                    <a:pt x="237" y="492"/>
                  </a:cubicBezTo>
                  <a:cubicBezTo>
                    <a:pt x="237" y="491"/>
                    <a:pt x="237" y="490"/>
                    <a:pt x="237" y="488"/>
                  </a:cubicBezTo>
                  <a:cubicBezTo>
                    <a:pt x="235" y="488"/>
                    <a:pt x="232" y="492"/>
                    <a:pt x="236" y="491"/>
                  </a:cubicBezTo>
                  <a:cubicBezTo>
                    <a:pt x="235" y="493"/>
                    <a:pt x="231" y="490"/>
                    <a:pt x="233" y="493"/>
                  </a:cubicBezTo>
                  <a:close/>
                  <a:moveTo>
                    <a:pt x="847" y="510"/>
                  </a:moveTo>
                  <a:cubicBezTo>
                    <a:pt x="848" y="507"/>
                    <a:pt x="854" y="511"/>
                    <a:pt x="856" y="514"/>
                  </a:cubicBezTo>
                  <a:cubicBezTo>
                    <a:pt x="856" y="513"/>
                    <a:pt x="858" y="512"/>
                    <a:pt x="858" y="510"/>
                  </a:cubicBezTo>
                  <a:cubicBezTo>
                    <a:pt x="856" y="508"/>
                    <a:pt x="853" y="512"/>
                    <a:pt x="852" y="507"/>
                  </a:cubicBezTo>
                  <a:cubicBezTo>
                    <a:pt x="851" y="508"/>
                    <a:pt x="850" y="509"/>
                    <a:pt x="848" y="507"/>
                  </a:cubicBezTo>
                  <a:cubicBezTo>
                    <a:pt x="847" y="508"/>
                    <a:pt x="844" y="507"/>
                    <a:pt x="847" y="510"/>
                  </a:cubicBezTo>
                  <a:close/>
                  <a:moveTo>
                    <a:pt x="969" y="369"/>
                  </a:moveTo>
                  <a:cubicBezTo>
                    <a:pt x="969" y="368"/>
                    <a:pt x="971" y="367"/>
                    <a:pt x="969" y="365"/>
                  </a:cubicBezTo>
                  <a:cubicBezTo>
                    <a:pt x="969" y="367"/>
                    <a:pt x="966" y="365"/>
                    <a:pt x="967" y="366"/>
                  </a:cubicBezTo>
                  <a:cubicBezTo>
                    <a:pt x="968" y="366"/>
                    <a:pt x="968" y="367"/>
                    <a:pt x="969" y="369"/>
                  </a:cubicBezTo>
                  <a:close/>
                  <a:moveTo>
                    <a:pt x="679" y="94"/>
                  </a:moveTo>
                  <a:cubicBezTo>
                    <a:pt x="680" y="95"/>
                    <a:pt x="680" y="95"/>
                    <a:pt x="681" y="95"/>
                  </a:cubicBezTo>
                  <a:cubicBezTo>
                    <a:pt x="678" y="91"/>
                    <a:pt x="677" y="94"/>
                    <a:pt x="677" y="95"/>
                  </a:cubicBezTo>
                  <a:cubicBezTo>
                    <a:pt x="678" y="96"/>
                    <a:pt x="679" y="95"/>
                    <a:pt x="679" y="94"/>
                  </a:cubicBezTo>
                  <a:close/>
                  <a:moveTo>
                    <a:pt x="239" y="528"/>
                  </a:moveTo>
                  <a:cubicBezTo>
                    <a:pt x="240" y="527"/>
                    <a:pt x="243" y="528"/>
                    <a:pt x="243" y="526"/>
                  </a:cubicBezTo>
                  <a:cubicBezTo>
                    <a:pt x="241" y="527"/>
                    <a:pt x="238" y="524"/>
                    <a:pt x="239" y="528"/>
                  </a:cubicBezTo>
                  <a:close/>
                  <a:moveTo>
                    <a:pt x="378" y="540"/>
                  </a:moveTo>
                  <a:cubicBezTo>
                    <a:pt x="380" y="542"/>
                    <a:pt x="377" y="542"/>
                    <a:pt x="378" y="544"/>
                  </a:cubicBezTo>
                  <a:cubicBezTo>
                    <a:pt x="380" y="542"/>
                    <a:pt x="379" y="543"/>
                    <a:pt x="380" y="546"/>
                  </a:cubicBezTo>
                  <a:cubicBezTo>
                    <a:pt x="381" y="545"/>
                    <a:pt x="382" y="543"/>
                    <a:pt x="383" y="542"/>
                  </a:cubicBezTo>
                  <a:cubicBezTo>
                    <a:pt x="384" y="542"/>
                    <a:pt x="386" y="544"/>
                    <a:pt x="387" y="544"/>
                  </a:cubicBezTo>
                  <a:cubicBezTo>
                    <a:pt x="386" y="542"/>
                    <a:pt x="389" y="546"/>
                    <a:pt x="389" y="544"/>
                  </a:cubicBezTo>
                  <a:cubicBezTo>
                    <a:pt x="388" y="542"/>
                    <a:pt x="387" y="542"/>
                    <a:pt x="386" y="541"/>
                  </a:cubicBezTo>
                  <a:cubicBezTo>
                    <a:pt x="387" y="540"/>
                    <a:pt x="386" y="540"/>
                    <a:pt x="387" y="539"/>
                  </a:cubicBezTo>
                  <a:cubicBezTo>
                    <a:pt x="388" y="541"/>
                    <a:pt x="390" y="542"/>
                    <a:pt x="391" y="541"/>
                  </a:cubicBezTo>
                  <a:cubicBezTo>
                    <a:pt x="390" y="540"/>
                    <a:pt x="389" y="540"/>
                    <a:pt x="390" y="539"/>
                  </a:cubicBezTo>
                  <a:cubicBezTo>
                    <a:pt x="391" y="540"/>
                    <a:pt x="393" y="535"/>
                    <a:pt x="393" y="540"/>
                  </a:cubicBezTo>
                  <a:cubicBezTo>
                    <a:pt x="394" y="539"/>
                    <a:pt x="395" y="537"/>
                    <a:pt x="396" y="540"/>
                  </a:cubicBezTo>
                  <a:cubicBezTo>
                    <a:pt x="396" y="537"/>
                    <a:pt x="401" y="541"/>
                    <a:pt x="399" y="536"/>
                  </a:cubicBezTo>
                  <a:cubicBezTo>
                    <a:pt x="395" y="536"/>
                    <a:pt x="394" y="533"/>
                    <a:pt x="390" y="530"/>
                  </a:cubicBezTo>
                  <a:cubicBezTo>
                    <a:pt x="389" y="532"/>
                    <a:pt x="392" y="532"/>
                    <a:pt x="391" y="534"/>
                  </a:cubicBezTo>
                  <a:cubicBezTo>
                    <a:pt x="389" y="532"/>
                    <a:pt x="390" y="536"/>
                    <a:pt x="390" y="537"/>
                  </a:cubicBezTo>
                  <a:cubicBezTo>
                    <a:pt x="385" y="539"/>
                    <a:pt x="382" y="538"/>
                    <a:pt x="380" y="543"/>
                  </a:cubicBezTo>
                  <a:cubicBezTo>
                    <a:pt x="379" y="542"/>
                    <a:pt x="380" y="539"/>
                    <a:pt x="378" y="540"/>
                  </a:cubicBezTo>
                  <a:close/>
                  <a:moveTo>
                    <a:pt x="264" y="669"/>
                  </a:moveTo>
                  <a:cubicBezTo>
                    <a:pt x="265" y="667"/>
                    <a:pt x="267" y="668"/>
                    <a:pt x="268" y="668"/>
                  </a:cubicBezTo>
                  <a:cubicBezTo>
                    <a:pt x="267" y="666"/>
                    <a:pt x="266" y="663"/>
                    <a:pt x="266" y="661"/>
                  </a:cubicBezTo>
                  <a:cubicBezTo>
                    <a:pt x="266" y="665"/>
                    <a:pt x="265" y="667"/>
                    <a:pt x="264" y="669"/>
                  </a:cubicBezTo>
                  <a:close/>
                  <a:moveTo>
                    <a:pt x="125" y="722"/>
                  </a:moveTo>
                  <a:cubicBezTo>
                    <a:pt x="124" y="719"/>
                    <a:pt x="121" y="722"/>
                    <a:pt x="121" y="722"/>
                  </a:cubicBezTo>
                  <a:cubicBezTo>
                    <a:pt x="123" y="722"/>
                    <a:pt x="124" y="724"/>
                    <a:pt x="125" y="722"/>
                  </a:cubicBezTo>
                  <a:close/>
                  <a:moveTo>
                    <a:pt x="106" y="690"/>
                  </a:moveTo>
                  <a:cubicBezTo>
                    <a:pt x="105" y="691"/>
                    <a:pt x="105" y="692"/>
                    <a:pt x="105" y="694"/>
                  </a:cubicBezTo>
                  <a:cubicBezTo>
                    <a:pt x="107" y="693"/>
                    <a:pt x="106" y="696"/>
                    <a:pt x="106" y="697"/>
                  </a:cubicBezTo>
                  <a:cubicBezTo>
                    <a:pt x="107" y="697"/>
                    <a:pt x="108" y="696"/>
                    <a:pt x="108" y="696"/>
                  </a:cubicBezTo>
                  <a:cubicBezTo>
                    <a:pt x="107" y="694"/>
                    <a:pt x="106" y="695"/>
                    <a:pt x="105" y="692"/>
                  </a:cubicBezTo>
                  <a:cubicBezTo>
                    <a:pt x="106" y="692"/>
                    <a:pt x="108" y="691"/>
                    <a:pt x="106" y="690"/>
                  </a:cubicBezTo>
                  <a:close/>
                  <a:moveTo>
                    <a:pt x="175" y="793"/>
                  </a:moveTo>
                  <a:cubicBezTo>
                    <a:pt x="179" y="793"/>
                    <a:pt x="179" y="791"/>
                    <a:pt x="182" y="792"/>
                  </a:cubicBezTo>
                  <a:cubicBezTo>
                    <a:pt x="180" y="789"/>
                    <a:pt x="173" y="793"/>
                    <a:pt x="173" y="791"/>
                  </a:cubicBezTo>
                  <a:lnTo>
                    <a:pt x="175" y="793"/>
                  </a:lnTo>
                  <a:close/>
                  <a:moveTo>
                    <a:pt x="265" y="900"/>
                  </a:moveTo>
                  <a:cubicBezTo>
                    <a:pt x="268" y="903"/>
                    <a:pt x="263" y="901"/>
                    <a:pt x="262" y="902"/>
                  </a:cubicBezTo>
                  <a:cubicBezTo>
                    <a:pt x="268" y="905"/>
                    <a:pt x="272" y="900"/>
                    <a:pt x="276" y="899"/>
                  </a:cubicBezTo>
                  <a:cubicBezTo>
                    <a:pt x="274" y="895"/>
                    <a:pt x="275" y="901"/>
                    <a:pt x="272" y="898"/>
                  </a:cubicBezTo>
                  <a:cubicBezTo>
                    <a:pt x="270" y="899"/>
                    <a:pt x="273" y="901"/>
                    <a:pt x="271" y="901"/>
                  </a:cubicBezTo>
                  <a:cubicBezTo>
                    <a:pt x="268" y="898"/>
                    <a:pt x="267" y="902"/>
                    <a:pt x="265" y="900"/>
                  </a:cubicBezTo>
                  <a:close/>
                  <a:moveTo>
                    <a:pt x="200" y="795"/>
                  </a:moveTo>
                  <a:cubicBezTo>
                    <a:pt x="199" y="794"/>
                    <a:pt x="195" y="792"/>
                    <a:pt x="195" y="794"/>
                  </a:cubicBezTo>
                  <a:cubicBezTo>
                    <a:pt x="196" y="792"/>
                    <a:pt x="198" y="797"/>
                    <a:pt x="200" y="795"/>
                  </a:cubicBezTo>
                  <a:close/>
                  <a:moveTo>
                    <a:pt x="152" y="712"/>
                  </a:moveTo>
                  <a:cubicBezTo>
                    <a:pt x="150" y="711"/>
                    <a:pt x="147" y="714"/>
                    <a:pt x="147" y="710"/>
                  </a:cubicBezTo>
                  <a:cubicBezTo>
                    <a:pt x="146" y="711"/>
                    <a:pt x="145" y="708"/>
                    <a:pt x="143" y="710"/>
                  </a:cubicBezTo>
                  <a:cubicBezTo>
                    <a:pt x="145" y="714"/>
                    <a:pt x="146" y="711"/>
                    <a:pt x="148" y="714"/>
                  </a:cubicBezTo>
                  <a:cubicBezTo>
                    <a:pt x="147" y="716"/>
                    <a:pt x="145" y="715"/>
                    <a:pt x="145" y="717"/>
                  </a:cubicBezTo>
                  <a:cubicBezTo>
                    <a:pt x="147" y="715"/>
                    <a:pt x="150" y="720"/>
                    <a:pt x="150" y="718"/>
                  </a:cubicBezTo>
                  <a:cubicBezTo>
                    <a:pt x="148" y="716"/>
                    <a:pt x="148" y="714"/>
                    <a:pt x="149" y="713"/>
                  </a:cubicBezTo>
                  <a:cubicBezTo>
                    <a:pt x="150" y="714"/>
                    <a:pt x="152" y="713"/>
                    <a:pt x="152" y="712"/>
                  </a:cubicBezTo>
                  <a:close/>
                  <a:moveTo>
                    <a:pt x="70" y="588"/>
                  </a:moveTo>
                  <a:cubicBezTo>
                    <a:pt x="70" y="587"/>
                    <a:pt x="72" y="583"/>
                    <a:pt x="71" y="584"/>
                  </a:cubicBezTo>
                  <a:cubicBezTo>
                    <a:pt x="71" y="587"/>
                    <a:pt x="65" y="584"/>
                    <a:pt x="67" y="585"/>
                  </a:cubicBezTo>
                  <a:cubicBezTo>
                    <a:pt x="68" y="585"/>
                    <a:pt x="69" y="586"/>
                    <a:pt x="70" y="588"/>
                  </a:cubicBezTo>
                  <a:close/>
                  <a:moveTo>
                    <a:pt x="186" y="705"/>
                  </a:moveTo>
                  <a:cubicBezTo>
                    <a:pt x="183" y="704"/>
                    <a:pt x="181" y="706"/>
                    <a:pt x="179" y="708"/>
                  </a:cubicBezTo>
                  <a:cubicBezTo>
                    <a:pt x="178" y="709"/>
                    <a:pt x="179" y="707"/>
                    <a:pt x="178" y="706"/>
                  </a:cubicBezTo>
                  <a:cubicBezTo>
                    <a:pt x="183" y="705"/>
                    <a:pt x="184" y="702"/>
                    <a:pt x="186" y="697"/>
                  </a:cubicBezTo>
                  <a:cubicBezTo>
                    <a:pt x="187" y="701"/>
                    <a:pt x="194" y="695"/>
                    <a:pt x="194" y="692"/>
                  </a:cubicBezTo>
                  <a:cubicBezTo>
                    <a:pt x="193" y="692"/>
                    <a:pt x="193" y="692"/>
                    <a:pt x="192" y="691"/>
                  </a:cubicBezTo>
                  <a:cubicBezTo>
                    <a:pt x="192" y="696"/>
                    <a:pt x="189" y="693"/>
                    <a:pt x="188" y="697"/>
                  </a:cubicBezTo>
                  <a:cubicBezTo>
                    <a:pt x="187" y="694"/>
                    <a:pt x="187" y="694"/>
                    <a:pt x="187" y="694"/>
                  </a:cubicBezTo>
                  <a:cubicBezTo>
                    <a:pt x="184" y="696"/>
                    <a:pt x="181" y="697"/>
                    <a:pt x="183" y="701"/>
                  </a:cubicBezTo>
                  <a:cubicBezTo>
                    <a:pt x="180" y="703"/>
                    <a:pt x="179" y="698"/>
                    <a:pt x="176" y="700"/>
                  </a:cubicBezTo>
                  <a:cubicBezTo>
                    <a:pt x="175" y="704"/>
                    <a:pt x="173" y="706"/>
                    <a:pt x="172" y="709"/>
                  </a:cubicBezTo>
                  <a:cubicBezTo>
                    <a:pt x="173" y="709"/>
                    <a:pt x="173" y="709"/>
                    <a:pt x="174" y="710"/>
                  </a:cubicBezTo>
                  <a:cubicBezTo>
                    <a:pt x="175" y="710"/>
                    <a:pt x="174" y="709"/>
                    <a:pt x="176" y="709"/>
                  </a:cubicBezTo>
                  <a:cubicBezTo>
                    <a:pt x="174" y="712"/>
                    <a:pt x="170" y="714"/>
                    <a:pt x="167" y="714"/>
                  </a:cubicBezTo>
                  <a:cubicBezTo>
                    <a:pt x="165" y="715"/>
                    <a:pt x="166" y="717"/>
                    <a:pt x="166" y="718"/>
                  </a:cubicBezTo>
                  <a:cubicBezTo>
                    <a:pt x="164" y="720"/>
                    <a:pt x="164" y="717"/>
                    <a:pt x="164" y="715"/>
                  </a:cubicBezTo>
                  <a:cubicBezTo>
                    <a:pt x="167" y="712"/>
                    <a:pt x="168" y="712"/>
                    <a:pt x="170" y="710"/>
                  </a:cubicBezTo>
                  <a:cubicBezTo>
                    <a:pt x="167" y="706"/>
                    <a:pt x="163" y="709"/>
                    <a:pt x="164" y="712"/>
                  </a:cubicBezTo>
                  <a:cubicBezTo>
                    <a:pt x="163" y="712"/>
                    <a:pt x="162" y="710"/>
                    <a:pt x="161" y="709"/>
                  </a:cubicBezTo>
                  <a:cubicBezTo>
                    <a:pt x="159" y="710"/>
                    <a:pt x="159" y="711"/>
                    <a:pt x="156" y="712"/>
                  </a:cubicBezTo>
                  <a:cubicBezTo>
                    <a:pt x="154" y="709"/>
                    <a:pt x="154" y="709"/>
                    <a:pt x="154" y="709"/>
                  </a:cubicBezTo>
                  <a:cubicBezTo>
                    <a:pt x="155" y="707"/>
                    <a:pt x="157" y="708"/>
                    <a:pt x="159" y="707"/>
                  </a:cubicBezTo>
                  <a:cubicBezTo>
                    <a:pt x="160" y="706"/>
                    <a:pt x="158" y="707"/>
                    <a:pt x="157" y="704"/>
                  </a:cubicBezTo>
                  <a:cubicBezTo>
                    <a:pt x="158" y="702"/>
                    <a:pt x="161" y="704"/>
                    <a:pt x="162" y="701"/>
                  </a:cubicBezTo>
                  <a:cubicBezTo>
                    <a:pt x="162" y="703"/>
                    <a:pt x="161" y="704"/>
                    <a:pt x="161" y="706"/>
                  </a:cubicBezTo>
                  <a:cubicBezTo>
                    <a:pt x="162" y="707"/>
                    <a:pt x="163" y="707"/>
                    <a:pt x="164" y="707"/>
                  </a:cubicBezTo>
                  <a:cubicBezTo>
                    <a:pt x="164" y="705"/>
                    <a:pt x="164" y="703"/>
                    <a:pt x="165" y="702"/>
                  </a:cubicBezTo>
                  <a:cubicBezTo>
                    <a:pt x="164" y="701"/>
                    <a:pt x="162" y="700"/>
                    <a:pt x="163" y="698"/>
                  </a:cubicBezTo>
                  <a:cubicBezTo>
                    <a:pt x="163" y="699"/>
                    <a:pt x="168" y="698"/>
                    <a:pt x="168" y="695"/>
                  </a:cubicBezTo>
                  <a:cubicBezTo>
                    <a:pt x="171" y="696"/>
                    <a:pt x="170" y="698"/>
                    <a:pt x="170" y="700"/>
                  </a:cubicBezTo>
                  <a:cubicBezTo>
                    <a:pt x="172" y="701"/>
                    <a:pt x="172" y="699"/>
                    <a:pt x="173" y="697"/>
                  </a:cubicBezTo>
                  <a:cubicBezTo>
                    <a:pt x="172" y="696"/>
                    <a:pt x="170" y="696"/>
                    <a:pt x="170" y="694"/>
                  </a:cubicBezTo>
                  <a:cubicBezTo>
                    <a:pt x="173" y="696"/>
                    <a:pt x="173" y="693"/>
                    <a:pt x="176" y="691"/>
                  </a:cubicBezTo>
                  <a:cubicBezTo>
                    <a:pt x="178" y="693"/>
                    <a:pt x="180" y="691"/>
                    <a:pt x="182" y="693"/>
                  </a:cubicBezTo>
                  <a:cubicBezTo>
                    <a:pt x="184" y="691"/>
                    <a:pt x="182" y="689"/>
                    <a:pt x="183" y="688"/>
                  </a:cubicBezTo>
                  <a:cubicBezTo>
                    <a:pt x="185" y="694"/>
                    <a:pt x="202" y="685"/>
                    <a:pt x="193" y="683"/>
                  </a:cubicBezTo>
                  <a:cubicBezTo>
                    <a:pt x="191" y="682"/>
                    <a:pt x="196" y="682"/>
                    <a:pt x="195" y="681"/>
                  </a:cubicBezTo>
                  <a:cubicBezTo>
                    <a:pt x="195" y="682"/>
                    <a:pt x="197" y="683"/>
                    <a:pt x="199" y="682"/>
                  </a:cubicBezTo>
                  <a:cubicBezTo>
                    <a:pt x="200" y="681"/>
                    <a:pt x="200" y="680"/>
                    <a:pt x="199" y="679"/>
                  </a:cubicBezTo>
                  <a:cubicBezTo>
                    <a:pt x="201" y="680"/>
                    <a:pt x="202" y="679"/>
                    <a:pt x="204" y="677"/>
                  </a:cubicBezTo>
                  <a:cubicBezTo>
                    <a:pt x="203" y="675"/>
                    <a:pt x="202" y="677"/>
                    <a:pt x="201" y="676"/>
                  </a:cubicBezTo>
                  <a:cubicBezTo>
                    <a:pt x="201" y="673"/>
                    <a:pt x="205" y="678"/>
                    <a:pt x="206" y="677"/>
                  </a:cubicBezTo>
                  <a:cubicBezTo>
                    <a:pt x="205" y="676"/>
                    <a:pt x="206" y="673"/>
                    <a:pt x="205" y="673"/>
                  </a:cubicBezTo>
                  <a:cubicBezTo>
                    <a:pt x="207" y="674"/>
                    <a:pt x="218" y="677"/>
                    <a:pt x="216" y="667"/>
                  </a:cubicBezTo>
                  <a:cubicBezTo>
                    <a:pt x="218" y="669"/>
                    <a:pt x="219" y="666"/>
                    <a:pt x="221" y="670"/>
                  </a:cubicBezTo>
                  <a:cubicBezTo>
                    <a:pt x="223" y="667"/>
                    <a:pt x="223" y="665"/>
                    <a:pt x="225" y="668"/>
                  </a:cubicBezTo>
                  <a:cubicBezTo>
                    <a:pt x="226" y="665"/>
                    <a:pt x="232" y="666"/>
                    <a:pt x="230" y="661"/>
                  </a:cubicBezTo>
                  <a:cubicBezTo>
                    <a:pt x="231" y="661"/>
                    <a:pt x="235" y="664"/>
                    <a:pt x="233" y="660"/>
                  </a:cubicBezTo>
                  <a:cubicBezTo>
                    <a:pt x="236" y="664"/>
                    <a:pt x="238" y="661"/>
                    <a:pt x="241" y="661"/>
                  </a:cubicBezTo>
                  <a:cubicBezTo>
                    <a:pt x="240" y="665"/>
                    <a:pt x="234" y="662"/>
                    <a:pt x="235" y="668"/>
                  </a:cubicBezTo>
                  <a:cubicBezTo>
                    <a:pt x="233" y="670"/>
                    <a:pt x="235" y="666"/>
                    <a:pt x="234" y="665"/>
                  </a:cubicBezTo>
                  <a:cubicBezTo>
                    <a:pt x="230" y="667"/>
                    <a:pt x="228" y="668"/>
                    <a:pt x="226" y="672"/>
                  </a:cubicBezTo>
                  <a:cubicBezTo>
                    <a:pt x="230" y="671"/>
                    <a:pt x="234" y="669"/>
                    <a:pt x="238" y="669"/>
                  </a:cubicBezTo>
                  <a:cubicBezTo>
                    <a:pt x="239" y="671"/>
                    <a:pt x="235" y="671"/>
                    <a:pt x="238" y="674"/>
                  </a:cubicBezTo>
                  <a:cubicBezTo>
                    <a:pt x="234" y="671"/>
                    <a:pt x="232" y="678"/>
                    <a:pt x="230" y="675"/>
                  </a:cubicBezTo>
                  <a:cubicBezTo>
                    <a:pt x="229" y="676"/>
                    <a:pt x="229" y="677"/>
                    <a:pt x="228" y="677"/>
                  </a:cubicBezTo>
                  <a:cubicBezTo>
                    <a:pt x="229" y="678"/>
                    <a:pt x="229" y="678"/>
                    <a:pt x="230" y="677"/>
                  </a:cubicBezTo>
                  <a:cubicBezTo>
                    <a:pt x="230" y="681"/>
                    <a:pt x="225" y="677"/>
                    <a:pt x="224" y="679"/>
                  </a:cubicBezTo>
                  <a:cubicBezTo>
                    <a:pt x="227" y="683"/>
                    <a:pt x="221" y="683"/>
                    <a:pt x="220" y="687"/>
                  </a:cubicBezTo>
                  <a:cubicBezTo>
                    <a:pt x="219" y="686"/>
                    <a:pt x="219" y="685"/>
                    <a:pt x="220" y="684"/>
                  </a:cubicBezTo>
                  <a:cubicBezTo>
                    <a:pt x="219" y="684"/>
                    <a:pt x="218" y="685"/>
                    <a:pt x="216" y="684"/>
                  </a:cubicBezTo>
                  <a:cubicBezTo>
                    <a:pt x="217" y="689"/>
                    <a:pt x="211" y="690"/>
                    <a:pt x="210" y="694"/>
                  </a:cubicBezTo>
                  <a:cubicBezTo>
                    <a:pt x="209" y="695"/>
                    <a:pt x="208" y="695"/>
                    <a:pt x="207" y="693"/>
                  </a:cubicBezTo>
                  <a:cubicBezTo>
                    <a:pt x="205" y="694"/>
                    <a:pt x="208" y="697"/>
                    <a:pt x="206" y="698"/>
                  </a:cubicBezTo>
                  <a:cubicBezTo>
                    <a:pt x="205" y="696"/>
                    <a:pt x="206" y="695"/>
                    <a:pt x="206" y="693"/>
                  </a:cubicBezTo>
                  <a:cubicBezTo>
                    <a:pt x="202" y="691"/>
                    <a:pt x="203" y="695"/>
                    <a:pt x="200" y="695"/>
                  </a:cubicBezTo>
                  <a:cubicBezTo>
                    <a:pt x="199" y="697"/>
                    <a:pt x="202" y="697"/>
                    <a:pt x="201" y="700"/>
                  </a:cubicBezTo>
                  <a:cubicBezTo>
                    <a:pt x="200" y="698"/>
                    <a:pt x="198" y="701"/>
                    <a:pt x="197" y="698"/>
                  </a:cubicBezTo>
                  <a:cubicBezTo>
                    <a:pt x="195" y="700"/>
                    <a:pt x="195" y="700"/>
                    <a:pt x="193" y="700"/>
                  </a:cubicBezTo>
                  <a:cubicBezTo>
                    <a:pt x="193" y="700"/>
                    <a:pt x="193" y="701"/>
                    <a:pt x="193" y="703"/>
                  </a:cubicBezTo>
                  <a:cubicBezTo>
                    <a:pt x="195" y="704"/>
                    <a:pt x="195" y="700"/>
                    <a:pt x="197" y="700"/>
                  </a:cubicBezTo>
                  <a:cubicBezTo>
                    <a:pt x="197" y="705"/>
                    <a:pt x="195" y="705"/>
                    <a:pt x="191" y="704"/>
                  </a:cubicBezTo>
                  <a:cubicBezTo>
                    <a:pt x="190" y="702"/>
                    <a:pt x="191" y="702"/>
                    <a:pt x="193" y="701"/>
                  </a:cubicBezTo>
                  <a:cubicBezTo>
                    <a:pt x="190" y="699"/>
                    <a:pt x="184" y="700"/>
                    <a:pt x="186" y="705"/>
                  </a:cubicBezTo>
                  <a:close/>
                  <a:moveTo>
                    <a:pt x="177" y="694"/>
                  </a:moveTo>
                  <a:cubicBezTo>
                    <a:pt x="176" y="694"/>
                    <a:pt x="172" y="695"/>
                    <a:pt x="174" y="698"/>
                  </a:cubicBezTo>
                  <a:cubicBezTo>
                    <a:pt x="176" y="700"/>
                    <a:pt x="179" y="697"/>
                    <a:pt x="177" y="694"/>
                  </a:cubicBezTo>
                  <a:close/>
                  <a:moveTo>
                    <a:pt x="200" y="685"/>
                  </a:moveTo>
                  <a:cubicBezTo>
                    <a:pt x="199" y="688"/>
                    <a:pt x="198" y="684"/>
                    <a:pt x="197" y="686"/>
                  </a:cubicBezTo>
                  <a:cubicBezTo>
                    <a:pt x="201" y="689"/>
                    <a:pt x="195" y="689"/>
                    <a:pt x="198" y="693"/>
                  </a:cubicBezTo>
                  <a:cubicBezTo>
                    <a:pt x="199" y="691"/>
                    <a:pt x="202" y="690"/>
                    <a:pt x="200" y="685"/>
                  </a:cubicBezTo>
                  <a:close/>
                  <a:moveTo>
                    <a:pt x="216" y="680"/>
                  </a:moveTo>
                  <a:cubicBezTo>
                    <a:pt x="213" y="680"/>
                    <a:pt x="209" y="681"/>
                    <a:pt x="209" y="684"/>
                  </a:cubicBezTo>
                  <a:cubicBezTo>
                    <a:pt x="212" y="683"/>
                    <a:pt x="215" y="682"/>
                    <a:pt x="216" y="680"/>
                  </a:cubicBezTo>
                  <a:close/>
                  <a:moveTo>
                    <a:pt x="222" y="675"/>
                  </a:moveTo>
                  <a:cubicBezTo>
                    <a:pt x="220" y="671"/>
                    <a:pt x="217" y="674"/>
                    <a:pt x="218" y="677"/>
                  </a:cubicBezTo>
                  <a:cubicBezTo>
                    <a:pt x="219" y="677"/>
                    <a:pt x="222" y="677"/>
                    <a:pt x="222" y="675"/>
                  </a:cubicBezTo>
                  <a:close/>
                  <a:moveTo>
                    <a:pt x="227" y="673"/>
                  </a:moveTo>
                  <a:cubicBezTo>
                    <a:pt x="226" y="676"/>
                    <a:pt x="223" y="674"/>
                    <a:pt x="224" y="677"/>
                  </a:cubicBezTo>
                  <a:cubicBezTo>
                    <a:pt x="225" y="676"/>
                    <a:pt x="230" y="677"/>
                    <a:pt x="227" y="673"/>
                  </a:cubicBezTo>
                  <a:close/>
                  <a:moveTo>
                    <a:pt x="205" y="767"/>
                  </a:moveTo>
                  <a:cubicBezTo>
                    <a:pt x="203" y="769"/>
                    <a:pt x="203" y="769"/>
                    <a:pt x="203" y="769"/>
                  </a:cubicBezTo>
                  <a:cubicBezTo>
                    <a:pt x="204" y="770"/>
                    <a:pt x="203" y="771"/>
                    <a:pt x="204" y="771"/>
                  </a:cubicBezTo>
                  <a:cubicBezTo>
                    <a:pt x="203" y="769"/>
                    <a:pt x="207" y="769"/>
                    <a:pt x="205" y="767"/>
                  </a:cubicBezTo>
                  <a:close/>
                  <a:moveTo>
                    <a:pt x="115" y="615"/>
                  </a:moveTo>
                  <a:cubicBezTo>
                    <a:pt x="117" y="613"/>
                    <a:pt x="120" y="617"/>
                    <a:pt x="120" y="614"/>
                  </a:cubicBezTo>
                  <a:cubicBezTo>
                    <a:pt x="119" y="614"/>
                    <a:pt x="119" y="613"/>
                    <a:pt x="118" y="612"/>
                  </a:cubicBezTo>
                  <a:cubicBezTo>
                    <a:pt x="116" y="614"/>
                    <a:pt x="117" y="611"/>
                    <a:pt x="116" y="611"/>
                  </a:cubicBezTo>
                  <a:cubicBezTo>
                    <a:pt x="116" y="613"/>
                    <a:pt x="116" y="614"/>
                    <a:pt x="116" y="614"/>
                  </a:cubicBezTo>
                  <a:cubicBezTo>
                    <a:pt x="115" y="612"/>
                    <a:pt x="113" y="614"/>
                    <a:pt x="113" y="616"/>
                  </a:cubicBezTo>
                  <a:cubicBezTo>
                    <a:pt x="113" y="615"/>
                    <a:pt x="114" y="615"/>
                    <a:pt x="115" y="617"/>
                  </a:cubicBezTo>
                  <a:cubicBezTo>
                    <a:pt x="113" y="619"/>
                    <a:pt x="114" y="619"/>
                    <a:pt x="112" y="620"/>
                  </a:cubicBezTo>
                  <a:cubicBezTo>
                    <a:pt x="114" y="623"/>
                    <a:pt x="110" y="623"/>
                    <a:pt x="111" y="626"/>
                  </a:cubicBezTo>
                  <a:cubicBezTo>
                    <a:pt x="112" y="621"/>
                    <a:pt x="118" y="622"/>
                    <a:pt x="115" y="615"/>
                  </a:cubicBezTo>
                  <a:close/>
                  <a:moveTo>
                    <a:pt x="231" y="780"/>
                  </a:moveTo>
                  <a:cubicBezTo>
                    <a:pt x="229" y="777"/>
                    <a:pt x="229" y="777"/>
                    <a:pt x="229" y="777"/>
                  </a:cubicBezTo>
                  <a:cubicBezTo>
                    <a:pt x="227" y="780"/>
                    <a:pt x="223" y="778"/>
                    <a:pt x="223" y="780"/>
                  </a:cubicBezTo>
                  <a:cubicBezTo>
                    <a:pt x="225" y="782"/>
                    <a:pt x="227" y="779"/>
                    <a:pt x="229" y="779"/>
                  </a:cubicBezTo>
                  <a:cubicBezTo>
                    <a:pt x="230" y="785"/>
                    <a:pt x="226" y="789"/>
                    <a:pt x="221" y="785"/>
                  </a:cubicBezTo>
                  <a:cubicBezTo>
                    <a:pt x="222" y="783"/>
                    <a:pt x="223" y="785"/>
                    <a:pt x="224" y="784"/>
                  </a:cubicBezTo>
                  <a:cubicBezTo>
                    <a:pt x="222" y="782"/>
                    <a:pt x="217" y="785"/>
                    <a:pt x="219" y="788"/>
                  </a:cubicBezTo>
                  <a:cubicBezTo>
                    <a:pt x="222" y="786"/>
                    <a:pt x="225" y="789"/>
                    <a:pt x="229" y="789"/>
                  </a:cubicBezTo>
                  <a:cubicBezTo>
                    <a:pt x="228" y="789"/>
                    <a:pt x="227" y="787"/>
                    <a:pt x="228" y="787"/>
                  </a:cubicBezTo>
                  <a:cubicBezTo>
                    <a:pt x="230" y="791"/>
                    <a:pt x="229" y="786"/>
                    <a:pt x="232" y="788"/>
                  </a:cubicBezTo>
                  <a:cubicBezTo>
                    <a:pt x="230" y="788"/>
                    <a:pt x="232" y="792"/>
                    <a:pt x="233" y="791"/>
                  </a:cubicBezTo>
                  <a:cubicBezTo>
                    <a:pt x="232" y="789"/>
                    <a:pt x="233" y="788"/>
                    <a:pt x="233" y="786"/>
                  </a:cubicBezTo>
                  <a:cubicBezTo>
                    <a:pt x="232" y="788"/>
                    <a:pt x="231" y="786"/>
                    <a:pt x="230" y="785"/>
                  </a:cubicBezTo>
                  <a:cubicBezTo>
                    <a:pt x="231" y="785"/>
                    <a:pt x="230" y="784"/>
                    <a:pt x="230" y="783"/>
                  </a:cubicBezTo>
                  <a:cubicBezTo>
                    <a:pt x="233" y="785"/>
                    <a:pt x="234" y="786"/>
                    <a:pt x="236" y="786"/>
                  </a:cubicBezTo>
                  <a:cubicBezTo>
                    <a:pt x="235" y="784"/>
                    <a:pt x="234" y="784"/>
                    <a:pt x="234" y="782"/>
                  </a:cubicBezTo>
                  <a:cubicBezTo>
                    <a:pt x="232" y="785"/>
                    <a:pt x="231" y="781"/>
                    <a:pt x="229" y="781"/>
                  </a:cubicBezTo>
                  <a:lnTo>
                    <a:pt x="231" y="780"/>
                  </a:lnTo>
                  <a:close/>
                  <a:moveTo>
                    <a:pt x="226" y="791"/>
                  </a:moveTo>
                  <a:cubicBezTo>
                    <a:pt x="225" y="788"/>
                    <a:pt x="221" y="789"/>
                    <a:pt x="221" y="790"/>
                  </a:cubicBezTo>
                  <a:cubicBezTo>
                    <a:pt x="223" y="791"/>
                    <a:pt x="224" y="791"/>
                    <a:pt x="226" y="791"/>
                  </a:cubicBezTo>
                  <a:close/>
                  <a:moveTo>
                    <a:pt x="292" y="887"/>
                  </a:moveTo>
                  <a:cubicBezTo>
                    <a:pt x="293" y="889"/>
                    <a:pt x="294" y="888"/>
                    <a:pt x="295" y="891"/>
                  </a:cubicBezTo>
                  <a:cubicBezTo>
                    <a:pt x="299" y="888"/>
                    <a:pt x="296" y="889"/>
                    <a:pt x="292" y="887"/>
                  </a:cubicBezTo>
                  <a:close/>
                  <a:moveTo>
                    <a:pt x="187" y="707"/>
                  </a:moveTo>
                  <a:cubicBezTo>
                    <a:pt x="183" y="705"/>
                    <a:pt x="184" y="713"/>
                    <a:pt x="180" y="711"/>
                  </a:cubicBezTo>
                  <a:cubicBezTo>
                    <a:pt x="179" y="709"/>
                    <a:pt x="183" y="712"/>
                    <a:pt x="180" y="709"/>
                  </a:cubicBezTo>
                  <a:cubicBezTo>
                    <a:pt x="180" y="710"/>
                    <a:pt x="177" y="710"/>
                    <a:pt x="178" y="712"/>
                  </a:cubicBezTo>
                  <a:cubicBezTo>
                    <a:pt x="183" y="716"/>
                    <a:pt x="184" y="708"/>
                    <a:pt x="187" y="707"/>
                  </a:cubicBezTo>
                  <a:close/>
                  <a:moveTo>
                    <a:pt x="157" y="679"/>
                  </a:moveTo>
                  <a:cubicBezTo>
                    <a:pt x="159" y="682"/>
                    <a:pt x="159" y="682"/>
                    <a:pt x="159" y="682"/>
                  </a:cubicBezTo>
                  <a:cubicBezTo>
                    <a:pt x="164" y="680"/>
                    <a:pt x="160" y="681"/>
                    <a:pt x="157" y="679"/>
                  </a:cubicBezTo>
                  <a:close/>
                  <a:moveTo>
                    <a:pt x="190" y="717"/>
                  </a:moveTo>
                  <a:cubicBezTo>
                    <a:pt x="190" y="716"/>
                    <a:pt x="182" y="716"/>
                    <a:pt x="185" y="719"/>
                  </a:cubicBezTo>
                  <a:cubicBezTo>
                    <a:pt x="185" y="717"/>
                    <a:pt x="189" y="718"/>
                    <a:pt x="190" y="717"/>
                  </a:cubicBezTo>
                  <a:close/>
                  <a:moveTo>
                    <a:pt x="199" y="737"/>
                  </a:moveTo>
                  <a:cubicBezTo>
                    <a:pt x="203" y="736"/>
                    <a:pt x="205" y="736"/>
                    <a:pt x="207" y="731"/>
                  </a:cubicBezTo>
                  <a:cubicBezTo>
                    <a:pt x="205" y="733"/>
                    <a:pt x="194" y="733"/>
                    <a:pt x="199" y="737"/>
                  </a:cubicBezTo>
                  <a:close/>
                  <a:moveTo>
                    <a:pt x="129" y="614"/>
                  </a:moveTo>
                  <a:cubicBezTo>
                    <a:pt x="127" y="615"/>
                    <a:pt x="127" y="615"/>
                    <a:pt x="125" y="616"/>
                  </a:cubicBezTo>
                  <a:cubicBezTo>
                    <a:pt x="126" y="617"/>
                    <a:pt x="125" y="618"/>
                    <a:pt x="125" y="618"/>
                  </a:cubicBezTo>
                  <a:cubicBezTo>
                    <a:pt x="126" y="618"/>
                    <a:pt x="127" y="621"/>
                    <a:pt x="128" y="620"/>
                  </a:cubicBezTo>
                  <a:cubicBezTo>
                    <a:pt x="125" y="615"/>
                    <a:pt x="133" y="617"/>
                    <a:pt x="133" y="613"/>
                  </a:cubicBezTo>
                  <a:cubicBezTo>
                    <a:pt x="131" y="609"/>
                    <a:pt x="138" y="604"/>
                    <a:pt x="141" y="605"/>
                  </a:cubicBezTo>
                  <a:cubicBezTo>
                    <a:pt x="140" y="607"/>
                    <a:pt x="138" y="608"/>
                    <a:pt x="138" y="609"/>
                  </a:cubicBezTo>
                  <a:cubicBezTo>
                    <a:pt x="138" y="609"/>
                    <a:pt x="139" y="611"/>
                    <a:pt x="140" y="611"/>
                  </a:cubicBezTo>
                  <a:cubicBezTo>
                    <a:pt x="141" y="610"/>
                    <a:pt x="143" y="608"/>
                    <a:pt x="141" y="606"/>
                  </a:cubicBezTo>
                  <a:cubicBezTo>
                    <a:pt x="144" y="608"/>
                    <a:pt x="144" y="605"/>
                    <a:pt x="146" y="605"/>
                  </a:cubicBezTo>
                  <a:cubicBezTo>
                    <a:pt x="144" y="604"/>
                    <a:pt x="145" y="601"/>
                    <a:pt x="146" y="602"/>
                  </a:cubicBezTo>
                  <a:cubicBezTo>
                    <a:pt x="146" y="602"/>
                    <a:pt x="145" y="603"/>
                    <a:pt x="146" y="603"/>
                  </a:cubicBezTo>
                  <a:cubicBezTo>
                    <a:pt x="154" y="604"/>
                    <a:pt x="155" y="594"/>
                    <a:pt x="163" y="597"/>
                  </a:cubicBezTo>
                  <a:cubicBezTo>
                    <a:pt x="164" y="595"/>
                    <a:pt x="161" y="593"/>
                    <a:pt x="161" y="593"/>
                  </a:cubicBezTo>
                  <a:cubicBezTo>
                    <a:pt x="166" y="595"/>
                    <a:pt x="167" y="587"/>
                    <a:pt x="173" y="589"/>
                  </a:cubicBezTo>
                  <a:cubicBezTo>
                    <a:pt x="173" y="588"/>
                    <a:pt x="172" y="587"/>
                    <a:pt x="172" y="586"/>
                  </a:cubicBezTo>
                  <a:cubicBezTo>
                    <a:pt x="174" y="588"/>
                    <a:pt x="178" y="584"/>
                    <a:pt x="177" y="583"/>
                  </a:cubicBezTo>
                  <a:cubicBezTo>
                    <a:pt x="179" y="582"/>
                    <a:pt x="182" y="583"/>
                    <a:pt x="183" y="587"/>
                  </a:cubicBezTo>
                  <a:cubicBezTo>
                    <a:pt x="183" y="583"/>
                    <a:pt x="186" y="587"/>
                    <a:pt x="187" y="584"/>
                  </a:cubicBezTo>
                  <a:cubicBezTo>
                    <a:pt x="184" y="585"/>
                    <a:pt x="187" y="581"/>
                    <a:pt x="185" y="579"/>
                  </a:cubicBezTo>
                  <a:cubicBezTo>
                    <a:pt x="183" y="580"/>
                    <a:pt x="181" y="580"/>
                    <a:pt x="181" y="583"/>
                  </a:cubicBezTo>
                  <a:cubicBezTo>
                    <a:pt x="173" y="581"/>
                    <a:pt x="168" y="590"/>
                    <a:pt x="162" y="591"/>
                  </a:cubicBezTo>
                  <a:cubicBezTo>
                    <a:pt x="161" y="589"/>
                    <a:pt x="159" y="590"/>
                    <a:pt x="159" y="588"/>
                  </a:cubicBezTo>
                  <a:cubicBezTo>
                    <a:pt x="159" y="591"/>
                    <a:pt x="157" y="593"/>
                    <a:pt x="154" y="593"/>
                  </a:cubicBezTo>
                  <a:cubicBezTo>
                    <a:pt x="155" y="595"/>
                    <a:pt x="154" y="596"/>
                    <a:pt x="153" y="597"/>
                  </a:cubicBezTo>
                  <a:cubicBezTo>
                    <a:pt x="152" y="596"/>
                    <a:pt x="153" y="595"/>
                    <a:pt x="152" y="594"/>
                  </a:cubicBezTo>
                  <a:cubicBezTo>
                    <a:pt x="151" y="595"/>
                    <a:pt x="151" y="595"/>
                    <a:pt x="151" y="596"/>
                  </a:cubicBezTo>
                  <a:cubicBezTo>
                    <a:pt x="151" y="595"/>
                    <a:pt x="151" y="595"/>
                    <a:pt x="151" y="594"/>
                  </a:cubicBezTo>
                  <a:cubicBezTo>
                    <a:pt x="150" y="596"/>
                    <a:pt x="147" y="594"/>
                    <a:pt x="148" y="596"/>
                  </a:cubicBezTo>
                  <a:cubicBezTo>
                    <a:pt x="149" y="596"/>
                    <a:pt x="149" y="596"/>
                    <a:pt x="150" y="597"/>
                  </a:cubicBezTo>
                  <a:cubicBezTo>
                    <a:pt x="149" y="597"/>
                    <a:pt x="150" y="598"/>
                    <a:pt x="149" y="599"/>
                  </a:cubicBezTo>
                  <a:cubicBezTo>
                    <a:pt x="148" y="596"/>
                    <a:pt x="147" y="598"/>
                    <a:pt x="145" y="596"/>
                  </a:cubicBezTo>
                  <a:cubicBezTo>
                    <a:pt x="145" y="599"/>
                    <a:pt x="145" y="600"/>
                    <a:pt x="141" y="600"/>
                  </a:cubicBezTo>
                  <a:cubicBezTo>
                    <a:pt x="143" y="602"/>
                    <a:pt x="143" y="603"/>
                    <a:pt x="142" y="604"/>
                  </a:cubicBezTo>
                  <a:cubicBezTo>
                    <a:pt x="141" y="599"/>
                    <a:pt x="137" y="603"/>
                    <a:pt x="137" y="605"/>
                  </a:cubicBezTo>
                  <a:cubicBezTo>
                    <a:pt x="137" y="604"/>
                    <a:pt x="136" y="603"/>
                    <a:pt x="136" y="603"/>
                  </a:cubicBezTo>
                  <a:cubicBezTo>
                    <a:pt x="134" y="606"/>
                    <a:pt x="130" y="607"/>
                    <a:pt x="126" y="607"/>
                  </a:cubicBezTo>
                  <a:cubicBezTo>
                    <a:pt x="129" y="610"/>
                    <a:pt x="125" y="611"/>
                    <a:pt x="123" y="611"/>
                  </a:cubicBezTo>
                  <a:cubicBezTo>
                    <a:pt x="123" y="610"/>
                    <a:pt x="123" y="609"/>
                    <a:pt x="123" y="608"/>
                  </a:cubicBezTo>
                  <a:cubicBezTo>
                    <a:pt x="123" y="611"/>
                    <a:pt x="126" y="609"/>
                    <a:pt x="125" y="608"/>
                  </a:cubicBezTo>
                  <a:cubicBezTo>
                    <a:pt x="123" y="610"/>
                    <a:pt x="122" y="607"/>
                    <a:pt x="120" y="606"/>
                  </a:cubicBezTo>
                  <a:cubicBezTo>
                    <a:pt x="122" y="611"/>
                    <a:pt x="120" y="609"/>
                    <a:pt x="124" y="614"/>
                  </a:cubicBezTo>
                  <a:cubicBezTo>
                    <a:pt x="125" y="613"/>
                    <a:pt x="129" y="608"/>
                    <a:pt x="130" y="612"/>
                  </a:cubicBezTo>
                  <a:cubicBezTo>
                    <a:pt x="128" y="610"/>
                    <a:pt x="130" y="613"/>
                    <a:pt x="129" y="614"/>
                  </a:cubicBezTo>
                  <a:close/>
                  <a:moveTo>
                    <a:pt x="206" y="723"/>
                  </a:moveTo>
                  <a:cubicBezTo>
                    <a:pt x="206" y="720"/>
                    <a:pt x="203" y="727"/>
                    <a:pt x="205" y="729"/>
                  </a:cubicBezTo>
                  <a:cubicBezTo>
                    <a:pt x="207" y="728"/>
                    <a:pt x="206" y="725"/>
                    <a:pt x="206" y="723"/>
                  </a:cubicBezTo>
                  <a:close/>
                  <a:moveTo>
                    <a:pt x="172" y="662"/>
                  </a:moveTo>
                  <a:cubicBezTo>
                    <a:pt x="171" y="660"/>
                    <a:pt x="170" y="661"/>
                    <a:pt x="169" y="659"/>
                  </a:cubicBezTo>
                  <a:cubicBezTo>
                    <a:pt x="171" y="660"/>
                    <a:pt x="173" y="659"/>
                    <a:pt x="172" y="656"/>
                  </a:cubicBezTo>
                  <a:cubicBezTo>
                    <a:pt x="169" y="659"/>
                    <a:pt x="167" y="661"/>
                    <a:pt x="163" y="661"/>
                  </a:cubicBezTo>
                  <a:cubicBezTo>
                    <a:pt x="164" y="662"/>
                    <a:pt x="163" y="665"/>
                    <a:pt x="165" y="665"/>
                  </a:cubicBezTo>
                  <a:cubicBezTo>
                    <a:pt x="165" y="661"/>
                    <a:pt x="169" y="662"/>
                    <a:pt x="172" y="662"/>
                  </a:cubicBezTo>
                  <a:close/>
                  <a:moveTo>
                    <a:pt x="245" y="761"/>
                  </a:moveTo>
                  <a:cubicBezTo>
                    <a:pt x="244" y="761"/>
                    <a:pt x="239" y="760"/>
                    <a:pt x="241" y="761"/>
                  </a:cubicBezTo>
                  <a:cubicBezTo>
                    <a:pt x="242" y="762"/>
                    <a:pt x="243" y="761"/>
                    <a:pt x="245" y="762"/>
                  </a:cubicBezTo>
                  <a:cubicBezTo>
                    <a:pt x="242" y="763"/>
                    <a:pt x="243" y="766"/>
                    <a:pt x="240" y="766"/>
                  </a:cubicBezTo>
                  <a:cubicBezTo>
                    <a:pt x="243" y="770"/>
                    <a:pt x="245" y="763"/>
                    <a:pt x="245" y="761"/>
                  </a:cubicBezTo>
                  <a:close/>
                  <a:moveTo>
                    <a:pt x="134" y="585"/>
                  </a:moveTo>
                  <a:cubicBezTo>
                    <a:pt x="131" y="581"/>
                    <a:pt x="136" y="585"/>
                    <a:pt x="135" y="581"/>
                  </a:cubicBezTo>
                  <a:cubicBezTo>
                    <a:pt x="134" y="582"/>
                    <a:pt x="133" y="581"/>
                    <a:pt x="132" y="581"/>
                  </a:cubicBezTo>
                  <a:cubicBezTo>
                    <a:pt x="134" y="585"/>
                    <a:pt x="127" y="583"/>
                    <a:pt x="127" y="587"/>
                  </a:cubicBezTo>
                  <a:cubicBezTo>
                    <a:pt x="129" y="585"/>
                    <a:pt x="131" y="584"/>
                    <a:pt x="134" y="585"/>
                  </a:cubicBezTo>
                  <a:close/>
                  <a:moveTo>
                    <a:pt x="132" y="586"/>
                  </a:moveTo>
                  <a:cubicBezTo>
                    <a:pt x="132" y="586"/>
                    <a:pt x="131" y="587"/>
                    <a:pt x="130" y="588"/>
                  </a:cubicBezTo>
                  <a:cubicBezTo>
                    <a:pt x="131" y="591"/>
                    <a:pt x="131" y="591"/>
                    <a:pt x="131" y="591"/>
                  </a:cubicBezTo>
                  <a:cubicBezTo>
                    <a:pt x="133" y="590"/>
                    <a:pt x="135" y="589"/>
                    <a:pt x="134" y="587"/>
                  </a:cubicBezTo>
                  <a:cubicBezTo>
                    <a:pt x="132" y="588"/>
                    <a:pt x="133" y="584"/>
                    <a:pt x="132" y="586"/>
                  </a:cubicBezTo>
                  <a:close/>
                  <a:moveTo>
                    <a:pt x="182" y="659"/>
                  </a:moveTo>
                  <a:cubicBezTo>
                    <a:pt x="183" y="658"/>
                    <a:pt x="186" y="662"/>
                    <a:pt x="186" y="659"/>
                  </a:cubicBezTo>
                  <a:cubicBezTo>
                    <a:pt x="185" y="660"/>
                    <a:pt x="184" y="657"/>
                    <a:pt x="183" y="658"/>
                  </a:cubicBezTo>
                  <a:cubicBezTo>
                    <a:pt x="183" y="660"/>
                    <a:pt x="180" y="658"/>
                    <a:pt x="181" y="661"/>
                  </a:cubicBezTo>
                  <a:cubicBezTo>
                    <a:pt x="182" y="661"/>
                    <a:pt x="181" y="663"/>
                    <a:pt x="182" y="664"/>
                  </a:cubicBezTo>
                  <a:cubicBezTo>
                    <a:pt x="184" y="663"/>
                    <a:pt x="181" y="661"/>
                    <a:pt x="182" y="659"/>
                  </a:cubicBezTo>
                  <a:close/>
                  <a:moveTo>
                    <a:pt x="240" y="743"/>
                  </a:moveTo>
                  <a:cubicBezTo>
                    <a:pt x="242" y="742"/>
                    <a:pt x="242" y="742"/>
                    <a:pt x="242" y="742"/>
                  </a:cubicBezTo>
                  <a:cubicBezTo>
                    <a:pt x="240" y="740"/>
                    <a:pt x="239" y="741"/>
                    <a:pt x="237" y="740"/>
                  </a:cubicBezTo>
                  <a:cubicBezTo>
                    <a:pt x="238" y="743"/>
                    <a:pt x="239" y="741"/>
                    <a:pt x="240" y="743"/>
                  </a:cubicBezTo>
                  <a:close/>
                  <a:moveTo>
                    <a:pt x="193" y="659"/>
                  </a:moveTo>
                  <a:cubicBezTo>
                    <a:pt x="192" y="656"/>
                    <a:pt x="195" y="659"/>
                    <a:pt x="194" y="656"/>
                  </a:cubicBezTo>
                  <a:cubicBezTo>
                    <a:pt x="192" y="653"/>
                    <a:pt x="190" y="657"/>
                    <a:pt x="188" y="656"/>
                  </a:cubicBezTo>
                  <a:cubicBezTo>
                    <a:pt x="188" y="653"/>
                    <a:pt x="196" y="655"/>
                    <a:pt x="193" y="650"/>
                  </a:cubicBezTo>
                  <a:cubicBezTo>
                    <a:pt x="196" y="651"/>
                    <a:pt x="195" y="649"/>
                    <a:pt x="198" y="648"/>
                  </a:cubicBezTo>
                  <a:cubicBezTo>
                    <a:pt x="199" y="651"/>
                    <a:pt x="200" y="650"/>
                    <a:pt x="204" y="654"/>
                  </a:cubicBezTo>
                  <a:cubicBezTo>
                    <a:pt x="203" y="654"/>
                    <a:pt x="203" y="655"/>
                    <a:pt x="202" y="656"/>
                  </a:cubicBezTo>
                  <a:cubicBezTo>
                    <a:pt x="201" y="654"/>
                    <a:pt x="200" y="655"/>
                    <a:pt x="199" y="653"/>
                  </a:cubicBezTo>
                  <a:cubicBezTo>
                    <a:pt x="199" y="656"/>
                    <a:pt x="195" y="657"/>
                    <a:pt x="193" y="659"/>
                  </a:cubicBezTo>
                  <a:close/>
                  <a:moveTo>
                    <a:pt x="197" y="650"/>
                  </a:moveTo>
                  <a:cubicBezTo>
                    <a:pt x="197" y="653"/>
                    <a:pt x="194" y="652"/>
                    <a:pt x="194" y="654"/>
                  </a:cubicBezTo>
                  <a:cubicBezTo>
                    <a:pt x="196" y="655"/>
                    <a:pt x="199" y="651"/>
                    <a:pt x="197" y="650"/>
                  </a:cubicBezTo>
                  <a:close/>
                  <a:moveTo>
                    <a:pt x="302" y="814"/>
                  </a:moveTo>
                  <a:cubicBezTo>
                    <a:pt x="305" y="819"/>
                    <a:pt x="306" y="817"/>
                    <a:pt x="308" y="820"/>
                  </a:cubicBezTo>
                  <a:cubicBezTo>
                    <a:pt x="306" y="816"/>
                    <a:pt x="314" y="817"/>
                    <a:pt x="311" y="814"/>
                  </a:cubicBezTo>
                  <a:cubicBezTo>
                    <a:pt x="312" y="813"/>
                    <a:pt x="313" y="816"/>
                    <a:pt x="314" y="816"/>
                  </a:cubicBezTo>
                  <a:cubicBezTo>
                    <a:pt x="318" y="813"/>
                    <a:pt x="321" y="807"/>
                    <a:pt x="326" y="808"/>
                  </a:cubicBezTo>
                  <a:cubicBezTo>
                    <a:pt x="324" y="806"/>
                    <a:pt x="325" y="808"/>
                    <a:pt x="325" y="805"/>
                  </a:cubicBezTo>
                  <a:cubicBezTo>
                    <a:pt x="323" y="808"/>
                    <a:pt x="314" y="803"/>
                    <a:pt x="314" y="809"/>
                  </a:cubicBezTo>
                  <a:cubicBezTo>
                    <a:pt x="313" y="808"/>
                    <a:pt x="312" y="807"/>
                    <a:pt x="312" y="807"/>
                  </a:cubicBezTo>
                  <a:cubicBezTo>
                    <a:pt x="314" y="810"/>
                    <a:pt x="310" y="809"/>
                    <a:pt x="309" y="808"/>
                  </a:cubicBezTo>
                  <a:cubicBezTo>
                    <a:pt x="308" y="811"/>
                    <a:pt x="303" y="811"/>
                    <a:pt x="300" y="813"/>
                  </a:cubicBezTo>
                  <a:cubicBezTo>
                    <a:pt x="301" y="814"/>
                    <a:pt x="301" y="817"/>
                    <a:pt x="302" y="817"/>
                  </a:cubicBezTo>
                  <a:cubicBezTo>
                    <a:pt x="302" y="816"/>
                    <a:pt x="303" y="815"/>
                    <a:pt x="302" y="814"/>
                  </a:cubicBezTo>
                  <a:close/>
                  <a:moveTo>
                    <a:pt x="159" y="572"/>
                  </a:moveTo>
                  <a:cubicBezTo>
                    <a:pt x="156" y="571"/>
                    <a:pt x="154" y="574"/>
                    <a:pt x="153" y="577"/>
                  </a:cubicBezTo>
                  <a:cubicBezTo>
                    <a:pt x="154" y="576"/>
                    <a:pt x="156" y="577"/>
                    <a:pt x="157" y="575"/>
                  </a:cubicBezTo>
                  <a:cubicBezTo>
                    <a:pt x="154" y="573"/>
                    <a:pt x="161" y="575"/>
                    <a:pt x="159" y="572"/>
                  </a:cubicBezTo>
                  <a:close/>
                  <a:moveTo>
                    <a:pt x="213" y="637"/>
                  </a:moveTo>
                  <a:cubicBezTo>
                    <a:pt x="214" y="636"/>
                    <a:pt x="216" y="638"/>
                    <a:pt x="217" y="637"/>
                  </a:cubicBezTo>
                  <a:cubicBezTo>
                    <a:pt x="215" y="634"/>
                    <a:pt x="214" y="637"/>
                    <a:pt x="212" y="636"/>
                  </a:cubicBezTo>
                  <a:cubicBezTo>
                    <a:pt x="212" y="638"/>
                    <a:pt x="212" y="640"/>
                    <a:pt x="211" y="641"/>
                  </a:cubicBezTo>
                  <a:cubicBezTo>
                    <a:pt x="208" y="638"/>
                    <a:pt x="208" y="642"/>
                    <a:pt x="205" y="641"/>
                  </a:cubicBezTo>
                  <a:cubicBezTo>
                    <a:pt x="206" y="643"/>
                    <a:pt x="206" y="644"/>
                    <a:pt x="205" y="645"/>
                  </a:cubicBezTo>
                  <a:cubicBezTo>
                    <a:pt x="204" y="644"/>
                    <a:pt x="204" y="644"/>
                    <a:pt x="203" y="643"/>
                  </a:cubicBezTo>
                  <a:cubicBezTo>
                    <a:pt x="204" y="643"/>
                    <a:pt x="204" y="642"/>
                    <a:pt x="204" y="641"/>
                  </a:cubicBezTo>
                  <a:cubicBezTo>
                    <a:pt x="202" y="643"/>
                    <a:pt x="200" y="643"/>
                    <a:pt x="198" y="642"/>
                  </a:cubicBezTo>
                  <a:cubicBezTo>
                    <a:pt x="201" y="644"/>
                    <a:pt x="197" y="643"/>
                    <a:pt x="198" y="645"/>
                  </a:cubicBezTo>
                  <a:cubicBezTo>
                    <a:pt x="200" y="646"/>
                    <a:pt x="202" y="641"/>
                    <a:pt x="203" y="646"/>
                  </a:cubicBezTo>
                  <a:cubicBezTo>
                    <a:pt x="202" y="646"/>
                    <a:pt x="202" y="645"/>
                    <a:pt x="201" y="646"/>
                  </a:cubicBezTo>
                  <a:cubicBezTo>
                    <a:pt x="202" y="650"/>
                    <a:pt x="204" y="650"/>
                    <a:pt x="204" y="653"/>
                  </a:cubicBezTo>
                  <a:cubicBezTo>
                    <a:pt x="206" y="652"/>
                    <a:pt x="204" y="649"/>
                    <a:pt x="206" y="648"/>
                  </a:cubicBezTo>
                  <a:cubicBezTo>
                    <a:pt x="207" y="651"/>
                    <a:pt x="206" y="653"/>
                    <a:pt x="209" y="652"/>
                  </a:cubicBezTo>
                  <a:cubicBezTo>
                    <a:pt x="207" y="649"/>
                    <a:pt x="207" y="647"/>
                    <a:pt x="209" y="646"/>
                  </a:cubicBezTo>
                  <a:cubicBezTo>
                    <a:pt x="210" y="650"/>
                    <a:pt x="213" y="645"/>
                    <a:pt x="214" y="645"/>
                  </a:cubicBezTo>
                  <a:cubicBezTo>
                    <a:pt x="216" y="647"/>
                    <a:pt x="215" y="648"/>
                    <a:pt x="217" y="647"/>
                  </a:cubicBezTo>
                  <a:cubicBezTo>
                    <a:pt x="215" y="645"/>
                    <a:pt x="220" y="646"/>
                    <a:pt x="217" y="644"/>
                  </a:cubicBezTo>
                  <a:cubicBezTo>
                    <a:pt x="216" y="644"/>
                    <a:pt x="217" y="647"/>
                    <a:pt x="215" y="645"/>
                  </a:cubicBezTo>
                  <a:cubicBezTo>
                    <a:pt x="216" y="641"/>
                    <a:pt x="220" y="639"/>
                    <a:pt x="222" y="639"/>
                  </a:cubicBezTo>
                  <a:cubicBezTo>
                    <a:pt x="220" y="634"/>
                    <a:pt x="215" y="640"/>
                    <a:pt x="213" y="641"/>
                  </a:cubicBezTo>
                  <a:cubicBezTo>
                    <a:pt x="213" y="641"/>
                    <a:pt x="212" y="641"/>
                    <a:pt x="212" y="640"/>
                  </a:cubicBezTo>
                  <a:cubicBezTo>
                    <a:pt x="214" y="640"/>
                    <a:pt x="213" y="638"/>
                    <a:pt x="213" y="637"/>
                  </a:cubicBezTo>
                  <a:close/>
                  <a:moveTo>
                    <a:pt x="152" y="541"/>
                  </a:moveTo>
                  <a:cubicBezTo>
                    <a:pt x="151" y="544"/>
                    <a:pt x="148" y="542"/>
                    <a:pt x="149" y="540"/>
                  </a:cubicBezTo>
                  <a:cubicBezTo>
                    <a:pt x="147" y="538"/>
                    <a:pt x="145" y="544"/>
                    <a:pt x="143" y="541"/>
                  </a:cubicBezTo>
                  <a:cubicBezTo>
                    <a:pt x="143" y="544"/>
                    <a:pt x="142" y="544"/>
                    <a:pt x="141" y="545"/>
                  </a:cubicBezTo>
                  <a:cubicBezTo>
                    <a:pt x="144" y="547"/>
                    <a:pt x="144" y="540"/>
                    <a:pt x="147" y="542"/>
                  </a:cubicBezTo>
                  <a:cubicBezTo>
                    <a:pt x="150" y="544"/>
                    <a:pt x="147" y="544"/>
                    <a:pt x="149" y="546"/>
                  </a:cubicBezTo>
                  <a:cubicBezTo>
                    <a:pt x="150" y="547"/>
                    <a:pt x="152" y="543"/>
                    <a:pt x="149" y="544"/>
                  </a:cubicBezTo>
                  <a:cubicBezTo>
                    <a:pt x="150" y="543"/>
                    <a:pt x="154" y="545"/>
                    <a:pt x="152" y="541"/>
                  </a:cubicBezTo>
                  <a:close/>
                  <a:moveTo>
                    <a:pt x="204" y="616"/>
                  </a:moveTo>
                  <a:cubicBezTo>
                    <a:pt x="202" y="615"/>
                    <a:pt x="201" y="611"/>
                    <a:pt x="201" y="613"/>
                  </a:cubicBezTo>
                  <a:cubicBezTo>
                    <a:pt x="203" y="617"/>
                    <a:pt x="198" y="617"/>
                    <a:pt x="200" y="619"/>
                  </a:cubicBezTo>
                  <a:cubicBezTo>
                    <a:pt x="201" y="618"/>
                    <a:pt x="202" y="616"/>
                    <a:pt x="204" y="616"/>
                  </a:cubicBezTo>
                  <a:close/>
                  <a:moveTo>
                    <a:pt x="94" y="424"/>
                  </a:moveTo>
                  <a:cubicBezTo>
                    <a:pt x="89" y="423"/>
                    <a:pt x="84" y="425"/>
                    <a:pt x="83" y="429"/>
                  </a:cubicBezTo>
                  <a:cubicBezTo>
                    <a:pt x="86" y="424"/>
                    <a:pt x="92" y="428"/>
                    <a:pt x="94" y="424"/>
                  </a:cubicBezTo>
                  <a:close/>
                  <a:moveTo>
                    <a:pt x="153" y="524"/>
                  </a:moveTo>
                  <a:cubicBezTo>
                    <a:pt x="155" y="527"/>
                    <a:pt x="152" y="529"/>
                    <a:pt x="153" y="533"/>
                  </a:cubicBezTo>
                  <a:cubicBezTo>
                    <a:pt x="154" y="530"/>
                    <a:pt x="157" y="531"/>
                    <a:pt x="159" y="533"/>
                  </a:cubicBezTo>
                  <a:cubicBezTo>
                    <a:pt x="157" y="530"/>
                    <a:pt x="155" y="525"/>
                    <a:pt x="153" y="524"/>
                  </a:cubicBezTo>
                  <a:close/>
                  <a:moveTo>
                    <a:pt x="242" y="626"/>
                  </a:moveTo>
                  <a:cubicBezTo>
                    <a:pt x="242" y="626"/>
                    <a:pt x="241" y="625"/>
                    <a:pt x="242" y="624"/>
                  </a:cubicBezTo>
                  <a:cubicBezTo>
                    <a:pt x="240" y="622"/>
                    <a:pt x="239" y="627"/>
                    <a:pt x="238" y="624"/>
                  </a:cubicBezTo>
                  <a:cubicBezTo>
                    <a:pt x="240" y="622"/>
                    <a:pt x="243" y="624"/>
                    <a:pt x="242" y="621"/>
                  </a:cubicBezTo>
                  <a:cubicBezTo>
                    <a:pt x="245" y="624"/>
                    <a:pt x="244" y="617"/>
                    <a:pt x="247" y="621"/>
                  </a:cubicBezTo>
                  <a:cubicBezTo>
                    <a:pt x="249" y="621"/>
                    <a:pt x="245" y="617"/>
                    <a:pt x="248" y="616"/>
                  </a:cubicBezTo>
                  <a:cubicBezTo>
                    <a:pt x="248" y="618"/>
                    <a:pt x="247" y="619"/>
                    <a:pt x="249" y="618"/>
                  </a:cubicBezTo>
                  <a:cubicBezTo>
                    <a:pt x="250" y="616"/>
                    <a:pt x="247" y="616"/>
                    <a:pt x="248" y="614"/>
                  </a:cubicBezTo>
                  <a:cubicBezTo>
                    <a:pt x="248" y="614"/>
                    <a:pt x="249" y="616"/>
                    <a:pt x="250" y="615"/>
                  </a:cubicBezTo>
                  <a:cubicBezTo>
                    <a:pt x="250" y="616"/>
                    <a:pt x="251" y="617"/>
                    <a:pt x="251" y="618"/>
                  </a:cubicBezTo>
                  <a:cubicBezTo>
                    <a:pt x="250" y="611"/>
                    <a:pt x="263" y="611"/>
                    <a:pt x="258" y="605"/>
                  </a:cubicBezTo>
                  <a:cubicBezTo>
                    <a:pt x="259" y="604"/>
                    <a:pt x="260" y="605"/>
                    <a:pt x="261" y="607"/>
                  </a:cubicBezTo>
                  <a:cubicBezTo>
                    <a:pt x="262" y="606"/>
                    <a:pt x="263" y="605"/>
                    <a:pt x="263" y="605"/>
                  </a:cubicBezTo>
                  <a:cubicBezTo>
                    <a:pt x="262" y="601"/>
                    <a:pt x="261" y="605"/>
                    <a:pt x="259" y="602"/>
                  </a:cubicBezTo>
                  <a:cubicBezTo>
                    <a:pt x="262" y="602"/>
                    <a:pt x="265" y="602"/>
                    <a:pt x="268" y="601"/>
                  </a:cubicBezTo>
                  <a:cubicBezTo>
                    <a:pt x="269" y="605"/>
                    <a:pt x="270" y="600"/>
                    <a:pt x="270" y="605"/>
                  </a:cubicBezTo>
                  <a:cubicBezTo>
                    <a:pt x="272" y="605"/>
                    <a:pt x="273" y="603"/>
                    <a:pt x="273" y="603"/>
                  </a:cubicBezTo>
                  <a:cubicBezTo>
                    <a:pt x="271" y="600"/>
                    <a:pt x="271" y="601"/>
                    <a:pt x="269" y="600"/>
                  </a:cubicBezTo>
                  <a:cubicBezTo>
                    <a:pt x="270" y="598"/>
                    <a:pt x="271" y="598"/>
                    <a:pt x="273" y="601"/>
                  </a:cubicBezTo>
                  <a:cubicBezTo>
                    <a:pt x="274" y="600"/>
                    <a:pt x="274" y="599"/>
                    <a:pt x="275" y="598"/>
                  </a:cubicBezTo>
                  <a:cubicBezTo>
                    <a:pt x="277" y="600"/>
                    <a:pt x="276" y="599"/>
                    <a:pt x="277" y="602"/>
                  </a:cubicBezTo>
                  <a:cubicBezTo>
                    <a:pt x="278" y="597"/>
                    <a:pt x="289" y="598"/>
                    <a:pt x="290" y="593"/>
                  </a:cubicBezTo>
                  <a:cubicBezTo>
                    <a:pt x="292" y="595"/>
                    <a:pt x="290" y="596"/>
                    <a:pt x="289" y="597"/>
                  </a:cubicBezTo>
                  <a:cubicBezTo>
                    <a:pt x="290" y="598"/>
                    <a:pt x="290" y="598"/>
                    <a:pt x="291" y="599"/>
                  </a:cubicBezTo>
                  <a:cubicBezTo>
                    <a:pt x="291" y="596"/>
                    <a:pt x="295" y="594"/>
                    <a:pt x="293" y="592"/>
                  </a:cubicBezTo>
                  <a:cubicBezTo>
                    <a:pt x="294" y="590"/>
                    <a:pt x="295" y="593"/>
                    <a:pt x="296" y="593"/>
                  </a:cubicBezTo>
                  <a:cubicBezTo>
                    <a:pt x="295" y="590"/>
                    <a:pt x="301" y="590"/>
                    <a:pt x="300" y="588"/>
                  </a:cubicBezTo>
                  <a:cubicBezTo>
                    <a:pt x="302" y="586"/>
                    <a:pt x="311" y="581"/>
                    <a:pt x="306" y="576"/>
                  </a:cubicBezTo>
                  <a:cubicBezTo>
                    <a:pt x="308" y="574"/>
                    <a:pt x="311" y="579"/>
                    <a:pt x="309" y="580"/>
                  </a:cubicBezTo>
                  <a:cubicBezTo>
                    <a:pt x="312" y="583"/>
                    <a:pt x="315" y="575"/>
                    <a:pt x="318" y="579"/>
                  </a:cubicBezTo>
                  <a:cubicBezTo>
                    <a:pt x="318" y="577"/>
                    <a:pt x="317" y="576"/>
                    <a:pt x="319" y="575"/>
                  </a:cubicBezTo>
                  <a:cubicBezTo>
                    <a:pt x="321" y="577"/>
                    <a:pt x="319" y="577"/>
                    <a:pt x="320" y="578"/>
                  </a:cubicBezTo>
                  <a:cubicBezTo>
                    <a:pt x="323" y="576"/>
                    <a:pt x="327" y="569"/>
                    <a:pt x="332" y="570"/>
                  </a:cubicBezTo>
                  <a:cubicBezTo>
                    <a:pt x="333" y="569"/>
                    <a:pt x="332" y="567"/>
                    <a:pt x="333" y="566"/>
                  </a:cubicBezTo>
                  <a:cubicBezTo>
                    <a:pt x="335" y="568"/>
                    <a:pt x="336" y="565"/>
                    <a:pt x="337" y="568"/>
                  </a:cubicBezTo>
                  <a:cubicBezTo>
                    <a:pt x="332" y="571"/>
                    <a:pt x="333" y="577"/>
                    <a:pt x="330" y="581"/>
                  </a:cubicBezTo>
                  <a:cubicBezTo>
                    <a:pt x="329" y="580"/>
                    <a:pt x="328" y="580"/>
                    <a:pt x="328" y="579"/>
                  </a:cubicBezTo>
                  <a:cubicBezTo>
                    <a:pt x="329" y="579"/>
                    <a:pt x="330" y="579"/>
                    <a:pt x="331" y="578"/>
                  </a:cubicBezTo>
                  <a:cubicBezTo>
                    <a:pt x="327" y="577"/>
                    <a:pt x="324" y="578"/>
                    <a:pt x="321" y="580"/>
                  </a:cubicBezTo>
                  <a:cubicBezTo>
                    <a:pt x="321" y="581"/>
                    <a:pt x="322" y="581"/>
                    <a:pt x="322" y="581"/>
                  </a:cubicBezTo>
                  <a:cubicBezTo>
                    <a:pt x="323" y="582"/>
                    <a:pt x="321" y="582"/>
                    <a:pt x="320" y="583"/>
                  </a:cubicBezTo>
                  <a:cubicBezTo>
                    <a:pt x="319" y="582"/>
                    <a:pt x="321" y="582"/>
                    <a:pt x="319" y="580"/>
                  </a:cubicBezTo>
                  <a:cubicBezTo>
                    <a:pt x="318" y="580"/>
                    <a:pt x="319" y="581"/>
                    <a:pt x="319" y="581"/>
                  </a:cubicBezTo>
                  <a:cubicBezTo>
                    <a:pt x="319" y="586"/>
                    <a:pt x="312" y="583"/>
                    <a:pt x="313" y="589"/>
                  </a:cubicBezTo>
                  <a:cubicBezTo>
                    <a:pt x="313" y="584"/>
                    <a:pt x="310" y="590"/>
                    <a:pt x="309" y="586"/>
                  </a:cubicBezTo>
                  <a:cubicBezTo>
                    <a:pt x="304" y="593"/>
                    <a:pt x="296" y="596"/>
                    <a:pt x="290" y="602"/>
                  </a:cubicBezTo>
                  <a:cubicBezTo>
                    <a:pt x="288" y="600"/>
                    <a:pt x="290" y="600"/>
                    <a:pt x="289" y="598"/>
                  </a:cubicBezTo>
                  <a:cubicBezTo>
                    <a:pt x="287" y="602"/>
                    <a:pt x="284" y="602"/>
                    <a:pt x="281" y="606"/>
                  </a:cubicBezTo>
                  <a:cubicBezTo>
                    <a:pt x="280" y="605"/>
                    <a:pt x="278" y="605"/>
                    <a:pt x="278" y="603"/>
                  </a:cubicBezTo>
                  <a:cubicBezTo>
                    <a:pt x="278" y="606"/>
                    <a:pt x="275" y="604"/>
                    <a:pt x="274" y="606"/>
                  </a:cubicBezTo>
                  <a:cubicBezTo>
                    <a:pt x="275" y="608"/>
                    <a:pt x="277" y="603"/>
                    <a:pt x="279" y="607"/>
                  </a:cubicBezTo>
                  <a:cubicBezTo>
                    <a:pt x="278" y="609"/>
                    <a:pt x="276" y="609"/>
                    <a:pt x="274" y="607"/>
                  </a:cubicBezTo>
                  <a:cubicBezTo>
                    <a:pt x="272" y="607"/>
                    <a:pt x="274" y="610"/>
                    <a:pt x="272" y="610"/>
                  </a:cubicBezTo>
                  <a:cubicBezTo>
                    <a:pt x="274" y="613"/>
                    <a:pt x="274" y="613"/>
                    <a:pt x="274" y="613"/>
                  </a:cubicBezTo>
                  <a:cubicBezTo>
                    <a:pt x="274" y="614"/>
                    <a:pt x="273" y="613"/>
                    <a:pt x="273" y="613"/>
                  </a:cubicBezTo>
                  <a:cubicBezTo>
                    <a:pt x="272" y="611"/>
                    <a:pt x="271" y="614"/>
                    <a:pt x="270" y="614"/>
                  </a:cubicBezTo>
                  <a:cubicBezTo>
                    <a:pt x="269" y="611"/>
                    <a:pt x="272" y="612"/>
                    <a:pt x="272" y="610"/>
                  </a:cubicBezTo>
                  <a:cubicBezTo>
                    <a:pt x="270" y="610"/>
                    <a:pt x="261" y="612"/>
                    <a:pt x="266" y="616"/>
                  </a:cubicBezTo>
                  <a:cubicBezTo>
                    <a:pt x="266" y="618"/>
                    <a:pt x="265" y="617"/>
                    <a:pt x="264" y="619"/>
                  </a:cubicBezTo>
                  <a:cubicBezTo>
                    <a:pt x="265" y="621"/>
                    <a:pt x="265" y="620"/>
                    <a:pt x="266" y="620"/>
                  </a:cubicBezTo>
                  <a:cubicBezTo>
                    <a:pt x="266" y="623"/>
                    <a:pt x="264" y="622"/>
                    <a:pt x="261" y="625"/>
                  </a:cubicBezTo>
                  <a:cubicBezTo>
                    <a:pt x="261" y="624"/>
                    <a:pt x="261" y="622"/>
                    <a:pt x="260" y="622"/>
                  </a:cubicBezTo>
                  <a:cubicBezTo>
                    <a:pt x="259" y="621"/>
                    <a:pt x="265" y="623"/>
                    <a:pt x="264" y="620"/>
                  </a:cubicBezTo>
                  <a:cubicBezTo>
                    <a:pt x="256" y="621"/>
                    <a:pt x="251" y="620"/>
                    <a:pt x="247" y="624"/>
                  </a:cubicBezTo>
                  <a:cubicBezTo>
                    <a:pt x="248" y="626"/>
                    <a:pt x="250" y="625"/>
                    <a:pt x="251" y="625"/>
                  </a:cubicBezTo>
                  <a:cubicBezTo>
                    <a:pt x="251" y="626"/>
                    <a:pt x="249" y="627"/>
                    <a:pt x="251" y="628"/>
                  </a:cubicBezTo>
                  <a:cubicBezTo>
                    <a:pt x="249" y="629"/>
                    <a:pt x="249" y="628"/>
                    <a:pt x="249" y="626"/>
                  </a:cubicBezTo>
                  <a:cubicBezTo>
                    <a:pt x="249" y="630"/>
                    <a:pt x="244" y="625"/>
                    <a:pt x="247" y="630"/>
                  </a:cubicBezTo>
                  <a:cubicBezTo>
                    <a:pt x="245" y="630"/>
                    <a:pt x="243" y="628"/>
                    <a:pt x="242" y="626"/>
                  </a:cubicBezTo>
                  <a:cubicBezTo>
                    <a:pt x="241" y="629"/>
                    <a:pt x="237" y="632"/>
                    <a:pt x="232" y="629"/>
                  </a:cubicBezTo>
                  <a:cubicBezTo>
                    <a:pt x="231" y="630"/>
                    <a:pt x="232" y="631"/>
                    <a:pt x="231" y="631"/>
                  </a:cubicBezTo>
                  <a:cubicBezTo>
                    <a:pt x="232" y="634"/>
                    <a:pt x="232" y="631"/>
                    <a:pt x="233" y="634"/>
                  </a:cubicBezTo>
                  <a:cubicBezTo>
                    <a:pt x="232" y="634"/>
                    <a:pt x="233" y="636"/>
                    <a:pt x="232" y="636"/>
                  </a:cubicBezTo>
                  <a:cubicBezTo>
                    <a:pt x="230" y="635"/>
                    <a:pt x="231" y="634"/>
                    <a:pt x="230" y="633"/>
                  </a:cubicBezTo>
                  <a:cubicBezTo>
                    <a:pt x="230" y="633"/>
                    <a:pt x="225" y="633"/>
                    <a:pt x="227" y="636"/>
                  </a:cubicBezTo>
                  <a:cubicBezTo>
                    <a:pt x="226" y="637"/>
                    <a:pt x="225" y="638"/>
                    <a:pt x="224" y="638"/>
                  </a:cubicBezTo>
                  <a:cubicBezTo>
                    <a:pt x="223" y="637"/>
                    <a:pt x="223" y="637"/>
                    <a:pt x="222" y="636"/>
                  </a:cubicBezTo>
                  <a:cubicBezTo>
                    <a:pt x="223" y="633"/>
                    <a:pt x="226" y="634"/>
                    <a:pt x="223" y="630"/>
                  </a:cubicBezTo>
                  <a:cubicBezTo>
                    <a:pt x="226" y="631"/>
                    <a:pt x="227" y="626"/>
                    <a:pt x="230" y="626"/>
                  </a:cubicBezTo>
                  <a:cubicBezTo>
                    <a:pt x="229" y="632"/>
                    <a:pt x="237" y="622"/>
                    <a:pt x="242" y="626"/>
                  </a:cubicBezTo>
                  <a:close/>
                  <a:moveTo>
                    <a:pt x="244" y="624"/>
                  </a:moveTo>
                  <a:cubicBezTo>
                    <a:pt x="244" y="624"/>
                    <a:pt x="245" y="623"/>
                    <a:pt x="245" y="624"/>
                  </a:cubicBezTo>
                  <a:cubicBezTo>
                    <a:pt x="246" y="625"/>
                    <a:pt x="245" y="625"/>
                    <a:pt x="246" y="626"/>
                  </a:cubicBezTo>
                  <a:cubicBezTo>
                    <a:pt x="247" y="626"/>
                    <a:pt x="247" y="625"/>
                    <a:pt x="247" y="624"/>
                  </a:cubicBezTo>
                  <a:cubicBezTo>
                    <a:pt x="246" y="621"/>
                    <a:pt x="243" y="622"/>
                    <a:pt x="244" y="624"/>
                  </a:cubicBezTo>
                  <a:close/>
                  <a:moveTo>
                    <a:pt x="261" y="612"/>
                  </a:moveTo>
                  <a:cubicBezTo>
                    <a:pt x="260" y="614"/>
                    <a:pt x="256" y="615"/>
                    <a:pt x="257" y="618"/>
                  </a:cubicBezTo>
                  <a:cubicBezTo>
                    <a:pt x="259" y="615"/>
                    <a:pt x="263" y="617"/>
                    <a:pt x="261" y="612"/>
                  </a:cubicBezTo>
                  <a:close/>
                  <a:moveTo>
                    <a:pt x="268" y="608"/>
                  </a:moveTo>
                  <a:cubicBezTo>
                    <a:pt x="266" y="608"/>
                    <a:pt x="267" y="609"/>
                    <a:pt x="264" y="609"/>
                  </a:cubicBezTo>
                  <a:cubicBezTo>
                    <a:pt x="267" y="613"/>
                    <a:pt x="269" y="611"/>
                    <a:pt x="268" y="608"/>
                  </a:cubicBezTo>
                  <a:close/>
                  <a:moveTo>
                    <a:pt x="237" y="632"/>
                  </a:moveTo>
                  <a:cubicBezTo>
                    <a:pt x="240" y="634"/>
                    <a:pt x="244" y="632"/>
                    <a:pt x="245" y="631"/>
                  </a:cubicBezTo>
                  <a:cubicBezTo>
                    <a:pt x="243" y="632"/>
                    <a:pt x="245" y="630"/>
                    <a:pt x="244" y="629"/>
                  </a:cubicBezTo>
                  <a:cubicBezTo>
                    <a:pt x="244" y="629"/>
                    <a:pt x="243" y="629"/>
                    <a:pt x="243" y="628"/>
                  </a:cubicBezTo>
                  <a:cubicBezTo>
                    <a:pt x="241" y="629"/>
                    <a:pt x="244" y="631"/>
                    <a:pt x="243" y="632"/>
                  </a:cubicBezTo>
                  <a:cubicBezTo>
                    <a:pt x="241" y="630"/>
                    <a:pt x="239" y="631"/>
                    <a:pt x="237" y="632"/>
                  </a:cubicBezTo>
                  <a:close/>
                  <a:moveTo>
                    <a:pt x="152" y="521"/>
                  </a:moveTo>
                  <a:cubicBezTo>
                    <a:pt x="149" y="520"/>
                    <a:pt x="149" y="526"/>
                    <a:pt x="149" y="525"/>
                  </a:cubicBezTo>
                  <a:cubicBezTo>
                    <a:pt x="150" y="523"/>
                    <a:pt x="152" y="524"/>
                    <a:pt x="152" y="521"/>
                  </a:cubicBezTo>
                  <a:close/>
                  <a:moveTo>
                    <a:pt x="202" y="598"/>
                  </a:moveTo>
                  <a:cubicBezTo>
                    <a:pt x="200" y="598"/>
                    <a:pt x="200" y="604"/>
                    <a:pt x="202" y="602"/>
                  </a:cubicBezTo>
                  <a:cubicBezTo>
                    <a:pt x="199" y="600"/>
                    <a:pt x="205" y="600"/>
                    <a:pt x="202" y="598"/>
                  </a:cubicBezTo>
                  <a:close/>
                  <a:moveTo>
                    <a:pt x="199" y="598"/>
                  </a:moveTo>
                  <a:cubicBezTo>
                    <a:pt x="200" y="597"/>
                    <a:pt x="202" y="597"/>
                    <a:pt x="201" y="595"/>
                  </a:cubicBezTo>
                  <a:cubicBezTo>
                    <a:pt x="199" y="598"/>
                    <a:pt x="198" y="594"/>
                    <a:pt x="196" y="595"/>
                  </a:cubicBezTo>
                  <a:cubicBezTo>
                    <a:pt x="197" y="597"/>
                    <a:pt x="198" y="595"/>
                    <a:pt x="199" y="598"/>
                  </a:cubicBezTo>
                  <a:close/>
                  <a:moveTo>
                    <a:pt x="169" y="551"/>
                  </a:moveTo>
                  <a:cubicBezTo>
                    <a:pt x="167" y="553"/>
                    <a:pt x="168" y="549"/>
                    <a:pt x="167" y="547"/>
                  </a:cubicBezTo>
                  <a:cubicBezTo>
                    <a:pt x="163" y="548"/>
                    <a:pt x="170" y="555"/>
                    <a:pt x="169" y="551"/>
                  </a:cubicBezTo>
                  <a:close/>
                  <a:moveTo>
                    <a:pt x="162" y="538"/>
                  </a:moveTo>
                  <a:cubicBezTo>
                    <a:pt x="161" y="537"/>
                    <a:pt x="161" y="537"/>
                    <a:pt x="161" y="537"/>
                  </a:cubicBezTo>
                  <a:cubicBezTo>
                    <a:pt x="162" y="536"/>
                    <a:pt x="163" y="536"/>
                    <a:pt x="162" y="535"/>
                  </a:cubicBezTo>
                  <a:cubicBezTo>
                    <a:pt x="162" y="534"/>
                    <a:pt x="158" y="535"/>
                    <a:pt x="160" y="536"/>
                  </a:cubicBezTo>
                  <a:cubicBezTo>
                    <a:pt x="161" y="535"/>
                    <a:pt x="160" y="539"/>
                    <a:pt x="162" y="538"/>
                  </a:cubicBezTo>
                  <a:close/>
                  <a:moveTo>
                    <a:pt x="101" y="443"/>
                  </a:moveTo>
                  <a:cubicBezTo>
                    <a:pt x="104" y="440"/>
                    <a:pt x="104" y="440"/>
                    <a:pt x="104" y="440"/>
                  </a:cubicBezTo>
                  <a:cubicBezTo>
                    <a:pt x="104" y="439"/>
                    <a:pt x="96" y="442"/>
                    <a:pt x="98" y="442"/>
                  </a:cubicBezTo>
                  <a:cubicBezTo>
                    <a:pt x="99" y="442"/>
                    <a:pt x="100" y="442"/>
                    <a:pt x="101" y="443"/>
                  </a:cubicBezTo>
                  <a:close/>
                  <a:moveTo>
                    <a:pt x="170" y="535"/>
                  </a:moveTo>
                  <a:cubicBezTo>
                    <a:pt x="171" y="539"/>
                    <a:pt x="168" y="536"/>
                    <a:pt x="167" y="537"/>
                  </a:cubicBezTo>
                  <a:cubicBezTo>
                    <a:pt x="169" y="539"/>
                    <a:pt x="172" y="538"/>
                    <a:pt x="174" y="541"/>
                  </a:cubicBezTo>
                  <a:cubicBezTo>
                    <a:pt x="173" y="540"/>
                    <a:pt x="174" y="539"/>
                    <a:pt x="173" y="538"/>
                  </a:cubicBezTo>
                  <a:cubicBezTo>
                    <a:pt x="172" y="538"/>
                    <a:pt x="171" y="538"/>
                    <a:pt x="170" y="536"/>
                  </a:cubicBezTo>
                  <a:cubicBezTo>
                    <a:pt x="171" y="536"/>
                    <a:pt x="171" y="535"/>
                    <a:pt x="170" y="535"/>
                  </a:cubicBezTo>
                  <a:close/>
                  <a:moveTo>
                    <a:pt x="183" y="542"/>
                  </a:moveTo>
                  <a:cubicBezTo>
                    <a:pt x="184" y="538"/>
                    <a:pt x="186" y="538"/>
                    <a:pt x="190" y="538"/>
                  </a:cubicBezTo>
                  <a:cubicBezTo>
                    <a:pt x="189" y="537"/>
                    <a:pt x="189" y="536"/>
                    <a:pt x="189" y="535"/>
                  </a:cubicBezTo>
                  <a:cubicBezTo>
                    <a:pt x="187" y="535"/>
                    <a:pt x="190" y="538"/>
                    <a:pt x="188" y="538"/>
                  </a:cubicBezTo>
                  <a:cubicBezTo>
                    <a:pt x="187" y="536"/>
                    <a:pt x="189" y="536"/>
                    <a:pt x="188" y="534"/>
                  </a:cubicBezTo>
                  <a:cubicBezTo>
                    <a:pt x="186" y="535"/>
                    <a:pt x="186" y="538"/>
                    <a:pt x="184" y="536"/>
                  </a:cubicBezTo>
                  <a:cubicBezTo>
                    <a:pt x="184" y="532"/>
                    <a:pt x="190" y="534"/>
                    <a:pt x="188" y="530"/>
                  </a:cubicBezTo>
                  <a:cubicBezTo>
                    <a:pt x="184" y="530"/>
                    <a:pt x="186" y="531"/>
                    <a:pt x="183" y="534"/>
                  </a:cubicBezTo>
                  <a:cubicBezTo>
                    <a:pt x="184" y="538"/>
                    <a:pt x="182" y="537"/>
                    <a:pt x="183" y="542"/>
                  </a:cubicBezTo>
                  <a:close/>
                  <a:moveTo>
                    <a:pt x="247" y="632"/>
                  </a:moveTo>
                  <a:cubicBezTo>
                    <a:pt x="247" y="635"/>
                    <a:pt x="245" y="634"/>
                    <a:pt x="245" y="636"/>
                  </a:cubicBezTo>
                  <a:cubicBezTo>
                    <a:pt x="247" y="637"/>
                    <a:pt x="248" y="634"/>
                    <a:pt x="247" y="632"/>
                  </a:cubicBezTo>
                  <a:close/>
                  <a:moveTo>
                    <a:pt x="301" y="719"/>
                  </a:moveTo>
                  <a:cubicBezTo>
                    <a:pt x="306" y="722"/>
                    <a:pt x="306" y="714"/>
                    <a:pt x="301" y="719"/>
                  </a:cubicBezTo>
                  <a:close/>
                  <a:moveTo>
                    <a:pt x="177" y="514"/>
                  </a:moveTo>
                  <a:cubicBezTo>
                    <a:pt x="176" y="517"/>
                    <a:pt x="174" y="519"/>
                    <a:pt x="174" y="523"/>
                  </a:cubicBezTo>
                  <a:cubicBezTo>
                    <a:pt x="175" y="519"/>
                    <a:pt x="179" y="518"/>
                    <a:pt x="177" y="514"/>
                  </a:cubicBezTo>
                  <a:close/>
                  <a:moveTo>
                    <a:pt x="303" y="699"/>
                  </a:moveTo>
                  <a:cubicBezTo>
                    <a:pt x="300" y="700"/>
                    <a:pt x="298" y="704"/>
                    <a:pt x="299" y="707"/>
                  </a:cubicBezTo>
                  <a:cubicBezTo>
                    <a:pt x="299" y="704"/>
                    <a:pt x="304" y="702"/>
                    <a:pt x="303" y="699"/>
                  </a:cubicBezTo>
                  <a:close/>
                  <a:moveTo>
                    <a:pt x="197" y="530"/>
                  </a:moveTo>
                  <a:cubicBezTo>
                    <a:pt x="199" y="528"/>
                    <a:pt x="200" y="530"/>
                    <a:pt x="202" y="530"/>
                  </a:cubicBezTo>
                  <a:cubicBezTo>
                    <a:pt x="201" y="528"/>
                    <a:pt x="200" y="527"/>
                    <a:pt x="201" y="526"/>
                  </a:cubicBezTo>
                  <a:cubicBezTo>
                    <a:pt x="201" y="526"/>
                    <a:pt x="205" y="530"/>
                    <a:pt x="204" y="527"/>
                  </a:cubicBezTo>
                  <a:cubicBezTo>
                    <a:pt x="202" y="527"/>
                    <a:pt x="205" y="523"/>
                    <a:pt x="203" y="521"/>
                  </a:cubicBezTo>
                  <a:cubicBezTo>
                    <a:pt x="202" y="524"/>
                    <a:pt x="201" y="520"/>
                    <a:pt x="200" y="520"/>
                  </a:cubicBezTo>
                  <a:cubicBezTo>
                    <a:pt x="201" y="523"/>
                    <a:pt x="198" y="521"/>
                    <a:pt x="199" y="524"/>
                  </a:cubicBezTo>
                  <a:cubicBezTo>
                    <a:pt x="199" y="523"/>
                    <a:pt x="198" y="524"/>
                    <a:pt x="198" y="523"/>
                  </a:cubicBezTo>
                  <a:cubicBezTo>
                    <a:pt x="198" y="522"/>
                    <a:pt x="198" y="522"/>
                    <a:pt x="198" y="521"/>
                  </a:cubicBezTo>
                  <a:cubicBezTo>
                    <a:pt x="195" y="519"/>
                    <a:pt x="197" y="523"/>
                    <a:pt x="197" y="525"/>
                  </a:cubicBezTo>
                  <a:cubicBezTo>
                    <a:pt x="193" y="528"/>
                    <a:pt x="191" y="526"/>
                    <a:pt x="190" y="530"/>
                  </a:cubicBezTo>
                  <a:cubicBezTo>
                    <a:pt x="191" y="530"/>
                    <a:pt x="190" y="534"/>
                    <a:pt x="190" y="535"/>
                  </a:cubicBezTo>
                  <a:cubicBezTo>
                    <a:pt x="193" y="534"/>
                    <a:pt x="192" y="528"/>
                    <a:pt x="196" y="531"/>
                  </a:cubicBezTo>
                  <a:cubicBezTo>
                    <a:pt x="195" y="532"/>
                    <a:pt x="196" y="534"/>
                    <a:pt x="197" y="535"/>
                  </a:cubicBezTo>
                  <a:cubicBezTo>
                    <a:pt x="197" y="533"/>
                    <a:pt x="197" y="532"/>
                    <a:pt x="197" y="530"/>
                  </a:cubicBezTo>
                  <a:close/>
                  <a:moveTo>
                    <a:pt x="278" y="660"/>
                  </a:moveTo>
                  <a:cubicBezTo>
                    <a:pt x="275" y="658"/>
                    <a:pt x="277" y="662"/>
                    <a:pt x="274" y="661"/>
                  </a:cubicBezTo>
                  <a:cubicBezTo>
                    <a:pt x="276" y="663"/>
                    <a:pt x="276" y="663"/>
                    <a:pt x="277" y="666"/>
                  </a:cubicBezTo>
                  <a:cubicBezTo>
                    <a:pt x="280" y="665"/>
                    <a:pt x="275" y="661"/>
                    <a:pt x="277" y="660"/>
                  </a:cubicBezTo>
                  <a:cubicBezTo>
                    <a:pt x="278" y="661"/>
                    <a:pt x="278" y="661"/>
                    <a:pt x="278" y="660"/>
                  </a:cubicBezTo>
                  <a:close/>
                  <a:moveTo>
                    <a:pt x="231" y="584"/>
                  </a:moveTo>
                  <a:cubicBezTo>
                    <a:pt x="230" y="582"/>
                    <a:pt x="228" y="584"/>
                    <a:pt x="226" y="583"/>
                  </a:cubicBezTo>
                  <a:cubicBezTo>
                    <a:pt x="227" y="585"/>
                    <a:pt x="225" y="585"/>
                    <a:pt x="225" y="587"/>
                  </a:cubicBezTo>
                  <a:cubicBezTo>
                    <a:pt x="228" y="586"/>
                    <a:pt x="228" y="583"/>
                    <a:pt x="231" y="584"/>
                  </a:cubicBezTo>
                  <a:close/>
                  <a:moveTo>
                    <a:pt x="182" y="510"/>
                  </a:moveTo>
                  <a:cubicBezTo>
                    <a:pt x="181" y="512"/>
                    <a:pt x="181" y="513"/>
                    <a:pt x="179" y="512"/>
                  </a:cubicBezTo>
                  <a:cubicBezTo>
                    <a:pt x="180" y="513"/>
                    <a:pt x="180" y="514"/>
                    <a:pt x="180" y="515"/>
                  </a:cubicBezTo>
                  <a:cubicBezTo>
                    <a:pt x="182" y="514"/>
                    <a:pt x="183" y="512"/>
                    <a:pt x="182" y="510"/>
                  </a:cubicBezTo>
                  <a:close/>
                  <a:moveTo>
                    <a:pt x="177" y="508"/>
                  </a:moveTo>
                  <a:cubicBezTo>
                    <a:pt x="178" y="509"/>
                    <a:pt x="179" y="508"/>
                    <a:pt x="180" y="508"/>
                  </a:cubicBezTo>
                  <a:cubicBezTo>
                    <a:pt x="179" y="507"/>
                    <a:pt x="180" y="506"/>
                    <a:pt x="180" y="505"/>
                  </a:cubicBezTo>
                  <a:cubicBezTo>
                    <a:pt x="178" y="505"/>
                    <a:pt x="179" y="507"/>
                    <a:pt x="178" y="508"/>
                  </a:cubicBezTo>
                  <a:cubicBezTo>
                    <a:pt x="177" y="508"/>
                    <a:pt x="174" y="504"/>
                    <a:pt x="175" y="507"/>
                  </a:cubicBezTo>
                  <a:cubicBezTo>
                    <a:pt x="175" y="507"/>
                    <a:pt x="176" y="507"/>
                    <a:pt x="177" y="508"/>
                  </a:cubicBezTo>
                  <a:close/>
                  <a:moveTo>
                    <a:pt x="282" y="659"/>
                  </a:moveTo>
                  <a:cubicBezTo>
                    <a:pt x="281" y="658"/>
                    <a:pt x="279" y="660"/>
                    <a:pt x="278" y="659"/>
                  </a:cubicBezTo>
                  <a:cubicBezTo>
                    <a:pt x="281" y="662"/>
                    <a:pt x="277" y="662"/>
                    <a:pt x="280" y="665"/>
                  </a:cubicBezTo>
                  <a:cubicBezTo>
                    <a:pt x="281" y="662"/>
                    <a:pt x="282" y="668"/>
                    <a:pt x="283" y="666"/>
                  </a:cubicBezTo>
                  <a:cubicBezTo>
                    <a:pt x="282" y="663"/>
                    <a:pt x="281" y="663"/>
                    <a:pt x="280" y="662"/>
                  </a:cubicBezTo>
                  <a:cubicBezTo>
                    <a:pt x="281" y="661"/>
                    <a:pt x="283" y="661"/>
                    <a:pt x="282" y="659"/>
                  </a:cubicBezTo>
                  <a:close/>
                  <a:moveTo>
                    <a:pt x="296" y="679"/>
                  </a:moveTo>
                  <a:cubicBezTo>
                    <a:pt x="296" y="680"/>
                    <a:pt x="295" y="679"/>
                    <a:pt x="295" y="678"/>
                  </a:cubicBezTo>
                  <a:cubicBezTo>
                    <a:pt x="295" y="681"/>
                    <a:pt x="292" y="679"/>
                    <a:pt x="292" y="682"/>
                  </a:cubicBezTo>
                  <a:cubicBezTo>
                    <a:pt x="294" y="683"/>
                    <a:pt x="296" y="680"/>
                    <a:pt x="296" y="679"/>
                  </a:cubicBezTo>
                  <a:close/>
                  <a:moveTo>
                    <a:pt x="247" y="596"/>
                  </a:moveTo>
                  <a:cubicBezTo>
                    <a:pt x="245" y="595"/>
                    <a:pt x="241" y="591"/>
                    <a:pt x="240" y="595"/>
                  </a:cubicBezTo>
                  <a:cubicBezTo>
                    <a:pt x="243" y="595"/>
                    <a:pt x="241" y="598"/>
                    <a:pt x="241" y="600"/>
                  </a:cubicBezTo>
                  <a:cubicBezTo>
                    <a:pt x="244" y="598"/>
                    <a:pt x="245" y="596"/>
                    <a:pt x="247" y="596"/>
                  </a:cubicBezTo>
                  <a:close/>
                  <a:moveTo>
                    <a:pt x="219" y="558"/>
                  </a:moveTo>
                  <a:cubicBezTo>
                    <a:pt x="219" y="559"/>
                    <a:pt x="220" y="560"/>
                    <a:pt x="220" y="559"/>
                  </a:cubicBezTo>
                  <a:cubicBezTo>
                    <a:pt x="219" y="557"/>
                    <a:pt x="219" y="557"/>
                    <a:pt x="219" y="557"/>
                  </a:cubicBezTo>
                  <a:cubicBezTo>
                    <a:pt x="218" y="558"/>
                    <a:pt x="217" y="559"/>
                    <a:pt x="217" y="561"/>
                  </a:cubicBezTo>
                  <a:cubicBezTo>
                    <a:pt x="218" y="560"/>
                    <a:pt x="219" y="561"/>
                    <a:pt x="219" y="560"/>
                  </a:cubicBezTo>
                  <a:cubicBezTo>
                    <a:pt x="219" y="559"/>
                    <a:pt x="218" y="558"/>
                    <a:pt x="219" y="558"/>
                  </a:cubicBezTo>
                  <a:close/>
                  <a:moveTo>
                    <a:pt x="187" y="510"/>
                  </a:moveTo>
                  <a:cubicBezTo>
                    <a:pt x="188" y="511"/>
                    <a:pt x="188" y="511"/>
                    <a:pt x="188" y="512"/>
                  </a:cubicBezTo>
                  <a:cubicBezTo>
                    <a:pt x="190" y="511"/>
                    <a:pt x="188" y="510"/>
                    <a:pt x="186" y="509"/>
                  </a:cubicBezTo>
                  <a:cubicBezTo>
                    <a:pt x="185" y="509"/>
                    <a:pt x="184" y="513"/>
                    <a:pt x="186" y="513"/>
                  </a:cubicBezTo>
                  <a:cubicBezTo>
                    <a:pt x="185" y="511"/>
                    <a:pt x="186" y="510"/>
                    <a:pt x="187" y="510"/>
                  </a:cubicBezTo>
                  <a:close/>
                  <a:moveTo>
                    <a:pt x="358" y="762"/>
                  </a:moveTo>
                  <a:cubicBezTo>
                    <a:pt x="356" y="763"/>
                    <a:pt x="359" y="766"/>
                    <a:pt x="359" y="768"/>
                  </a:cubicBezTo>
                  <a:cubicBezTo>
                    <a:pt x="360" y="766"/>
                    <a:pt x="360" y="764"/>
                    <a:pt x="361" y="763"/>
                  </a:cubicBezTo>
                  <a:cubicBezTo>
                    <a:pt x="359" y="764"/>
                    <a:pt x="362" y="759"/>
                    <a:pt x="359" y="759"/>
                  </a:cubicBezTo>
                  <a:cubicBezTo>
                    <a:pt x="360" y="761"/>
                    <a:pt x="359" y="767"/>
                    <a:pt x="358" y="762"/>
                  </a:cubicBezTo>
                  <a:close/>
                  <a:moveTo>
                    <a:pt x="173" y="469"/>
                  </a:moveTo>
                  <a:cubicBezTo>
                    <a:pt x="171" y="471"/>
                    <a:pt x="170" y="472"/>
                    <a:pt x="167" y="473"/>
                  </a:cubicBezTo>
                  <a:cubicBezTo>
                    <a:pt x="170" y="475"/>
                    <a:pt x="166" y="474"/>
                    <a:pt x="167" y="476"/>
                  </a:cubicBezTo>
                  <a:cubicBezTo>
                    <a:pt x="169" y="474"/>
                    <a:pt x="173" y="473"/>
                    <a:pt x="173" y="469"/>
                  </a:cubicBezTo>
                  <a:close/>
                  <a:moveTo>
                    <a:pt x="203" y="514"/>
                  </a:moveTo>
                  <a:cubicBezTo>
                    <a:pt x="201" y="509"/>
                    <a:pt x="202" y="508"/>
                    <a:pt x="199" y="504"/>
                  </a:cubicBezTo>
                  <a:cubicBezTo>
                    <a:pt x="198" y="503"/>
                    <a:pt x="198" y="505"/>
                    <a:pt x="197" y="503"/>
                  </a:cubicBezTo>
                  <a:cubicBezTo>
                    <a:pt x="196" y="502"/>
                    <a:pt x="201" y="502"/>
                    <a:pt x="198" y="499"/>
                  </a:cubicBezTo>
                  <a:cubicBezTo>
                    <a:pt x="196" y="504"/>
                    <a:pt x="191" y="504"/>
                    <a:pt x="190" y="507"/>
                  </a:cubicBezTo>
                  <a:cubicBezTo>
                    <a:pt x="191" y="507"/>
                    <a:pt x="192" y="510"/>
                    <a:pt x="192" y="511"/>
                  </a:cubicBezTo>
                  <a:cubicBezTo>
                    <a:pt x="194" y="509"/>
                    <a:pt x="198" y="512"/>
                    <a:pt x="198" y="508"/>
                  </a:cubicBezTo>
                  <a:cubicBezTo>
                    <a:pt x="200" y="511"/>
                    <a:pt x="203" y="512"/>
                    <a:pt x="201" y="515"/>
                  </a:cubicBezTo>
                  <a:cubicBezTo>
                    <a:pt x="201" y="514"/>
                    <a:pt x="200" y="514"/>
                    <a:pt x="200" y="514"/>
                  </a:cubicBezTo>
                  <a:cubicBezTo>
                    <a:pt x="201" y="515"/>
                    <a:pt x="202" y="517"/>
                    <a:pt x="202" y="516"/>
                  </a:cubicBezTo>
                  <a:cubicBezTo>
                    <a:pt x="202" y="515"/>
                    <a:pt x="202" y="514"/>
                    <a:pt x="203" y="514"/>
                  </a:cubicBezTo>
                  <a:close/>
                  <a:moveTo>
                    <a:pt x="281" y="631"/>
                  </a:moveTo>
                  <a:cubicBezTo>
                    <a:pt x="280" y="629"/>
                    <a:pt x="279" y="627"/>
                    <a:pt x="277" y="626"/>
                  </a:cubicBezTo>
                  <a:cubicBezTo>
                    <a:pt x="279" y="627"/>
                    <a:pt x="279" y="629"/>
                    <a:pt x="278" y="630"/>
                  </a:cubicBezTo>
                  <a:cubicBezTo>
                    <a:pt x="278" y="629"/>
                    <a:pt x="277" y="626"/>
                    <a:pt x="276" y="627"/>
                  </a:cubicBezTo>
                  <a:cubicBezTo>
                    <a:pt x="277" y="628"/>
                    <a:pt x="276" y="629"/>
                    <a:pt x="276" y="629"/>
                  </a:cubicBezTo>
                  <a:cubicBezTo>
                    <a:pt x="278" y="629"/>
                    <a:pt x="279" y="632"/>
                    <a:pt x="281" y="631"/>
                  </a:cubicBezTo>
                  <a:close/>
                  <a:moveTo>
                    <a:pt x="207" y="514"/>
                  </a:moveTo>
                  <a:cubicBezTo>
                    <a:pt x="210" y="518"/>
                    <a:pt x="206" y="519"/>
                    <a:pt x="204" y="519"/>
                  </a:cubicBezTo>
                  <a:cubicBezTo>
                    <a:pt x="204" y="521"/>
                    <a:pt x="205" y="520"/>
                    <a:pt x="205" y="522"/>
                  </a:cubicBezTo>
                  <a:cubicBezTo>
                    <a:pt x="208" y="520"/>
                    <a:pt x="211" y="526"/>
                    <a:pt x="214" y="526"/>
                  </a:cubicBezTo>
                  <a:cubicBezTo>
                    <a:pt x="212" y="524"/>
                    <a:pt x="209" y="523"/>
                    <a:pt x="209" y="521"/>
                  </a:cubicBezTo>
                  <a:cubicBezTo>
                    <a:pt x="214" y="524"/>
                    <a:pt x="212" y="519"/>
                    <a:pt x="215" y="516"/>
                  </a:cubicBezTo>
                  <a:cubicBezTo>
                    <a:pt x="218" y="518"/>
                    <a:pt x="217" y="514"/>
                    <a:pt x="220" y="515"/>
                  </a:cubicBezTo>
                  <a:cubicBezTo>
                    <a:pt x="219" y="514"/>
                    <a:pt x="220" y="513"/>
                    <a:pt x="220" y="512"/>
                  </a:cubicBezTo>
                  <a:cubicBezTo>
                    <a:pt x="219" y="512"/>
                    <a:pt x="218" y="513"/>
                    <a:pt x="218" y="511"/>
                  </a:cubicBezTo>
                  <a:cubicBezTo>
                    <a:pt x="217" y="513"/>
                    <a:pt x="216" y="515"/>
                    <a:pt x="214" y="512"/>
                  </a:cubicBezTo>
                  <a:cubicBezTo>
                    <a:pt x="217" y="511"/>
                    <a:pt x="213" y="511"/>
                    <a:pt x="212" y="508"/>
                  </a:cubicBezTo>
                  <a:cubicBezTo>
                    <a:pt x="211" y="509"/>
                    <a:pt x="210" y="509"/>
                    <a:pt x="211" y="510"/>
                  </a:cubicBezTo>
                  <a:cubicBezTo>
                    <a:pt x="214" y="508"/>
                    <a:pt x="209" y="514"/>
                    <a:pt x="212" y="513"/>
                  </a:cubicBezTo>
                  <a:cubicBezTo>
                    <a:pt x="211" y="511"/>
                    <a:pt x="214" y="512"/>
                    <a:pt x="214" y="514"/>
                  </a:cubicBezTo>
                  <a:cubicBezTo>
                    <a:pt x="212" y="515"/>
                    <a:pt x="209" y="513"/>
                    <a:pt x="207" y="514"/>
                  </a:cubicBezTo>
                  <a:close/>
                  <a:moveTo>
                    <a:pt x="272" y="617"/>
                  </a:moveTo>
                  <a:cubicBezTo>
                    <a:pt x="272" y="616"/>
                    <a:pt x="271" y="615"/>
                    <a:pt x="271" y="615"/>
                  </a:cubicBezTo>
                  <a:cubicBezTo>
                    <a:pt x="271" y="616"/>
                    <a:pt x="272" y="617"/>
                    <a:pt x="271" y="617"/>
                  </a:cubicBezTo>
                  <a:cubicBezTo>
                    <a:pt x="270" y="616"/>
                    <a:pt x="270" y="616"/>
                    <a:pt x="269" y="617"/>
                  </a:cubicBezTo>
                  <a:cubicBezTo>
                    <a:pt x="270" y="619"/>
                    <a:pt x="274" y="622"/>
                    <a:pt x="273" y="618"/>
                  </a:cubicBezTo>
                  <a:cubicBezTo>
                    <a:pt x="271" y="619"/>
                    <a:pt x="271" y="617"/>
                    <a:pt x="272" y="617"/>
                  </a:cubicBezTo>
                  <a:close/>
                  <a:moveTo>
                    <a:pt x="248" y="576"/>
                  </a:moveTo>
                  <a:cubicBezTo>
                    <a:pt x="248" y="574"/>
                    <a:pt x="246" y="575"/>
                    <a:pt x="247" y="574"/>
                  </a:cubicBezTo>
                  <a:cubicBezTo>
                    <a:pt x="249" y="571"/>
                    <a:pt x="252" y="574"/>
                    <a:pt x="253" y="572"/>
                  </a:cubicBezTo>
                  <a:cubicBezTo>
                    <a:pt x="252" y="572"/>
                    <a:pt x="252" y="571"/>
                    <a:pt x="252" y="570"/>
                  </a:cubicBezTo>
                  <a:cubicBezTo>
                    <a:pt x="249" y="573"/>
                    <a:pt x="243" y="573"/>
                    <a:pt x="242" y="576"/>
                  </a:cubicBezTo>
                  <a:cubicBezTo>
                    <a:pt x="244" y="573"/>
                    <a:pt x="246" y="577"/>
                    <a:pt x="248" y="576"/>
                  </a:cubicBezTo>
                  <a:close/>
                  <a:moveTo>
                    <a:pt x="181" y="473"/>
                  </a:moveTo>
                  <a:cubicBezTo>
                    <a:pt x="179" y="475"/>
                    <a:pt x="176" y="472"/>
                    <a:pt x="177" y="477"/>
                  </a:cubicBezTo>
                  <a:cubicBezTo>
                    <a:pt x="179" y="475"/>
                    <a:pt x="181" y="475"/>
                    <a:pt x="181" y="473"/>
                  </a:cubicBezTo>
                  <a:close/>
                  <a:moveTo>
                    <a:pt x="181" y="471"/>
                  </a:moveTo>
                  <a:cubicBezTo>
                    <a:pt x="180" y="471"/>
                    <a:pt x="179" y="471"/>
                    <a:pt x="178" y="471"/>
                  </a:cubicBezTo>
                  <a:cubicBezTo>
                    <a:pt x="178" y="470"/>
                    <a:pt x="178" y="468"/>
                    <a:pt x="177" y="468"/>
                  </a:cubicBezTo>
                  <a:cubicBezTo>
                    <a:pt x="178" y="470"/>
                    <a:pt x="177" y="471"/>
                    <a:pt x="177" y="473"/>
                  </a:cubicBezTo>
                  <a:cubicBezTo>
                    <a:pt x="178" y="470"/>
                    <a:pt x="181" y="474"/>
                    <a:pt x="181" y="471"/>
                  </a:cubicBezTo>
                  <a:close/>
                  <a:moveTo>
                    <a:pt x="276" y="616"/>
                  </a:moveTo>
                  <a:cubicBezTo>
                    <a:pt x="277" y="617"/>
                    <a:pt x="278" y="620"/>
                    <a:pt x="279" y="618"/>
                  </a:cubicBezTo>
                  <a:cubicBezTo>
                    <a:pt x="277" y="616"/>
                    <a:pt x="276" y="615"/>
                    <a:pt x="274" y="615"/>
                  </a:cubicBezTo>
                  <a:cubicBezTo>
                    <a:pt x="275" y="617"/>
                    <a:pt x="274" y="617"/>
                    <a:pt x="274" y="619"/>
                  </a:cubicBezTo>
                  <a:cubicBezTo>
                    <a:pt x="275" y="618"/>
                    <a:pt x="276" y="617"/>
                    <a:pt x="276" y="616"/>
                  </a:cubicBezTo>
                  <a:close/>
                  <a:moveTo>
                    <a:pt x="209" y="510"/>
                  </a:moveTo>
                  <a:cubicBezTo>
                    <a:pt x="206" y="508"/>
                    <a:pt x="209" y="507"/>
                    <a:pt x="208" y="505"/>
                  </a:cubicBezTo>
                  <a:cubicBezTo>
                    <a:pt x="206" y="506"/>
                    <a:pt x="207" y="512"/>
                    <a:pt x="208" y="512"/>
                  </a:cubicBezTo>
                  <a:cubicBezTo>
                    <a:pt x="207" y="511"/>
                    <a:pt x="208" y="511"/>
                    <a:pt x="209" y="510"/>
                  </a:cubicBezTo>
                  <a:close/>
                  <a:moveTo>
                    <a:pt x="287" y="625"/>
                  </a:moveTo>
                  <a:cubicBezTo>
                    <a:pt x="288" y="627"/>
                    <a:pt x="284" y="627"/>
                    <a:pt x="286" y="629"/>
                  </a:cubicBezTo>
                  <a:cubicBezTo>
                    <a:pt x="287" y="628"/>
                    <a:pt x="288" y="631"/>
                    <a:pt x="290" y="630"/>
                  </a:cubicBezTo>
                  <a:cubicBezTo>
                    <a:pt x="289" y="629"/>
                    <a:pt x="290" y="629"/>
                    <a:pt x="289" y="628"/>
                  </a:cubicBezTo>
                  <a:cubicBezTo>
                    <a:pt x="289" y="629"/>
                    <a:pt x="288" y="629"/>
                    <a:pt x="287" y="628"/>
                  </a:cubicBezTo>
                  <a:cubicBezTo>
                    <a:pt x="288" y="628"/>
                    <a:pt x="288" y="624"/>
                    <a:pt x="287" y="625"/>
                  </a:cubicBezTo>
                  <a:close/>
                  <a:moveTo>
                    <a:pt x="286" y="623"/>
                  </a:moveTo>
                  <a:cubicBezTo>
                    <a:pt x="283" y="621"/>
                    <a:pt x="284" y="621"/>
                    <a:pt x="283" y="618"/>
                  </a:cubicBezTo>
                  <a:cubicBezTo>
                    <a:pt x="281" y="619"/>
                    <a:pt x="281" y="619"/>
                    <a:pt x="281" y="622"/>
                  </a:cubicBezTo>
                  <a:cubicBezTo>
                    <a:pt x="282" y="622"/>
                    <a:pt x="283" y="622"/>
                    <a:pt x="284" y="624"/>
                  </a:cubicBezTo>
                  <a:cubicBezTo>
                    <a:pt x="284" y="624"/>
                    <a:pt x="284" y="625"/>
                    <a:pt x="285" y="624"/>
                  </a:cubicBezTo>
                  <a:cubicBezTo>
                    <a:pt x="284" y="623"/>
                    <a:pt x="285" y="624"/>
                    <a:pt x="286" y="623"/>
                  </a:cubicBezTo>
                  <a:close/>
                  <a:moveTo>
                    <a:pt x="193" y="481"/>
                  </a:moveTo>
                  <a:cubicBezTo>
                    <a:pt x="192" y="482"/>
                    <a:pt x="194" y="485"/>
                    <a:pt x="193" y="487"/>
                  </a:cubicBezTo>
                  <a:cubicBezTo>
                    <a:pt x="195" y="486"/>
                    <a:pt x="194" y="483"/>
                    <a:pt x="193" y="481"/>
                  </a:cubicBezTo>
                  <a:close/>
                  <a:moveTo>
                    <a:pt x="200" y="469"/>
                  </a:moveTo>
                  <a:cubicBezTo>
                    <a:pt x="199" y="468"/>
                    <a:pt x="194" y="470"/>
                    <a:pt x="193" y="472"/>
                  </a:cubicBezTo>
                  <a:cubicBezTo>
                    <a:pt x="193" y="471"/>
                    <a:pt x="195" y="472"/>
                    <a:pt x="194" y="473"/>
                  </a:cubicBezTo>
                  <a:cubicBezTo>
                    <a:pt x="192" y="473"/>
                    <a:pt x="190" y="473"/>
                    <a:pt x="188" y="473"/>
                  </a:cubicBezTo>
                  <a:cubicBezTo>
                    <a:pt x="188" y="475"/>
                    <a:pt x="185" y="475"/>
                    <a:pt x="186" y="478"/>
                  </a:cubicBezTo>
                  <a:cubicBezTo>
                    <a:pt x="192" y="475"/>
                    <a:pt x="196" y="474"/>
                    <a:pt x="200" y="471"/>
                  </a:cubicBezTo>
                  <a:cubicBezTo>
                    <a:pt x="199" y="470"/>
                    <a:pt x="199" y="469"/>
                    <a:pt x="200" y="469"/>
                  </a:cubicBezTo>
                  <a:close/>
                  <a:moveTo>
                    <a:pt x="168" y="439"/>
                  </a:moveTo>
                  <a:cubicBezTo>
                    <a:pt x="162" y="441"/>
                    <a:pt x="165" y="444"/>
                    <a:pt x="168" y="439"/>
                  </a:cubicBezTo>
                  <a:close/>
                  <a:moveTo>
                    <a:pt x="202" y="491"/>
                  </a:moveTo>
                  <a:cubicBezTo>
                    <a:pt x="200" y="490"/>
                    <a:pt x="199" y="493"/>
                    <a:pt x="199" y="494"/>
                  </a:cubicBezTo>
                  <a:cubicBezTo>
                    <a:pt x="200" y="491"/>
                    <a:pt x="203" y="494"/>
                    <a:pt x="202" y="491"/>
                  </a:cubicBezTo>
                  <a:close/>
                  <a:moveTo>
                    <a:pt x="206" y="495"/>
                  </a:moveTo>
                  <a:cubicBezTo>
                    <a:pt x="204" y="493"/>
                    <a:pt x="206" y="493"/>
                    <a:pt x="204" y="493"/>
                  </a:cubicBezTo>
                  <a:cubicBezTo>
                    <a:pt x="203" y="493"/>
                    <a:pt x="203" y="493"/>
                    <a:pt x="203" y="493"/>
                  </a:cubicBezTo>
                  <a:cubicBezTo>
                    <a:pt x="203" y="494"/>
                    <a:pt x="203" y="494"/>
                    <a:pt x="203" y="494"/>
                  </a:cubicBezTo>
                  <a:cubicBezTo>
                    <a:pt x="204" y="497"/>
                    <a:pt x="205" y="494"/>
                    <a:pt x="206" y="496"/>
                  </a:cubicBezTo>
                  <a:cubicBezTo>
                    <a:pt x="206" y="498"/>
                    <a:pt x="203" y="499"/>
                    <a:pt x="204" y="500"/>
                  </a:cubicBezTo>
                  <a:cubicBezTo>
                    <a:pt x="204" y="498"/>
                    <a:pt x="205" y="501"/>
                    <a:pt x="206" y="500"/>
                  </a:cubicBezTo>
                  <a:cubicBezTo>
                    <a:pt x="205" y="499"/>
                    <a:pt x="208" y="499"/>
                    <a:pt x="208" y="498"/>
                  </a:cubicBezTo>
                  <a:cubicBezTo>
                    <a:pt x="209" y="500"/>
                    <a:pt x="210" y="501"/>
                    <a:pt x="212" y="503"/>
                  </a:cubicBezTo>
                  <a:cubicBezTo>
                    <a:pt x="212" y="500"/>
                    <a:pt x="216" y="500"/>
                    <a:pt x="215" y="499"/>
                  </a:cubicBezTo>
                  <a:cubicBezTo>
                    <a:pt x="213" y="499"/>
                    <a:pt x="212" y="501"/>
                    <a:pt x="210" y="498"/>
                  </a:cubicBezTo>
                  <a:cubicBezTo>
                    <a:pt x="211" y="498"/>
                    <a:pt x="212" y="498"/>
                    <a:pt x="213" y="497"/>
                  </a:cubicBezTo>
                  <a:cubicBezTo>
                    <a:pt x="211" y="495"/>
                    <a:pt x="206" y="493"/>
                    <a:pt x="206" y="495"/>
                  </a:cubicBezTo>
                  <a:close/>
                  <a:moveTo>
                    <a:pt x="282" y="613"/>
                  </a:moveTo>
                  <a:cubicBezTo>
                    <a:pt x="284" y="616"/>
                    <a:pt x="280" y="614"/>
                    <a:pt x="281" y="616"/>
                  </a:cubicBezTo>
                  <a:cubicBezTo>
                    <a:pt x="282" y="616"/>
                    <a:pt x="283" y="618"/>
                    <a:pt x="284" y="616"/>
                  </a:cubicBezTo>
                  <a:cubicBezTo>
                    <a:pt x="282" y="615"/>
                    <a:pt x="285" y="613"/>
                    <a:pt x="282" y="613"/>
                  </a:cubicBezTo>
                  <a:close/>
                  <a:moveTo>
                    <a:pt x="216" y="502"/>
                  </a:moveTo>
                  <a:cubicBezTo>
                    <a:pt x="214" y="501"/>
                    <a:pt x="213" y="505"/>
                    <a:pt x="213" y="506"/>
                  </a:cubicBezTo>
                  <a:cubicBezTo>
                    <a:pt x="215" y="507"/>
                    <a:pt x="215" y="503"/>
                    <a:pt x="216" y="502"/>
                  </a:cubicBezTo>
                  <a:close/>
                  <a:moveTo>
                    <a:pt x="284" y="606"/>
                  </a:moveTo>
                  <a:cubicBezTo>
                    <a:pt x="285" y="608"/>
                    <a:pt x="283" y="608"/>
                    <a:pt x="285" y="610"/>
                  </a:cubicBezTo>
                  <a:cubicBezTo>
                    <a:pt x="286" y="611"/>
                    <a:pt x="285" y="610"/>
                    <a:pt x="286" y="609"/>
                  </a:cubicBezTo>
                  <a:cubicBezTo>
                    <a:pt x="286" y="608"/>
                    <a:pt x="285" y="608"/>
                    <a:pt x="285" y="607"/>
                  </a:cubicBezTo>
                  <a:cubicBezTo>
                    <a:pt x="285" y="607"/>
                    <a:pt x="285" y="606"/>
                    <a:pt x="284" y="606"/>
                  </a:cubicBezTo>
                  <a:close/>
                  <a:moveTo>
                    <a:pt x="276" y="583"/>
                  </a:moveTo>
                  <a:cubicBezTo>
                    <a:pt x="273" y="582"/>
                    <a:pt x="271" y="582"/>
                    <a:pt x="269" y="580"/>
                  </a:cubicBezTo>
                  <a:cubicBezTo>
                    <a:pt x="269" y="581"/>
                    <a:pt x="270" y="583"/>
                    <a:pt x="270" y="584"/>
                  </a:cubicBezTo>
                  <a:cubicBezTo>
                    <a:pt x="271" y="584"/>
                    <a:pt x="270" y="583"/>
                    <a:pt x="271" y="582"/>
                  </a:cubicBezTo>
                  <a:cubicBezTo>
                    <a:pt x="272" y="584"/>
                    <a:pt x="275" y="586"/>
                    <a:pt x="276" y="583"/>
                  </a:cubicBezTo>
                  <a:close/>
                  <a:moveTo>
                    <a:pt x="213" y="489"/>
                  </a:moveTo>
                  <a:cubicBezTo>
                    <a:pt x="214" y="492"/>
                    <a:pt x="214" y="494"/>
                    <a:pt x="212" y="494"/>
                  </a:cubicBezTo>
                  <a:cubicBezTo>
                    <a:pt x="214" y="497"/>
                    <a:pt x="215" y="494"/>
                    <a:pt x="215" y="493"/>
                  </a:cubicBezTo>
                  <a:cubicBezTo>
                    <a:pt x="213" y="491"/>
                    <a:pt x="214" y="489"/>
                    <a:pt x="213" y="489"/>
                  </a:cubicBezTo>
                  <a:close/>
                  <a:moveTo>
                    <a:pt x="396" y="732"/>
                  </a:moveTo>
                  <a:cubicBezTo>
                    <a:pt x="395" y="732"/>
                    <a:pt x="395" y="732"/>
                    <a:pt x="395" y="731"/>
                  </a:cubicBezTo>
                  <a:cubicBezTo>
                    <a:pt x="394" y="732"/>
                    <a:pt x="394" y="737"/>
                    <a:pt x="394" y="737"/>
                  </a:cubicBezTo>
                  <a:cubicBezTo>
                    <a:pt x="394" y="735"/>
                    <a:pt x="397" y="734"/>
                    <a:pt x="396" y="732"/>
                  </a:cubicBezTo>
                  <a:close/>
                  <a:moveTo>
                    <a:pt x="224" y="469"/>
                  </a:moveTo>
                  <a:cubicBezTo>
                    <a:pt x="223" y="467"/>
                    <a:pt x="219" y="465"/>
                    <a:pt x="219" y="466"/>
                  </a:cubicBezTo>
                  <a:cubicBezTo>
                    <a:pt x="224" y="468"/>
                    <a:pt x="221" y="471"/>
                    <a:pt x="221" y="471"/>
                  </a:cubicBezTo>
                  <a:cubicBezTo>
                    <a:pt x="222" y="471"/>
                    <a:pt x="225" y="470"/>
                    <a:pt x="224" y="469"/>
                  </a:cubicBezTo>
                  <a:close/>
                  <a:moveTo>
                    <a:pt x="397" y="731"/>
                  </a:moveTo>
                  <a:cubicBezTo>
                    <a:pt x="398" y="731"/>
                    <a:pt x="398" y="732"/>
                    <a:pt x="399" y="732"/>
                  </a:cubicBezTo>
                  <a:cubicBezTo>
                    <a:pt x="399" y="729"/>
                    <a:pt x="395" y="729"/>
                    <a:pt x="396" y="731"/>
                  </a:cubicBezTo>
                  <a:cubicBezTo>
                    <a:pt x="396" y="730"/>
                    <a:pt x="397" y="735"/>
                    <a:pt x="397" y="732"/>
                  </a:cubicBezTo>
                  <a:cubicBezTo>
                    <a:pt x="397" y="732"/>
                    <a:pt x="397" y="731"/>
                    <a:pt x="397" y="731"/>
                  </a:cubicBezTo>
                  <a:close/>
                  <a:moveTo>
                    <a:pt x="310" y="594"/>
                  </a:moveTo>
                  <a:cubicBezTo>
                    <a:pt x="309" y="597"/>
                    <a:pt x="308" y="594"/>
                    <a:pt x="306" y="593"/>
                  </a:cubicBezTo>
                  <a:cubicBezTo>
                    <a:pt x="308" y="595"/>
                    <a:pt x="307" y="596"/>
                    <a:pt x="307" y="597"/>
                  </a:cubicBezTo>
                  <a:cubicBezTo>
                    <a:pt x="309" y="597"/>
                    <a:pt x="310" y="595"/>
                    <a:pt x="310" y="594"/>
                  </a:cubicBezTo>
                  <a:close/>
                  <a:moveTo>
                    <a:pt x="263" y="524"/>
                  </a:moveTo>
                  <a:cubicBezTo>
                    <a:pt x="262" y="523"/>
                    <a:pt x="262" y="526"/>
                    <a:pt x="263" y="526"/>
                  </a:cubicBezTo>
                  <a:cubicBezTo>
                    <a:pt x="264" y="523"/>
                    <a:pt x="262" y="523"/>
                    <a:pt x="262" y="520"/>
                  </a:cubicBezTo>
                  <a:cubicBezTo>
                    <a:pt x="261" y="521"/>
                    <a:pt x="259" y="524"/>
                    <a:pt x="261" y="524"/>
                  </a:cubicBezTo>
                  <a:cubicBezTo>
                    <a:pt x="260" y="523"/>
                    <a:pt x="263" y="523"/>
                    <a:pt x="263" y="524"/>
                  </a:cubicBezTo>
                  <a:close/>
                  <a:moveTo>
                    <a:pt x="234" y="476"/>
                  </a:moveTo>
                  <a:cubicBezTo>
                    <a:pt x="232" y="478"/>
                    <a:pt x="230" y="476"/>
                    <a:pt x="228" y="475"/>
                  </a:cubicBezTo>
                  <a:cubicBezTo>
                    <a:pt x="231" y="480"/>
                    <a:pt x="233" y="477"/>
                    <a:pt x="235" y="477"/>
                  </a:cubicBezTo>
                  <a:cubicBezTo>
                    <a:pt x="234" y="475"/>
                    <a:pt x="236" y="474"/>
                    <a:pt x="233" y="471"/>
                  </a:cubicBezTo>
                  <a:cubicBezTo>
                    <a:pt x="235" y="476"/>
                    <a:pt x="229" y="473"/>
                    <a:pt x="234" y="476"/>
                  </a:cubicBezTo>
                  <a:close/>
                  <a:moveTo>
                    <a:pt x="214" y="437"/>
                  </a:moveTo>
                  <a:cubicBezTo>
                    <a:pt x="213" y="438"/>
                    <a:pt x="208" y="434"/>
                    <a:pt x="208" y="438"/>
                  </a:cubicBezTo>
                  <a:cubicBezTo>
                    <a:pt x="210" y="437"/>
                    <a:pt x="212" y="437"/>
                    <a:pt x="212" y="440"/>
                  </a:cubicBezTo>
                  <a:cubicBezTo>
                    <a:pt x="212" y="438"/>
                    <a:pt x="215" y="439"/>
                    <a:pt x="214" y="437"/>
                  </a:cubicBezTo>
                  <a:close/>
                  <a:moveTo>
                    <a:pt x="197" y="412"/>
                  </a:moveTo>
                  <a:cubicBezTo>
                    <a:pt x="193" y="414"/>
                    <a:pt x="200" y="424"/>
                    <a:pt x="200" y="423"/>
                  </a:cubicBezTo>
                  <a:cubicBezTo>
                    <a:pt x="199" y="419"/>
                    <a:pt x="196" y="415"/>
                    <a:pt x="197" y="412"/>
                  </a:cubicBezTo>
                  <a:close/>
                  <a:moveTo>
                    <a:pt x="411" y="721"/>
                  </a:moveTo>
                  <a:cubicBezTo>
                    <a:pt x="409" y="716"/>
                    <a:pt x="417" y="720"/>
                    <a:pt x="415" y="715"/>
                  </a:cubicBezTo>
                  <a:cubicBezTo>
                    <a:pt x="411" y="716"/>
                    <a:pt x="406" y="718"/>
                    <a:pt x="401" y="721"/>
                  </a:cubicBezTo>
                  <a:cubicBezTo>
                    <a:pt x="405" y="723"/>
                    <a:pt x="407" y="718"/>
                    <a:pt x="411" y="721"/>
                  </a:cubicBezTo>
                  <a:close/>
                  <a:moveTo>
                    <a:pt x="207" y="413"/>
                  </a:moveTo>
                  <a:cubicBezTo>
                    <a:pt x="209" y="416"/>
                    <a:pt x="206" y="417"/>
                    <a:pt x="207" y="420"/>
                  </a:cubicBezTo>
                  <a:cubicBezTo>
                    <a:pt x="208" y="418"/>
                    <a:pt x="210" y="414"/>
                    <a:pt x="207" y="413"/>
                  </a:cubicBezTo>
                  <a:close/>
                  <a:moveTo>
                    <a:pt x="317" y="570"/>
                  </a:moveTo>
                  <a:cubicBezTo>
                    <a:pt x="315" y="572"/>
                    <a:pt x="315" y="572"/>
                    <a:pt x="313" y="572"/>
                  </a:cubicBezTo>
                  <a:cubicBezTo>
                    <a:pt x="316" y="577"/>
                    <a:pt x="309" y="573"/>
                    <a:pt x="311" y="576"/>
                  </a:cubicBezTo>
                  <a:cubicBezTo>
                    <a:pt x="315" y="574"/>
                    <a:pt x="316" y="573"/>
                    <a:pt x="317" y="570"/>
                  </a:cubicBezTo>
                  <a:close/>
                  <a:moveTo>
                    <a:pt x="308" y="546"/>
                  </a:moveTo>
                  <a:cubicBezTo>
                    <a:pt x="307" y="550"/>
                    <a:pt x="302" y="549"/>
                    <a:pt x="301" y="554"/>
                  </a:cubicBezTo>
                  <a:cubicBezTo>
                    <a:pt x="302" y="551"/>
                    <a:pt x="309" y="551"/>
                    <a:pt x="308" y="546"/>
                  </a:cubicBezTo>
                  <a:close/>
                  <a:moveTo>
                    <a:pt x="278" y="517"/>
                  </a:moveTo>
                  <a:cubicBezTo>
                    <a:pt x="278" y="517"/>
                    <a:pt x="278" y="517"/>
                    <a:pt x="278" y="518"/>
                  </a:cubicBezTo>
                  <a:cubicBezTo>
                    <a:pt x="279" y="517"/>
                    <a:pt x="279" y="517"/>
                    <a:pt x="279" y="517"/>
                  </a:cubicBezTo>
                  <a:cubicBezTo>
                    <a:pt x="279" y="516"/>
                    <a:pt x="279" y="516"/>
                    <a:pt x="278" y="515"/>
                  </a:cubicBezTo>
                  <a:cubicBezTo>
                    <a:pt x="278" y="517"/>
                    <a:pt x="274" y="511"/>
                    <a:pt x="275" y="515"/>
                  </a:cubicBezTo>
                  <a:cubicBezTo>
                    <a:pt x="275" y="515"/>
                    <a:pt x="276" y="515"/>
                    <a:pt x="276" y="516"/>
                  </a:cubicBezTo>
                  <a:cubicBezTo>
                    <a:pt x="276" y="516"/>
                    <a:pt x="277" y="516"/>
                    <a:pt x="278" y="517"/>
                  </a:cubicBezTo>
                  <a:close/>
                  <a:moveTo>
                    <a:pt x="342" y="590"/>
                  </a:moveTo>
                  <a:cubicBezTo>
                    <a:pt x="342" y="590"/>
                    <a:pt x="342" y="591"/>
                    <a:pt x="342" y="591"/>
                  </a:cubicBezTo>
                  <a:cubicBezTo>
                    <a:pt x="341" y="590"/>
                    <a:pt x="338" y="587"/>
                    <a:pt x="339" y="590"/>
                  </a:cubicBezTo>
                  <a:cubicBezTo>
                    <a:pt x="340" y="591"/>
                    <a:pt x="345" y="592"/>
                    <a:pt x="342" y="590"/>
                  </a:cubicBezTo>
                  <a:close/>
                  <a:moveTo>
                    <a:pt x="338" y="579"/>
                  </a:moveTo>
                  <a:cubicBezTo>
                    <a:pt x="339" y="582"/>
                    <a:pt x="334" y="579"/>
                    <a:pt x="335" y="582"/>
                  </a:cubicBezTo>
                  <a:cubicBezTo>
                    <a:pt x="337" y="582"/>
                    <a:pt x="338" y="582"/>
                    <a:pt x="339" y="582"/>
                  </a:cubicBezTo>
                  <a:cubicBezTo>
                    <a:pt x="337" y="581"/>
                    <a:pt x="340" y="579"/>
                    <a:pt x="338" y="579"/>
                  </a:cubicBezTo>
                  <a:close/>
                  <a:moveTo>
                    <a:pt x="485" y="784"/>
                  </a:moveTo>
                  <a:cubicBezTo>
                    <a:pt x="485" y="791"/>
                    <a:pt x="475" y="789"/>
                    <a:pt x="473" y="794"/>
                  </a:cubicBezTo>
                  <a:cubicBezTo>
                    <a:pt x="477" y="793"/>
                    <a:pt x="481" y="791"/>
                    <a:pt x="485" y="789"/>
                  </a:cubicBezTo>
                  <a:cubicBezTo>
                    <a:pt x="483" y="787"/>
                    <a:pt x="487" y="787"/>
                    <a:pt x="485" y="784"/>
                  </a:cubicBezTo>
                  <a:close/>
                  <a:moveTo>
                    <a:pt x="324" y="552"/>
                  </a:moveTo>
                  <a:cubicBezTo>
                    <a:pt x="324" y="555"/>
                    <a:pt x="320" y="553"/>
                    <a:pt x="320" y="556"/>
                  </a:cubicBezTo>
                  <a:cubicBezTo>
                    <a:pt x="321" y="556"/>
                    <a:pt x="321" y="556"/>
                    <a:pt x="321" y="557"/>
                  </a:cubicBezTo>
                  <a:cubicBezTo>
                    <a:pt x="322" y="557"/>
                    <a:pt x="322" y="557"/>
                    <a:pt x="322" y="557"/>
                  </a:cubicBezTo>
                  <a:cubicBezTo>
                    <a:pt x="322" y="556"/>
                    <a:pt x="322" y="556"/>
                    <a:pt x="323" y="555"/>
                  </a:cubicBezTo>
                  <a:cubicBezTo>
                    <a:pt x="324" y="558"/>
                    <a:pt x="325" y="558"/>
                    <a:pt x="326" y="557"/>
                  </a:cubicBezTo>
                  <a:cubicBezTo>
                    <a:pt x="326" y="559"/>
                    <a:pt x="329" y="562"/>
                    <a:pt x="326" y="562"/>
                  </a:cubicBezTo>
                  <a:cubicBezTo>
                    <a:pt x="329" y="565"/>
                    <a:pt x="332" y="564"/>
                    <a:pt x="335" y="565"/>
                  </a:cubicBezTo>
                  <a:cubicBezTo>
                    <a:pt x="333" y="561"/>
                    <a:pt x="330" y="564"/>
                    <a:pt x="328" y="560"/>
                  </a:cubicBezTo>
                  <a:cubicBezTo>
                    <a:pt x="330" y="560"/>
                    <a:pt x="325" y="556"/>
                    <a:pt x="327" y="555"/>
                  </a:cubicBezTo>
                  <a:cubicBezTo>
                    <a:pt x="328" y="555"/>
                    <a:pt x="329" y="555"/>
                    <a:pt x="330" y="556"/>
                  </a:cubicBezTo>
                  <a:cubicBezTo>
                    <a:pt x="330" y="557"/>
                    <a:pt x="330" y="557"/>
                    <a:pt x="330" y="557"/>
                  </a:cubicBezTo>
                  <a:cubicBezTo>
                    <a:pt x="330" y="557"/>
                    <a:pt x="331" y="558"/>
                    <a:pt x="331" y="558"/>
                  </a:cubicBezTo>
                  <a:cubicBezTo>
                    <a:pt x="331" y="558"/>
                    <a:pt x="331" y="558"/>
                    <a:pt x="331" y="558"/>
                  </a:cubicBezTo>
                  <a:cubicBezTo>
                    <a:pt x="332" y="559"/>
                    <a:pt x="332" y="559"/>
                    <a:pt x="332" y="559"/>
                  </a:cubicBezTo>
                  <a:cubicBezTo>
                    <a:pt x="332" y="559"/>
                    <a:pt x="332" y="559"/>
                    <a:pt x="332" y="559"/>
                  </a:cubicBezTo>
                  <a:cubicBezTo>
                    <a:pt x="332" y="559"/>
                    <a:pt x="332" y="558"/>
                    <a:pt x="332" y="558"/>
                  </a:cubicBezTo>
                  <a:cubicBezTo>
                    <a:pt x="334" y="556"/>
                    <a:pt x="329" y="555"/>
                    <a:pt x="330" y="554"/>
                  </a:cubicBezTo>
                  <a:cubicBezTo>
                    <a:pt x="333" y="556"/>
                    <a:pt x="331" y="552"/>
                    <a:pt x="332" y="552"/>
                  </a:cubicBezTo>
                  <a:cubicBezTo>
                    <a:pt x="333" y="552"/>
                    <a:pt x="335" y="554"/>
                    <a:pt x="334" y="555"/>
                  </a:cubicBezTo>
                  <a:cubicBezTo>
                    <a:pt x="333" y="556"/>
                    <a:pt x="333" y="554"/>
                    <a:pt x="332" y="554"/>
                  </a:cubicBezTo>
                  <a:cubicBezTo>
                    <a:pt x="333" y="555"/>
                    <a:pt x="333" y="557"/>
                    <a:pt x="333" y="557"/>
                  </a:cubicBezTo>
                  <a:cubicBezTo>
                    <a:pt x="335" y="556"/>
                    <a:pt x="339" y="555"/>
                    <a:pt x="338" y="550"/>
                  </a:cubicBezTo>
                  <a:cubicBezTo>
                    <a:pt x="336" y="549"/>
                    <a:pt x="338" y="552"/>
                    <a:pt x="336" y="552"/>
                  </a:cubicBezTo>
                  <a:cubicBezTo>
                    <a:pt x="333" y="550"/>
                    <a:pt x="333" y="549"/>
                    <a:pt x="336" y="549"/>
                  </a:cubicBezTo>
                  <a:cubicBezTo>
                    <a:pt x="334" y="546"/>
                    <a:pt x="332" y="548"/>
                    <a:pt x="332" y="551"/>
                  </a:cubicBezTo>
                  <a:cubicBezTo>
                    <a:pt x="331" y="549"/>
                    <a:pt x="331" y="549"/>
                    <a:pt x="330" y="549"/>
                  </a:cubicBezTo>
                  <a:cubicBezTo>
                    <a:pt x="330" y="550"/>
                    <a:pt x="331" y="551"/>
                    <a:pt x="331" y="552"/>
                  </a:cubicBezTo>
                  <a:cubicBezTo>
                    <a:pt x="330" y="552"/>
                    <a:pt x="329" y="552"/>
                    <a:pt x="329" y="551"/>
                  </a:cubicBezTo>
                  <a:cubicBezTo>
                    <a:pt x="329" y="550"/>
                    <a:pt x="329" y="548"/>
                    <a:pt x="329" y="546"/>
                  </a:cubicBezTo>
                  <a:cubicBezTo>
                    <a:pt x="327" y="545"/>
                    <a:pt x="327" y="550"/>
                    <a:pt x="328" y="551"/>
                  </a:cubicBezTo>
                  <a:cubicBezTo>
                    <a:pt x="328" y="551"/>
                    <a:pt x="328" y="551"/>
                    <a:pt x="328" y="552"/>
                  </a:cubicBezTo>
                  <a:cubicBezTo>
                    <a:pt x="328" y="552"/>
                    <a:pt x="328" y="552"/>
                    <a:pt x="328" y="552"/>
                  </a:cubicBezTo>
                  <a:cubicBezTo>
                    <a:pt x="328" y="552"/>
                    <a:pt x="328" y="552"/>
                    <a:pt x="328" y="552"/>
                  </a:cubicBezTo>
                  <a:cubicBezTo>
                    <a:pt x="328" y="552"/>
                    <a:pt x="328" y="552"/>
                    <a:pt x="328" y="552"/>
                  </a:cubicBezTo>
                  <a:cubicBezTo>
                    <a:pt x="328" y="553"/>
                    <a:pt x="328" y="553"/>
                    <a:pt x="328" y="553"/>
                  </a:cubicBezTo>
                  <a:cubicBezTo>
                    <a:pt x="328" y="553"/>
                    <a:pt x="328" y="553"/>
                    <a:pt x="328" y="553"/>
                  </a:cubicBezTo>
                  <a:cubicBezTo>
                    <a:pt x="328" y="552"/>
                    <a:pt x="328" y="552"/>
                    <a:pt x="328" y="552"/>
                  </a:cubicBezTo>
                  <a:cubicBezTo>
                    <a:pt x="327" y="551"/>
                    <a:pt x="327" y="551"/>
                    <a:pt x="327" y="551"/>
                  </a:cubicBezTo>
                  <a:cubicBezTo>
                    <a:pt x="327" y="551"/>
                    <a:pt x="327" y="551"/>
                    <a:pt x="327" y="551"/>
                  </a:cubicBezTo>
                  <a:cubicBezTo>
                    <a:pt x="327" y="552"/>
                    <a:pt x="327" y="552"/>
                    <a:pt x="327" y="552"/>
                  </a:cubicBezTo>
                  <a:cubicBezTo>
                    <a:pt x="327" y="553"/>
                    <a:pt x="327" y="553"/>
                    <a:pt x="326" y="554"/>
                  </a:cubicBezTo>
                  <a:cubicBezTo>
                    <a:pt x="324" y="551"/>
                    <a:pt x="325" y="556"/>
                    <a:pt x="324" y="552"/>
                  </a:cubicBezTo>
                  <a:close/>
                  <a:moveTo>
                    <a:pt x="323" y="550"/>
                  </a:moveTo>
                  <a:cubicBezTo>
                    <a:pt x="322" y="547"/>
                    <a:pt x="320" y="546"/>
                    <a:pt x="318" y="546"/>
                  </a:cubicBezTo>
                  <a:cubicBezTo>
                    <a:pt x="320" y="548"/>
                    <a:pt x="322" y="550"/>
                    <a:pt x="323" y="550"/>
                  </a:cubicBezTo>
                  <a:close/>
                  <a:moveTo>
                    <a:pt x="341" y="577"/>
                  </a:moveTo>
                  <a:cubicBezTo>
                    <a:pt x="343" y="577"/>
                    <a:pt x="342" y="573"/>
                    <a:pt x="340" y="574"/>
                  </a:cubicBezTo>
                  <a:cubicBezTo>
                    <a:pt x="342" y="577"/>
                    <a:pt x="339" y="575"/>
                    <a:pt x="338" y="574"/>
                  </a:cubicBezTo>
                  <a:cubicBezTo>
                    <a:pt x="339" y="577"/>
                    <a:pt x="340" y="575"/>
                    <a:pt x="341" y="577"/>
                  </a:cubicBezTo>
                  <a:close/>
                  <a:moveTo>
                    <a:pt x="356" y="538"/>
                  </a:moveTo>
                  <a:cubicBezTo>
                    <a:pt x="355" y="538"/>
                    <a:pt x="356" y="540"/>
                    <a:pt x="354" y="540"/>
                  </a:cubicBezTo>
                  <a:cubicBezTo>
                    <a:pt x="354" y="539"/>
                    <a:pt x="354" y="538"/>
                    <a:pt x="353" y="537"/>
                  </a:cubicBezTo>
                  <a:cubicBezTo>
                    <a:pt x="354" y="537"/>
                    <a:pt x="355" y="537"/>
                    <a:pt x="357" y="537"/>
                  </a:cubicBezTo>
                  <a:cubicBezTo>
                    <a:pt x="358" y="537"/>
                    <a:pt x="356" y="535"/>
                    <a:pt x="357" y="534"/>
                  </a:cubicBezTo>
                  <a:cubicBezTo>
                    <a:pt x="354" y="534"/>
                    <a:pt x="352" y="532"/>
                    <a:pt x="349" y="529"/>
                  </a:cubicBezTo>
                  <a:cubicBezTo>
                    <a:pt x="352" y="531"/>
                    <a:pt x="353" y="531"/>
                    <a:pt x="353" y="527"/>
                  </a:cubicBezTo>
                  <a:cubicBezTo>
                    <a:pt x="357" y="532"/>
                    <a:pt x="361" y="527"/>
                    <a:pt x="363" y="526"/>
                  </a:cubicBezTo>
                  <a:cubicBezTo>
                    <a:pt x="364" y="527"/>
                    <a:pt x="364" y="528"/>
                    <a:pt x="363" y="528"/>
                  </a:cubicBezTo>
                  <a:cubicBezTo>
                    <a:pt x="368" y="532"/>
                    <a:pt x="366" y="522"/>
                    <a:pt x="370" y="525"/>
                  </a:cubicBezTo>
                  <a:cubicBezTo>
                    <a:pt x="370" y="527"/>
                    <a:pt x="365" y="528"/>
                    <a:pt x="368" y="532"/>
                  </a:cubicBezTo>
                  <a:cubicBezTo>
                    <a:pt x="365" y="530"/>
                    <a:pt x="365" y="533"/>
                    <a:pt x="363" y="535"/>
                  </a:cubicBezTo>
                  <a:cubicBezTo>
                    <a:pt x="366" y="536"/>
                    <a:pt x="368" y="532"/>
                    <a:pt x="370" y="531"/>
                  </a:cubicBezTo>
                  <a:cubicBezTo>
                    <a:pt x="369" y="535"/>
                    <a:pt x="370" y="539"/>
                    <a:pt x="368" y="542"/>
                  </a:cubicBezTo>
                  <a:cubicBezTo>
                    <a:pt x="370" y="544"/>
                    <a:pt x="370" y="547"/>
                    <a:pt x="371" y="544"/>
                  </a:cubicBezTo>
                  <a:cubicBezTo>
                    <a:pt x="372" y="546"/>
                    <a:pt x="373" y="545"/>
                    <a:pt x="375" y="548"/>
                  </a:cubicBezTo>
                  <a:cubicBezTo>
                    <a:pt x="373" y="549"/>
                    <a:pt x="370" y="548"/>
                    <a:pt x="373" y="551"/>
                  </a:cubicBezTo>
                  <a:cubicBezTo>
                    <a:pt x="367" y="552"/>
                    <a:pt x="366" y="557"/>
                    <a:pt x="363" y="555"/>
                  </a:cubicBezTo>
                  <a:cubicBezTo>
                    <a:pt x="362" y="556"/>
                    <a:pt x="363" y="557"/>
                    <a:pt x="364" y="558"/>
                  </a:cubicBezTo>
                  <a:cubicBezTo>
                    <a:pt x="361" y="557"/>
                    <a:pt x="359" y="556"/>
                    <a:pt x="356" y="558"/>
                  </a:cubicBezTo>
                  <a:cubicBezTo>
                    <a:pt x="357" y="560"/>
                    <a:pt x="359" y="558"/>
                    <a:pt x="360" y="558"/>
                  </a:cubicBezTo>
                  <a:cubicBezTo>
                    <a:pt x="362" y="563"/>
                    <a:pt x="353" y="557"/>
                    <a:pt x="356" y="562"/>
                  </a:cubicBezTo>
                  <a:cubicBezTo>
                    <a:pt x="355" y="562"/>
                    <a:pt x="354" y="561"/>
                    <a:pt x="353" y="560"/>
                  </a:cubicBezTo>
                  <a:cubicBezTo>
                    <a:pt x="351" y="561"/>
                    <a:pt x="355" y="564"/>
                    <a:pt x="352" y="565"/>
                  </a:cubicBezTo>
                  <a:cubicBezTo>
                    <a:pt x="352" y="563"/>
                    <a:pt x="353" y="562"/>
                    <a:pt x="351" y="562"/>
                  </a:cubicBezTo>
                  <a:cubicBezTo>
                    <a:pt x="350" y="561"/>
                    <a:pt x="348" y="563"/>
                    <a:pt x="346" y="565"/>
                  </a:cubicBezTo>
                  <a:cubicBezTo>
                    <a:pt x="344" y="563"/>
                    <a:pt x="343" y="563"/>
                    <a:pt x="341" y="563"/>
                  </a:cubicBezTo>
                  <a:cubicBezTo>
                    <a:pt x="342" y="565"/>
                    <a:pt x="343" y="563"/>
                    <a:pt x="344" y="564"/>
                  </a:cubicBezTo>
                  <a:cubicBezTo>
                    <a:pt x="344" y="567"/>
                    <a:pt x="340" y="566"/>
                    <a:pt x="340" y="569"/>
                  </a:cubicBezTo>
                  <a:cubicBezTo>
                    <a:pt x="339" y="567"/>
                    <a:pt x="336" y="566"/>
                    <a:pt x="336" y="564"/>
                  </a:cubicBezTo>
                  <a:cubicBezTo>
                    <a:pt x="339" y="563"/>
                    <a:pt x="338" y="567"/>
                    <a:pt x="340" y="565"/>
                  </a:cubicBezTo>
                  <a:cubicBezTo>
                    <a:pt x="339" y="562"/>
                    <a:pt x="338" y="559"/>
                    <a:pt x="338" y="556"/>
                  </a:cubicBezTo>
                  <a:cubicBezTo>
                    <a:pt x="339" y="556"/>
                    <a:pt x="340" y="557"/>
                    <a:pt x="341" y="558"/>
                  </a:cubicBezTo>
                  <a:cubicBezTo>
                    <a:pt x="340" y="559"/>
                    <a:pt x="339" y="559"/>
                    <a:pt x="340" y="560"/>
                  </a:cubicBezTo>
                  <a:cubicBezTo>
                    <a:pt x="348" y="561"/>
                    <a:pt x="354" y="554"/>
                    <a:pt x="361" y="554"/>
                  </a:cubicBezTo>
                  <a:cubicBezTo>
                    <a:pt x="362" y="554"/>
                    <a:pt x="361" y="553"/>
                    <a:pt x="360" y="552"/>
                  </a:cubicBezTo>
                  <a:cubicBezTo>
                    <a:pt x="362" y="552"/>
                    <a:pt x="364" y="552"/>
                    <a:pt x="366" y="551"/>
                  </a:cubicBezTo>
                  <a:cubicBezTo>
                    <a:pt x="367" y="549"/>
                    <a:pt x="363" y="548"/>
                    <a:pt x="366" y="547"/>
                  </a:cubicBezTo>
                  <a:cubicBezTo>
                    <a:pt x="366" y="548"/>
                    <a:pt x="367" y="549"/>
                    <a:pt x="368" y="551"/>
                  </a:cubicBezTo>
                  <a:cubicBezTo>
                    <a:pt x="368" y="549"/>
                    <a:pt x="368" y="546"/>
                    <a:pt x="367" y="544"/>
                  </a:cubicBezTo>
                  <a:cubicBezTo>
                    <a:pt x="366" y="542"/>
                    <a:pt x="365" y="543"/>
                    <a:pt x="364" y="543"/>
                  </a:cubicBezTo>
                  <a:cubicBezTo>
                    <a:pt x="362" y="544"/>
                    <a:pt x="364" y="548"/>
                    <a:pt x="362" y="547"/>
                  </a:cubicBezTo>
                  <a:cubicBezTo>
                    <a:pt x="362" y="546"/>
                    <a:pt x="362" y="544"/>
                    <a:pt x="360" y="541"/>
                  </a:cubicBezTo>
                  <a:cubicBezTo>
                    <a:pt x="359" y="542"/>
                    <a:pt x="359" y="542"/>
                    <a:pt x="359" y="542"/>
                  </a:cubicBezTo>
                  <a:cubicBezTo>
                    <a:pt x="358" y="543"/>
                    <a:pt x="360" y="546"/>
                    <a:pt x="360" y="547"/>
                  </a:cubicBezTo>
                  <a:cubicBezTo>
                    <a:pt x="358" y="546"/>
                    <a:pt x="357" y="550"/>
                    <a:pt x="354" y="548"/>
                  </a:cubicBezTo>
                  <a:cubicBezTo>
                    <a:pt x="358" y="549"/>
                    <a:pt x="356" y="541"/>
                    <a:pt x="360" y="540"/>
                  </a:cubicBezTo>
                  <a:cubicBezTo>
                    <a:pt x="360" y="539"/>
                    <a:pt x="360" y="538"/>
                    <a:pt x="359" y="537"/>
                  </a:cubicBezTo>
                  <a:cubicBezTo>
                    <a:pt x="357" y="538"/>
                    <a:pt x="359" y="540"/>
                    <a:pt x="357" y="541"/>
                  </a:cubicBezTo>
                  <a:cubicBezTo>
                    <a:pt x="356" y="539"/>
                    <a:pt x="357" y="539"/>
                    <a:pt x="356" y="538"/>
                  </a:cubicBezTo>
                  <a:close/>
                  <a:moveTo>
                    <a:pt x="364" y="531"/>
                  </a:moveTo>
                  <a:cubicBezTo>
                    <a:pt x="362" y="526"/>
                    <a:pt x="358" y="531"/>
                    <a:pt x="360" y="534"/>
                  </a:cubicBezTo>
                  <a:cubicBezTo>
                    <a:pt x="362" y="531"/>
                    <a:pt x="361" y="531"/>
                    <a:pt x="364" y="531"/>
                  </a:cubicBezTo>
                  <a:close/>
                  <a:moveTo>
                    <a:pt x="346" y="574"/>
                  </a:moveTo>
                  <a:cubicBezTo>
                    <a:pt x="345" y="571"/>
                    <a:pt x="343" y="572"/>
                    <a:pt x="343" y="570"/>
                  </a:cubicBezTo>
                  <a:cubicBezTo>
                    <a:pt x="342" y="570"/>
                    <a:pt x="340" y="570"/>
                    <a:pt x="342" y="572"/>
                  </a:cubicBezTo>
                  <a:cubicBezTo>
                    <a:pt x="343" y="573"/>
                    <a:pt x="344" y="571"/>
                    <a:pt x="345" y="574"/>
                  </a:cubicBezTo>
                  <a:cubicBezTo>
                    <a:pt x="345" y="575"/>
                    <a:pt x="344" y="576"/>
                    <a:pt x="345" y="576"/>
                  </a:cubicBezTo>
                  <a:cubicBezTo>
                    <a:pt x="346" y="575"/>
                    <a:pt x="346" y="575"/>
                    <a:pt x="346" y="574"/>
                  </a:cubicBezTo>
                  <a:close/>
                  <a:moveTo>
                    <a:pt x="438" y="709"/>
                  </a:moveTo>
                  <a:cubicBezTo>
                    <a:pt x="433" y="705"/>
                    <a:pt x="442" y="710"/>
                    <a:pt x="439" y="704"/>
                  </a:cubicBezTo>
                  <a:cubicBezTo>
                    <a:pt x="434" y="706"/>
                    <a:pt x="434" y="705"/>
                    <a:pt x="431" y="708"/>
                  </a:cubicBezTo>
                  <a:cubicBezTo>
                    <a:pt x="434" y="709"/>
                    <a:pt x="435" y="707"/>
                    <a:pt x="438" y="709"/>
                  </a:cubicBezTo>
                  <a:close/>
                  <a:moveTo>
                    <a:pt x="309" y="498"/>
                  </a:moveTo>
                  <a:cubicBezTo>
                    <a:pt x="307" y="499"/>
                    <a:pt x="306" y="503"/>
                    <a:pt x="303" y="501"/>
                  </a:cubicBezTo>
                  <a:cubicBezTo>
                    <a:pt x="305" y="503"/>
                    <a:pt x="303" y="506"/>
                    <a:pt x="305" y="506"/>
                  </a:cubicBezTo>
                  <a:cubicBezTo>
                    <a:pt x="306" y="503"/>
                    <a:pt x="309" y="501"/>
                    <a:pt x="309" y="498"/>
                  </a:cubicBezTo>
                  <a:close/>
                  <a:moveTo>
                    <a:pt x="361" y="585"/>
                  </a:moveTo>
                  <a:cubicBezTo>
                    <a:pt x="360" y="583"/>
                    <a:pt x="358" y="582"/>
                    <a:pt x="357" y="582"/>
                  </a:cubicBezTo>
                  <a:cubicBezTo>
                    <a:pt x="357" y="583"/>
                    <a:pt x="357" y="586"/>
                    <a:pt x="359" y="585"/>
                  </a:cubicBezTo>
                  <a:cubicBezTo>
                    <a:pt x="358" y="582"/>
                    <a:pt x="361" y="586"/>
                    <a:pt x="361" y="585"/>
                  </a:cubicBezTo>
                  <a:close/>
                  <a:moveTo>
                    <a:pt x="411" y="640"/>
                  </a:moveTo>
                  <a:cubicBezTo>
                    <a:pt x="408" y="636"/>
                    <a:pt x="404" y="641"/>
                    <a:pt x="402" y="643"/>
                  </a:cubicBezTo>
                  <a:cubicBezTo>
                    <a:pt x="403" y="642"/>
                    <a:pt x="404" y="642"/>
                    <a:pt x="405" y="644"/>
                  </a:cubicBezTo>
                  <a:cubicBezTo>
                    <a:pt x="405" y="646"/>
                    <a:pt x="399" y="648"/>
                    <a:pt x="402" y="650"/>
                  </a:cubicBezTo>
                  <a:cubicBezTo>
                    <a:pt x="405" y="647"/>
                    <a:pt x="407" y="643"/>
                    <a:pt x="409" y="640"/>
                  </a:cubicBezTo>
                  <a:cubicBezTo>
                    <a:pt x="410" y="641"/>
                    <a:pt x="409" y="643"/>
                    <a:pt x="411" y="642"/>
                  </a:cubicBezTo>
                  <a:cubicBezTo>
                    <a:pt x="410" y="641"/>
                    <a:pt x="410" y="640"/>
                    <a:pt x="411" y="640"/>
                  </a:cubicBezTo>
                  <a:close/>
                  <a:moveTo>
                    <a:pt x="335" y="541"/>
                  </a:moveTo>
                  <a:cubicBezTo>
                    <a:pt x="334" y="540"/>
                    <a:pt x="333" y="540"/>
                    <a:pt x="331" y="539"/>
                  </a:cubicBezTo>
                  <a:cubicBezTo>
                    <a:pt x="332" y="538"/>
                    <a:pt x="333" y="537"/>
                    <a:pt x="332" y="536"/>
                  </a:cubicBezTo>
                  <a:cubicBezTo>
                    <a:pt x="331" y="537"/>
                    <a:pt x="331" y="538"/>
                    <a:pt x="330" y="538"/>
                  </a:cubicBezTo>
                  <a:cubicBezTo>
                    <a:pt x="332" y="540"/>
                    <a:pt x="335" y="543"/>
                    <a:pt x="335" y="541"/>
                  </a:cubicBezTo>
                  <a:close/>
                  <a:moveTo>
                    <a:pt x="450" y="703"/>
                  </a:moveTo>
                  <a:cubicBezTo>
                    <a:pt x="449" y="703"/>
                    <a:pt x="448" y="703"/>
                    <a:pt x="447" y="701"/>
                  </a:cubicBezTo>
                  <a:cubicBezTo>
                    <a:pt x="446" y="702"/>
                    <a:pt x="447" y="704"/>
                    <a:pt x="445" y="704"/>
                  </a:cubicBezTo>
                  <a:cubicBezTo>
                    <a:pt x="443" y="702"/>
                    <a:pt x="444" y="704"/>
                    <a:pt x="442" y="702"/>
                  </a:cubicBezTo>
                  <a:cubicBezTo>
                    <a:pt x="443" y="704"/>
                    <a:pt x="439" y="702"/>
                    <a:pt x="440" y="704"/>
                  </a:cubicBezTo>
                  <a:cubicBezTo>
                    <a:pt x="441" y="704"/>
                    <a:pt x="442" y="706"/>
                    <a:pt x="443" y="705"/>
                  </a:cubicBezTo>
                  <a:cubicBezTo>
                    <a:pt x="443" y="705"/>
                    <a:pt x="442" y="704"/>
                    <a:pt x="443" y="704"/>
                  </a:cubicBezTo>
                  <a:cubicBezTo>
                    <a:pt x="443" y="705"/>
                    <a:pt x="444" y="706"/>
                    <a:pt x="445" y="706"/>
                  </a:cubicBezTo>
                  <a:cubicBezTo>
                    <a:pt x="444" y="704"/>
                    <a:pt x="450" y="706"/>
                    <a:pt x="448" y="703"/>
                  </a:cubicBezTo>
                  <a:cubicBezTo>
                    <a:pt x="449" y="704"/>
                    <a:pt x="450" y="704"/>
                    <a:pt x="450" y="703"/>
                  </a:cubicBezTo>
                  <a:close/>
                  <a:moveTo>
                    <a:pt x="346" y="550"/>
                  </a:moveTo>
                  <a:cubicBezTo>
                    <a:pt x="346" y="551"/>
                    <a:pt x="345" y="551"/>
                    <a:pt x="346" y="552"/>
                  </a:cubicBezTo>
                  <a:cubicBezTo>
                    <a:pt x="348" y="550"/>
                    <a:pt x="351" y="550"/>
                    <a:pt x="349" y="546"/>
                  </a:cubicBezTo>
                  <a:cubicBezTo>
                    <a:pt x="348" y="549"/>
                    <a:pt x="345" y="549"/>
                    <a:pt x="345" y="549"/>
                  </a:cubicBezTo>
                  <a:cubicBezTo>
                    <a:pt x="345" y="550"/>
                    <a:pt x="346" y="550"/>
                    <a:pt x="346" y="550"/>
                  </a:cubicBezTo>
                  <a:close/>
                  <a:moveTo>
                    <a:pt x="345" y="536"/>
                  </a:moveTo>
                  <a:cubicBezTo>
                    <a:pt x="344" y="533"/>
                    <a:pt x="342" y="535"/>
                    <a:pt x="341" y="534"/>
                  </a:cubicBezTo>
                  <a:cubicBezTo>
                    <a:pt x="342" y="535"/>
                    <a:pt x="341" y="536"/>
                    <a:pt x="342" y="536"/>
                  </a:cubicBezTo>
                  <a:cubicBezTo>
                    <a:pt x="341" y="534"/>
                    <a:pt x="345" y="538"/>
                    <a:pt x="345" y="536"/>
                  </a:cubicBezTo>
                  <a:close/>
                  <a:moveTo>
                    <a:pt x="377" y="574"/>
                  </a:moveTo>
                  <a:cubicBezTo>
                    <a:pt x="376" y="574"/>
                    <a:pt x="377" y="576"/>
                    <a:pt x="375" y="576"/>
                  </a:cubicBezTo>
                  <a:cubicBezTo>
                    <a:pt x="378" y="580"/>
                    <a:pt x="377" y="575"/>
                    <a:pt x="379" y="577"/>
                  </a:cubicBezTo>
                  <a:cubicBezTo>
                    <a:pt x="380" y="578"/>
                    <a:pt x="378" y="579"/>
                    <a:pt x="379" y="580"/>
                  </a:cubicBezTo>
                  <a:cubicBezTo>
                    <a:pt x="382" y="579"/>
                    <a:pt x="377" y="575"/>
                    <a:pt x="377" y="574"/>
                  </a:cubicBezTo>
                  <a:close/>
                  <a:moveTo>
                    <a:pt x="464" y="692"/>
                  </a:moveTo>
                  <a:cubicBezTo>
                    <a:pt x="464" y="695"/>
                    <a:pt x="461" y="693"/>
                    <a:pt x="459" y="693"/>
                  </a:cubicBezTo>
                  <a:cubicBezTo>
                    <a:pt x="463" y="697"/>
                    <a:pt x="456" y="695"/>
                    <a:pt x="458" y="698"/>
                  </a:cubicBezTo>
                  <a:cubicBezTo>
                    <a:pt x="459" y="697"/>
                    <a:pt x="459" y="697"/>
                    <a:pt x="459" y="699"/>
                  </a:cubicBezTo>
                  <a:cubicBezTo>
                    <a:pt x="462" y="697"/>
                    <a:pt x="463" y="698"/>
                    <a:pt x="461" y="695"/>
                  </a:cubicBezTo>
                  <a:cubicBezTo>
                    <a:pt x="464" y="695"/>
                    <a:pt x="464" y="696"/>
                    <a:pt x="466" y="697"/>
                  </a:cubicBezTo>
                  <a:cubicBezTo>
                    <a:pt x="464" y="696"/>
                    <a:pt x="464" y="691"/>
                    <a:pt x="464" y="692"/>
                  </a:cubicBezTo>
                  <a:close/>
                  <a:moveTo>
                    <a:pt x="263" y="378"/>
                  </a:moveTo>
                  <a:cubicBezTo>
                    <a:pt x="261" y="376"/>
                    <a:pt x="264" y="376"/>
                    <a:pt x="263" y="374"/>
                  </a:cubicBezTo>
                  <a:cubicBezTo>
                    <a:pt x="261" y="376"/>
                    <a:pt x="259" y="375"/>
                    <a:pt x="257" y="375"/>
                  </a:cubicBezTo>
                  <a:cubicBezTo>
                    <a:pt x="257" y="376"/>
                    <a:pt x="258" y="378"/>
                    <a:pt x="260" y="378"/>
                  </a:cubicBezTo>
                  <a:cubicBezTo>
                    <a:pt x="259" y="377"/>
                    <a:pt x="258" y="376"/>
                    <a:pt x="259" y="376"/>
                  </a:cubicBezTo>
                  <a:cubicBezTo>
                    <a:pt x="260" y="376"/>
                    <a:pt x="261" y="377"/>
                    <a:pt x="263" y="378"/>
                  </a:cubicBezTo>
                  <a:close/>
                  <a:moveTo>
                    <a:pt x="283" y="385"/>
                  </a:moveTo>
                  <a:cubicBezTo>
                    <a:pt x="282" y="384"/>
                    <a:pt x="282" y="383"/>
                    <a:pt x="281" y="383"/>
                  </a:cubicBezTo>
                  <a:cubicBezTo>
                    <a:pt x="280" y="383"/>
                    <a:pt x="280" y="383"/>
                    <a:pt x="280" y="383"/>
                  </a:cubicBezTo>
                  <a:cubicBezTo>
                    <a:pt x="284" y="387"/>
                    <a:pt x="278" y="386"/>
                    <a:pt x="277" y="388"/>
                  </a:cubicBezTo>
                  <a:cubicBezTo>
                    <a:pt x="278" y="387"/>
                    <a:pt x="278" y="387"/>
                    <a:pt x="278" y="388"/>
                  </a:cubicBezTo>
                  <a:cubicBezTo>
                    <a:pt x="278" y="388"/>
                    <a:pt x="277" y="389"/>
                    <a:pt x="277" y="390"/>
                  </a:cubicBezTo>
                  <a:cubicBezTo>
                    <a:pt x="280" y="390"/>
                    <a:pt x="281" y="386"/>
                    <a:pt x="283" y="385"/>
                  </a:cubicBezTo>
                  <a:close/>
                  <a:moveTo>
                    <a:pt x="389" y="550"/>
                  </a:moveTo>
                  <a:cubicBezTo>
                    <a:pt x="387" y="548"/>
                    <a:pt x="386" y="548"/>
                    <a:pt x="385" y="547"/>
                  </a:cubicBezTo>
                  <a:cubicBezTo>
                    <a:pt x="386" y="551"/>
                    <a:pt x="383" y="548"/>
                    <a:pt x="382" y="548"/>
                  </a:cubicBezTo>
                  <a:cubicBezTo>
                    <a:pt x="382" y="550"/>
                    <a:pt x="385" y="549"/>
                    <a:pt x="384" y="552"/>
                  </a:cubicBezTo>
                  <a:cubicBezTo>
                    <a:pt x="384" y="551"/>
                    <a:pt x="383" y="550"/>
                    <a:pt x="383" y="550"/>
                  </a:cubicBezTo>
                  <a:cubicBezTo>
                    <a:pt x="387" y="554"/>
                    <a:pt x="386" y="550"/>
                    <a:pt x="389" y="550"/>
                  </a:cubicBezTo>
                  <a:close/>
                  <a:moveTo>
                    <a:pt x="367" y="517"/>
                  </a:moveTo>
                  <a:cubicBezTo>
                    <a:pt x="368" y="520"/>
                    <a:pt x="364" y="518"/>
                    <a:pt x="366" y="522"/>
                  </a:cubicBezTo>
                  <a:cubicBezTo>
                    <a:pt x="367" y="521"/>
                    <a:pt x="367" y="519"/>
                    <a:pt x="369" y="520"/>
                  </a:cubicBezTo>
                  <a:cubicBezTo>
                    <a:pt x="367" y="519"/>
                    <a:pt x="368" y="516"/>
                    <a:pt x="367" y="517"/>
                  </a:cubicBezTo>
                  <a:close/>
                  <a:moveTo>
                    <a:pt x="371" y="520"/>
                  </a:moveTo>
                  <a:cubicBezTo>
                    <a:pt x="371" y="521"/>
                    <a:pt x="376" y="520"/>
                    <a:pt x="375" y="518"/>
                  </a:cubicBezTo>
                  <a:cubicBezTo>
                    <a:pt x="372" y="517"/>
                    <a:pt x="372" y="521"/>
                    <a:pt x="370" y="519"/>
                  </a:cubicBezTo>
                  <a:cubicBezTo>
                    <a:pt x="371" y="522"/>
                    <a:pt x="370" y="523"/>
                    <a:pt x="371" y="526"/>
                  </a:cubicBezTo>
                  <a:cubicBezTo>
                    <a:pt x="373" y="524"/>
                    <a:pt x="373" y="524"/>
                    <a:pt x="373" y="524"/>
                  </a:cubicBezTo>
                  <a:cubicBezTo>
                    <a:pt x="373" y="523"/>
                    <a:pt x="370" y="521"/>
                    <a:pt x="371" y="520"/>
                  </a:cubicBezTo>
                  <a:close/>
                  <a:moveTo>
                    <a:pt x="398" y="551"/>
                  </a:moveTo>
                  <a:cubicBezTo>
                    <a:pt x="395" y="550"/>
                    <a:pt x="395" y="548"/>
                    <a:pt x="392" y="549"/>
                  </a:cubicBezTo>
                  <a:cubicBezTo>
                    <a:pt x="393" y="550"/>
                    <a:pt x="393" y="551"/>
                    <a:pt x="394" y="552"/>
                  </a:cubicBezTo>
                  <a:cubicBezTo>
                    <a:pt x="396" y="553"/>
                    <a:pt x="396" y="550"/>
                    <a:pt x="398" y="551"/>
                  </a:cubicBezTo>
                  <a:close/>
                  <a:moveTo>
                    <a:pt x="383" y="521"/>
                  </a:moveTo>
                  <a:cubicBezTo>
                    <a:pt x="382" y="520"/>
                    <a:pt x="383" y="519"/>
                    <a:pt x="383" y="518"/>
                  </a:cubicBezTo>
                  <a:cubicBezTo>
                    <a:pt x="381" y="518"/>
                    <a:pt x="382" y="520"/>
                    <a:pt x="380" y="518"/>
                  </a:cubicBezTo>
                  <a:cubicBezTo>
                    <a:pt x="380" y="518"/>
                    <a:pt x="380" y="517"/>
                    <a:pt x="379" y="517"/>
                  </a:cubicBezTo>
                  <a:cubicBezTo>
                    <a:pt x="379" y="518"/>
                    <a:pt x="380" y="523"/>
                    <a:pt x="381" y="522"/>
                  </a:cubicBezTo>
                  <a:cubicBezTo>
                    <a:pt x="380" y="520"/>
                    <a:pt x="383" y="521"/>
                    <a:pt x="383" y="521"/>
                  </a:cubicBezTo>
                  <a:close/>
                  <a:moveTo>
                    <a:pt x="405" y="538"/>
                  </a:moveTo>
                  <a:cubicBezTo>
                    <a:pt x="401" y="540"/>
                    <a:pt x="402" y="540"/>
                    <a:pt x="401" y="543"/>
                  </a:cubicBezTo>
                  <a:cubicBezTo>
                    <a:pt x="402" y="543"/>
                    <a:pt x="406" y="538"/>
                    <a:pt x="405" y="538"/>
                  </a:cubicBezTo>
                  <a:close/>
                  <a:moveTo>
                    <a:pt x="409" y="550"/>
                  </a:moveTo>
                  <a:cubicBezTo>
                    <a:pt x="409" y="548"/>
                    <a:pt x="407" y="545"/>
                    <a:pt x="406" y="545"/>
                  </a:cubicBezTo>
                  <a:cubicBezTo>
                    <a:pt x="406" y="546"/>
                    <a:pt x="408" y="550"/>
                    <a:pt x="408" y="550"/>
                  </a:cubicBezTo>
                  <a:cubicBezTo>
                    <a:pt x="408" y="549"/>
                    <a:pt x="409" y="549"/>
                    <a:pt x="409" y="550"/>
                  </a:cubicBezTo>
                  <a:close/>
                  <a:moveTo>
                    <a:pt x="415" y="535"/>
                  </a:moveTo>
                  <a:cubicBezTo>
                    <a:pt x="418" y="533"/>
                    <a:pt x="413" y="527"/>
                    <a:pt x="411" y="529"/>
                  </a:cubicBezTo>
                  <a:cubicBezTo>
                    <a:pt x="415" y="530"/>
                    <a:pt x="413" y="532"/>
                    <a:pt x="415" y="535"/>
                  </a:cubicBezTo>
                  <a:close/>
                  <a:moveTo>
                    <a:pt x="271" y="293"/>
                  </a:moveTo>
                  <a:cubicBezTo>
                    <a:pt x="271" y="291"/>
                    <a:pt x="274" y="292"/>
                    <a:pt x="274" y="289"/>
                  </a:cubicBezTo>
                  <a:cubicBezTo>
                    <a:pt x="281" y="284"/>
                    <a:pt x="268" y="290"/>
                    <a:pt x="271" y="291"/>
                  </a:cubicBezTo>
                  <a:cubicBezTo>
                    <a:pt x="268" y="291"/>
                    <a:pt x="266" y="290"/>
                    <a:pt x="265" y="294"/>
                  </a:cubicBezTo>
                  <a:cubicBezTo>
                    <a:pt x="268" y="295"/>
                    <a:pt x="269" y="293"/>
                    <a:pt x="269" y="292"/>
                  </a:cubicBezTo>
                  <a:cubicBezTo>
                    <a:pt x="269" y="292"/>
                    <a:pt x="270" y="293"/>
                    <a:pt x="271" y="293"/>
                  </a:cubicBezTo>
                  <a:close/>
                  <a:moveTo>
                    <a:pt x="427" y="531"/>
                  </a:moveTo>
                  <a:cubicBezTo>
                    <a:pt x="425" y="535"/>
                    <a:pt x="421" y="529"/>
                    <a:pt x="421" y="533"/>
                  </a:cubicBezTo>
                  <a:cubicBezTo>
                    <a:pt x="422" y="531"/>
                    <a:pt x="428" y="536"/>
                    <a:pt x="427" y="531"/>
                  </a:cubicBezTo>
                  <a:close/>
                  <a:moveTo>
                    <a:pt x="532" y="675"/>
                  </a:moveTo>
                  <a:cubicBezTo>
                    <a:pt x="530" y="676"/>
                    <a:pt x="535" y="680"/>
                    <a:pt x="533" y="681"/>
                  </a:cubicBezTo>
                  <a:cubicBezTo>
                    <a:pt x="534" y="681"/>
                    <a:pt x="534" y="681"/>
                    <a:pt x="535" y="681"/>
                  </a:cubicBezTo>
                  <a:cubicBezTo>
                    <a:pt x="534" y="678"/>
                    <a:pt x="533" y="674"/>
                    <a:pt x="529" y="672"/>
                  </a:cubicBezTo>
                  <a:cubicBezTo>
                    <a:pt x="529" y="673"/>
                    <a:pt x="527" y="674"/>
                    <a:pt x="528" y="676"/>
                  </a:cubicBezTo>
                  <a:cubicBezTo>
                    <a:pt x="530" y="675"/>
                    <a:pt x="530" y="674"/>
                    <a:pt x="532" y="675"/>
                  </a:cubicBezTo>
                  <a:close/>
                  <a:moveTo>
                    <a:pt x="603" y="671"/>
                  </a:moveTo>
                  <a:cubicBezTo>
                    <a:pt x="602" y="671"/>
                    <a:pt x="601" y="672"/>
                    <a:pt x="600" y="670"/>
                  </a:cubicBezTo>
                  <a:cubicBezTo>
                    <a:pt x="600" y="670"/>
                    <a:pt x="600" y="670"/>
                    <a:pt x="600" y="669"/>
                  </a:cubicBezTo>
                  <a:cubicBezTo>
                    <a:pt x="599" y="670"/>
                    <a:pt x="599" y="671"/>
                    <a:pt x="599" y="672"/>
                  </a:cubicBezTo>
                  <a:cubicBezTo>
                    <a:pt x="600" y="670"/>
                    <a:pt x="604" y="675"/>
                    <a:pt x="603" y="671"/>
                  </a:cubicBezTo>
                  <a:close/>
                  <a:moveTo>
                    <a:pt x="652" y="694"/>
                  </a:moveTo>
                  <a:cubicBezTo>
                    <a:pt x="653" y="698"/>
                    <a:pt x="650" y="697"/>
                    <a:pt x="648" y="697"/>
                  </a:cubicBezTo>
                  <a:cubicBezTo>
                    <a:pt x="649" y="699"/>
                    <a:pt x="648" y="701"/>
                    <a:pt x="646" y="699"/>
                  </a:cubicBezTo>
                  <a:cubicBezTo>
                    <a:pt x="647" y="705"/>
                    <a:pt x="649" y="699"/>
                    <a:pt x="653" y="698"/>
                  </a:cubicBezTo>
                  <a:cubicBezTo>
                    <a:pt x="653" y="700"/>
                    <a:pt x="653" y="698"/>
                    <a:pt x="654" y="700"/>
                  </a:cubicBezTo>
                  <a:cubicBezTo>
                    <a:pt x="658" y="696"/>
                    <a:pt x="663" y="691"/>
                    <a:pt x="665" y="690"/>
                  </a:cubicBezTo>
                  <a:cubicBezTo>
                    <a:pt x="660" y="689"/>
                    <a:pt x="657" y="700"/>
                    <a:pt x="652" y="695"/>
                  </a:cubicBezTo>
                  <a:cubicBezTo>
                    <a:pt x="652" y="695"/>
                    <a:pt x="652" y="694"/>
                    <a:pt x="652" y="694"/>
                  </a:cubicBezTo>
                  <a:close/>
                  <a:moveTo>
                    <a:pt x="367" y="240"/>
                  </a:moveTo>
                  <a:cubicBezTo>
                    <a:pt x="366" y="240"/>
                    <a:pt x="366" y="240"/>
                    <a:pt x="365" y="240"/>
                  </a:cubicBezTo>
                  <a:cubicBezTo>
                    <a:pt x="369" y="237"/>
                    <a:pt x="373" y="234"/>
                    <a:pt x="375" y="232"/>
                  </a:cubicBezTo>
                  <a:cubicBezTo>
                    <a:pt x="375" y="232"/>
                    <a:pt x="374" y="232"/>
                    <a:pt x="374" y="231"/>
                  </a:cubicBezTo>
                  <a:cubicBezTo>
                    <a:pt x="377" y="227"/>
                    <a:pt x="384" y="230"/>
                    <a:pt x="384" y="224"/>
                  </a:cubicBezTo>
                  <a:cubicBezTo>
                    <a:pt x="380" y="224"/>
                    <a:pt x="379" y="230"/>
                    <a:pt x="376" y="226"/>
                  </a:cubicBezTo>
                  <a:cubicBezTo>
                    <a:pt x="371" y="228"/>
                    <a:pt x="367" y="236"/>
                    <a:pt x="360" y="235"/>
                  </a:cubicBezTo>
                  <a:cubicBezTo>
                    <a:pt x="360" y="241"/>
                    <a:pt x="353" y="242"/>
                    <a:pt x="349" y="242"/>
                  </a:cubicBezTo>
                  <a:cubicBezTo>
                    <a:pt x="352" y="243"/>
                    <a:pt x="357" y="245"/>
                    <a:pt x="356" y="251"/>
                  </a:cubicBezTo>
                  <a:cubicBezTo>
                    <a:pt x="359" y="246"/>
                    <a:pt x="364" y="243"/>
                    <a:pt x="367" y="240"/>
                  </a:cubicBezTo>
                  <a:close/>
                  <a:moveTo>
                    <a:pt x="385" y="224"/>
                  </a:moveTo>
                  <a:cubicBezTo>
                    <a:pt x="387" y="225"/>
                    <a:pt x="388" y="223"/>
                    <a:pt x="390" y="224"/>
                  </a:cubicBezTo>
                  <a:cubicBezTo>
                    <a:pt x="386" y="218"/>
                    <a:pt x="395" y="223"/>
                    <a:pt x="392" y="218"/>
                  </a:cubicBezTo>
                  <a:cubicBezTo>
                    <a:pt x="389" y="221"/>
                    <a:pt x="386" y="221"/>
                    <a:pt x="384" y="221"/>
                  </a:cubicBezTo>
                  <a:cubicBezTo>
                    <a:pt x="384" y="221"/>
                    <a:pt x="383" y="220"/>
                    <a:pt x="383" y="221"/>
                  </a:cubicBezTo>
                  <a:cubicBezTo>
                    <a:pt x="384" y="223"/>
                    <a:pt x="385" y="222"/>
                    <a:pt x="385" y="224"/>
                  </a:cubicBezTo>
                  <a:close/>
                  <a:moveTo>
                    <a:pt x="783" y="685"/>
                  </a:moveTo>
                  <a:cubicBezTo>
                    <a:pt x="782" y="684"/>
                    <a:pt x="780" y="684"/>
                    <a:pt x="779" y="684"/>
                  </a:cubicBezTo>
                  <a:cubicBezTo>
                    <a:pt x="780" y="685"/>
                    <a:pt x="780" y="686"/>
                    <a:pt x="780" y="687"/>
                  </a:cubicBezTo>
                  <a:cubicBezTo>
                    <a:pt x="781" y="685"/>
                    <a:pt x="781" y="685"/>
                    <a:pt x="783" y="685"/>
                  </a:cubicBezTo>
                  <a:close/>
                  <a:moveTo>
                    <a:pt x="784" y="685"/>
                  </a:moveTo>
                  <a:cubicBezTo>
                    <a:pt x="786" y="684"/>
                    <a:pt x="784" y="682"/>
                    <a:pt x="784" y="681"/>
                  </a:cubicBezTo>
                  <a:cubicBezTo>
                    <a:pt x="783" y="681"/>
                    <a:pt x="780" y="681"/>
                    <a:pt x="782" y="682"/>
                  </a:cubicBezTo>
                  <a:cubicBezTo>
                    <a:pt x="784" y="681"/>
                    <a:pt x="783" y="684"/>
                    <a:pt x="784" y="685"/>
                  </a:cubicBezTo>
                  <a:close/>
                  <a:moveTo>
                    <a:pt x="463" y="170"/>
                  </a:moveTo>
                  <a:cubicBezTo>
                    <a:pt x="462" y="170"/>
                    <a:pt x="456" y="168"/>
                    <a:pt x="459" y="172"/>
                  </a:cubicBezTo>
                  <a:cubicBezTo>
                    <a:pt x="460" y="172"/>
                    <a:pt x="461" y="170"/>
                    <a:pt x="463" y="173"/>
                  </a:cubicBezTo>
                  <a:cubicBezTo>
                    <a:pt x="465" y="172"/>
                    <a:pt x="464" y="169"/>
                    <a:pt x="465" y="168"/>
                  </a:cubicBezTo>
                  <a:cubicBezTo>
                    <a:pt x="464" y="166"/>
                    <a:pt x="461" y="166"/>
                    <a:pt x="461" y="167"/>
                  </a:cubicBezTo>
                  <a:cubicBezTo>
                    <a:pt x="462" y="168"/>
                    <a:pt x="464" y="169"/>
                    <a:pt x="463" y="170"/>
                  </a:cubicBezTo>
                  <a:close/>
                  <a:moveTo>
                    <a:pt x="788" y="657"/>
                  </a:moveTo>
                  <a:cubicBezTo>
                    <a:pt x="785" y="650"/>
                    <a:pt x="785" y="656"/>
                    <a:pt x="783" y="651"/>
                  </a:cubicBezTo>
                  <a:cubicBezTo>
                    <a:pt x="781" y="653"/>
                    <a:pt x="787" y="656"/>
                    <a:pt x="788" y="657"/>
                  </a:cubicBezTo>
                  <a:close/>
                  <a:moveTo>
                    <a:pt x="474" y="159"/>
                  </a:moveTo>
                  <a:cubicBezTo>
                    <a:pt x="475" y="161"/>
                    <a:pt x="476" y="159"/>
                    <a:pt x="477" y="160"/>
                  </a:cubicBezTo>
                  <a:cubicBezTo>
                    <a:pt x="476" y="161"/>
                    <a:pt x="475" y="161"/>
                    <a:pt x="475" y="162"/>
                  </a:cubicBezTo>
                  <a:cubicBezTo>
                    <a:pt x="476" y="161"/>
                    <a:pt x="477" y="162"/>
                    <a:pt x="478" y="161"/>
                  </a:cubicBezTo>
                  <a:cubicBezTo>
                    <a:pt x="475" y="158"/>
                    <a:pt x="474" y="159"/>
                    <a:pt x="472" y="155"/>
                  </a:cubicBezTo>
                  <a:cubicBezTo>
                    <a:pt x="476" y="162"/>
                    <a:pt x="468" y="165"/>
                    <a:pt x="465" y="166"/>
                  </a:cubicBezTo>
                  <a:cubicBezTo>
                    <a:pt x="468" y="165"/>
                    <a:pt x="467" y="169"/>
                    <a:pt x="468" y="172"/>
                  </a:cubicBezTo>
                  <a:cubicBezTo>
                    <a:pt x="470" y="168"/>
                    <a:pt x="475" y="166"/>
                    <a:pt x="474" y="159"/>
                  </a:cubicBezTo>
                  <a:close/>
                  <a:moveTo>
                    <a:pt x="498" y="143"/>
                  </a:moveTo>
                  <a:cubicBezTo>
                    <a:pt x="497" y="143"/>
                    <a:pt x="495" y="141"/>
                    <a:pt x="493" y="141"/>
                  </a:cubicBezTo>
                  <a:cubicBezTo>
                    <a:pt x="495" y="144"/>
                    <a:pt x="498" y="144"/>
                    <a:pt x="498" y="143"/>
                  </a:cubicBezTo>
                  <a:close/>
                  <a:moveTo>
                    <a:pt x="826" y="575"/>
                  </a:moveTo>
                  <a:cubicBezTo>
                    <a:pt x="826" y="577"/>
                    <a:pt x="826" y="578"/>
                    <a:pt x="825" y="580"/>
                  </a:cubicBezTo>
                  <a:cubicBezTo>
                    <a:pt x="823" y="581"/>
                    <a:pt x="818" y="579"/>
                    <a:pt x="818" y="583"/>
                  </a:cubicBezTo>
                  <a:cubicBezTo>
                    <a:pt x="822" y="582"/>
                    <a:pt x="826" y="581"/>
                    <a:pt x="829" y="580"/>
                  </a:cubicBezTo>
                  <a:cubicBezTo>
                    <a:pt x="828" y="576"/>
                    <a:pt x="827" y="579"/>
                    <a:pt x="826" y="578"/>
                  </a:cubicBezTo>
                  <a:cubicBezTo>
                    <a:pt x="827" y="578"/>
                    <a:pt x="827" y="574"/>
                    <a:pt x="826" y="575"/>
                  </a:cubicBezTo>
                  <a:close/>
                  <a:moveTo>
                    <a:pt x="830" y="571"/>
                  </a:moveTo>
                  <a:cubicBezTo>
                    <a:pt x="828" y="573"/>
                    <a:pt x="830" y="574"/>
                    <a:pt x="831" y="577"/>
                  </a:cubicBezTo>
                  <a:cubicBezTo>
                    <a:pt x="831" y="575"/>
                    <a:pt x="831" y="573"/>
                    <a:pt x="830" y="571"/>
                  </a:cubicBezTo>
                  <a:close/>
                  <a:moveTo>
                    <a:pt x="828" y="522"/>
                  </a:moveTo>
                  <a:cubicBezTo>
                    <a:pt x="827" y="522"/>
                    <a:pt x="826" y="521"/>
                    <a:pt x="825" y="522"/>
                  </a:cubicBezTo>
                  <a:cubicBezTo>
                    <a:pt x="827" y="526"/>
                    <a:pt x="828" y="523"/>
                    <a:pt x="828" y="522"/>
                  </a:cubicBezTo>
                  <a:close/>
                  <a:moveTo>
                    <a:pt x="874" y="541"/>
                  </a:moveTo>
                  <a:cubicBezTo>
                    <a:pt x="876" y="541"/>
                    <a:pt x="880" y="540"/>
                    <a:pt x="877" y="536"/>
                  </a:cubicBezTo>
                  <a:cubicBezTo>
                    <a:pt x="873" y="536"/>
                    <a:pt x="872" y="536"/>
                    <a:pt x="869" y="539"/>
                  </a:cubicBezTo>
                  <a:cubicBezTo>
                    <a:pt x="871" y="539"/>
                    <a:pt x="873" y="537"/>
                    <a:pt x="874" y="541"/>
                  </a:cubicBezTo>
                  <a:close/>
                  <a:moveTo>
                    <a:pt x="903" y="531"/>
                  </a:moveTo>
                  <a:cubicBezTo>
                    <a:pt x="903" y="530"/>
                    <a:pt x="904" y="531"/>
                    <a:pt x="905" y="531"/>
                  </a:cubicBezTo>
                  <a:cubicBezTo>
                    <a:pt x="904" y="528"/>
                    <a:pt x="901" y="527"/>
                    <a:pt x="901" y="528"/>
                  </a:cubicBezTo>
                  <a:cubicBezTo>
                    <a:pt x="902" y="528"/>
                    <a:pt x="902" y="530"/>
                    <a:pt x="903" y="531"/>
                  </a:cubicBezTo>
                  <a:close/>
                  <a:moveTo>
                    <a:pt x="877" y="453"/>
                  </a:moveTo>
                  <a:cubicBezTo>
                    <a:pt x="876" y="455"/>
                    <a:pt x="873" y="453"/>
                    <a:pt x="874" y="456"/>
                  </a:cubicBezTo>
                  <a:cubicBezTo>
                    <a:pt x="876" y="457"/>
                    <a:pt x="877" y="454"/>
                    <a:pt x="877" y="453"/>
                  </a:cubicBezTo>
                  <a:close/>
                  <a:moveTo>
                    <a:pt x="679" y="131"/>
                  </a:moveTo>
                  <a:cubicBezTo>
                    <a:pt x="680" y="130"/>
                    <a:pt x="680" y="125"/>
                    <a:pt x="678" y="126"/>
                  </a:cubicBezTo>
                  <a:cubicBezTo>
                    <a:pt x="680" y="130"/>
                    <a:pt x="677" y="125"/>
                    <a:pt x="676" y="125"/>
                  </a:cubicBezTo>
                  <a:cubicBezTo>
                    <a:pt x="678" y="127"/>
                    <a:pt x="674" y="126"/>
                    <a:pt x="675" y="128"/>
                  </a:cubicBezTo>
                  <a:cubicBezTo>
                    <a:pt x="677" y="127"/>
                    <a:pt x="678" y="128"/>
                    <a:pt x="679" y="131"/>
                  </a:cubicBezTo>
                  <a:close/>
                  <a:moveTo>
                    <a:pt x="679" y="116"/>
                  </a:moveTo>
                  <a:cubicBezTo>
                    <a:pt x="677" y="114"/>
                    <a:pt x="679" y="112"/>
                    <a:pt x="677" y="112"/>
                  </a:cubicBezTo>
                  <a:cubicBezTo>
                    <a:pt x="676" y="114"/>
                    <a:pt x="673" y="116"/>
                    <a:pt x="674" y="119"/>
                  </a:cubicBezTo>
                  <a:cubicBezTo>
                    <a:pt x="676" y="117"/>
                    <a:pt x="675" y="113"/>
                    <a:pt x="679" y="116"/>
                  </a:cubicBezTo>
                  <a:close/>
                  <a:moveTo>
                    <a:pt x="895" y="443"/>
                  </a:moveTo>
                  <a:cubicBezTo>
                    <a:pt x="893" y="441"/>
                    <a:pt x="892" y="439"/>
                    <a:pt x="890" y="439"/>
                  </a:cubicBezTo>
                  <a:cubicBezTo>
                    <a:pt x="895" y="444"/>
                    <a:pt x="888" y="440"/>
                    <a:pt x="890" y="444"/>
                  </a:cubicBezTo>
                  <a:cubicBezTo>
                    <a:pt x="894" y="441"/>
                    <a:pt x="893" y="450"/>
                    <a:pt x="897" y="449"/>
                  </a:cubicBezTo>
                  <a:cubicBezTo>
                    <a:pt x="898" y="446"/>
                    <a:pt x="892" y="446"/>
                    <a:pt x="895" y="443"/>
                  </a:cubicBezTo>
                  <a:close/>
                  <a:moveTo>
                    <a:pt x="631" y="43"/>
                  </a:moveTo>
                  <a:cubicBezTo>
                    <a:pt x="631" y="44"/>
                    <a:pt x="630" y="44"/>
                    <a:pt x="630" y="43"/>
                  </a:cubicBezTo>
                  <a:cubicBezTo>
                    <a:pt x="630" y="43"/>
                    <a:pt x="631" y="42"/>
                    <a:pt x="631" y="42"/>
                  </a:cubicBezTo>
                  <a:cubicBezTo>
                    <a:pt x="630" y="43"/>
                    <a:pt x="628" y="41"/>
                    <a:pt x="627" y="43"/>
                  </a:cubicBezTo>
                  <a:cubicBezTo>
                    <a:pt x="629" y="45"/>
                    <a:pt x="629" y="46"/>
                    <a:pt x="629" y="47"/>
                  </a:cubicBezTo>
                  <a:cubicBezTo>
                    <a:pt x="631" y="46"/>
                    <a:pt x="629" y="44"/>
                    <a:pt x="631" y="44"/>
                  </a:cubicBezTo>
                  <a:cubicBezTo>
                    <a:pt x="631" y="44"/>
                    <a:pt x="632" y="44"/>
                    <a:pt x="631" y="43"/>
                  </a:cubicBezTo>
                  <a:close/>
                  <a:moveTo>
                    <a:pt x="694" y="109"/>
                  </a:moveTo>
                  <a:cubicBezTo>
                    <a:pt x="691" y="110"/>
                    <a:pt x="689" y="104"/>
                    <a:pt x="689" y="109"/>
                  </a:cubicBezTo>
                  <a:cubicBezTo>
                    <a:pt x="687" y="108"/>
                    <a:pt x="681" y="104"/>
                    <a:pt x="683" y="110"/>
                  </a:cubicBezTo>
                  <a:cubicBezTo>
                    <a:pt x="687" y="110"/>
                    <a:pt x="692" y="111"/>
                    <a:pt x="694" y="109"/>
                  </a:cubicBezTo>
                  <a:close/>
                  <a:moveTo>
                    <a:pt x="699" y="111"/>
                  </a:moveTo>
                  <a:cubicBezTo>
                    <a:pt x="699" y="112"/>
                    <a:pt x="700" y="115"/>
                    <a:pt x="698" y="114"/>
                  </a:cubicBezTo>
                  <a:cubicBezTo>
                    <a:pt x="697" y="111"/>
                    <a:pt x="700" y="111"/>
                    <a:pt x="697" y="108"/>
                  </a:cubicBezTo>
                  <a:cubicBezTo>
                    <a:pt x="698" y="108"/>
                    <a:pt x="698" y="108"/>
                    <a:pt x="699" y="108"/>
                  </a:cubicBezTo>
                  <a:cubicBezTo>
                    <a:pt x="699" y="106"/>
                    <a:pt x="698" y="106"/>
                    <a:pt x="697" y="104"/>
                  </a:cubicBezTo>
                  <a:cubicBezTo>
                    <a:pt x="697" y="107"/>
                    <a:pt x="693" y="106"/>
                    <a:pt x="696" y="109"/>
                  </a:cubicBezTo>
                  <a:cubicBezTo>
                    <a:pt x="695" y="109"/>
                    <a:pt x="694" y="109"/>
                    <a:pt x="693" y="107"/>
                  </a:cubicBezTo>
                  <a:cubicBezTo>
                    <a:pt x="693" y="107"/>
                    <a:pt x="694" y="106"/>
                    <a:pt x="694" y="105"/>
                  </a:cubicBezTo>
                  <a:cubicBezTo>
                    <a:pt x="693" y="104"/>
                    <a:pt x="692" y="106"/>
                    <a:pt x="691" y="105"/>
                  </a:cubicBezTo>
                  <a:cubicBezTo>
                    <a:pt x="691" y="104"/>
                    <a:pt x="689" y="102"/>
                    <a:pt x="691" y="101"/>
                  </a:cubicBezTo>
                  <a:cubicBezTo>
                    <a:pt x="692" y="106"/>
                    <a:pt x="696" y="103"/>
                    <a:pt x="698" y="103"/>
                  </a:cubicBezTo>
                  <a:cubicBezTo>
                    <a:pt x="699" y="102"/>
                    <a:pt x="698" y="102"/>
                    <a:pt x="697" y="102"/>
                  </a:cubicBezTo>
                  <a:cubicBezTo>
                    <a:pt x="697" y="99"/>
                    <a:pt x="701" y="103"/>
                    <a:pt x="702" y="102"/>
                  </a:cubicBezTo>
                  <a:cubicBezTo>
                    <a:pt x="702" y="104"/>
                    <a:pt x="702" y="106"/>
                    <a:pt x="704" y="105"/>
                  </a:cubicBezTo>
                  <a:cubicBezTo>
                    <a:pt x="704" y="107"/>
                    <a:pt x="703" y="108"/>
                    <a:pt x="702" y="109"/>
                  </a:cubicBezTo>
                  <a:cubicBezTo>
                    <a:pt x="702" y="110"/>
                    <a:pt x="703" y="110"/>
                    <a:pt x="704" y="111"/>
                  </a:cubicBezTo>
                  <a:cubicBezTo>
                    <a:pt x="704" y="111"/>
                    <a:pt x="705" y="109"/>
                    <a:pt x="706" y="111"/>
                  </a:cubicBezTo>
                  <a:cubicBezTo>
                    <a:pt x="707" y="110"/>
                    <a:pt x="708" y="110"/>
                    <a:pt x="708" y="109"/>
                  </a:cubicBezTo>
                  <a:cubicBezTo>
                    <a:pt x="709" y="110"/>
                    <a:pt x="711" y="111"/>
                    <a:pt x="712" y="112"/>
                  </a:cubicBezTo>
                  <a:cubicBezTo>
                    <a:pt x="712" y="114"/>
                    <a:pt x="710" y="114"/>
                    <a:pt x="709" y="114"/>
                  </a:cubicBezTo>
                  <a:cubicBezTo>
                    <a:pt x="708" y="110"/>
                    <a:pt x="708" y="114"/>
                    <a:pt x="706" y="112"/>
                  </a:cubicBezTo>
                  <a:cubicBezTo>
                    <a:pt x="707" y="115"/>
                    <a:pt x="708" y="114"/>
                    <a:pt x="709" y="116"/>
                  </a:cubicBezTo>
                  <a:cubicBezTo>
                    <a:pt x="708" y="117"/>
                    <a:pt x="706" y="116"/>
                    <a:pt x="705" y="115"/>
                  </a:cubicBezTo>
                  <a:cubicBezTo>
                    <a:pt x="705" y="114"/>
                    <a:pt x="705" y="113"/>
                    <a:pt x="705" y="113"/>
                  </a:cubicBezTo>
                  <a:cubicBezTo>
                    <a:pt x="703" y="111"/>
                    <a:pt x="701" y="111"/>
                    <a:pt x="699" y="111"/>
                  </a:cubicBezTo>
                  <a:close/>
                  <a:moveTo>
                    <a:pt x="701" y="110"/>
                  </a:moveTo>
                  <a:cubicBezTo>
                    <a:pt x="700" y="108"/>
                    <a:pt x="703" y="108"/>
                    <a:pt x="701" y="106"/>
                  </a:cubicBezTo>
                  <a:cubicBezTo>
                    <a:pt x="699" y="106"/>
                    <a:pt x="699" y="110"/>
                    <a:pt x="701" y="110"/>
                  </a:cubicBezTo>
                  <a:close/>
                  <a:moveTo>
                    <a:pt x="647" y="45"/>
                  </a:moveTo>
                  <a:cubicBezTo>
                    <a:pt x="647" y="44"/>
                    <a:pt x="649" y="43"/>
                    <a:pt x="647" y="42"/>
                  </a:cubicBezTo>
                  <a:cubicBezTo>
                    <a:pt x="646" y="42"/>
                    <a:pt x="646" y="39"/>
                    <a:pt x="644" y="39"/>
                  </a:cubicBezTo>
                  <a:cubicBezTo>
                    <a:pt x="646" y="43"/>
                    <a:pt x="641" y="40"/>
                    <a:pt x="641" y="42"/>
                  </a:cubicBezTo>
                  <a:cubicBezTo>
                    <a:pt x="644" y="42"/>
                    <a:pt x="646" y="42"/>
                    <a:pt x="647" y="45"/>
                  </a:cubicBezTo>
                  <a:close/>
                  <a:moveTo>
                    <a:pt x="917" y="454"/>
                  </a:moveTo>
                  <a:cubicBezTo>
                    <a:pt x="917" y="455"/>
                    <a:pt x="917" y="455"/>
                    <a:pt x="917" y="455"/>
                  </a:cubicBezTo>
                  <a:cubicBezTo>
                    <a:pt x="918" y="455"/>
                    <a:pt x="918" y="455"/>
                    <a:pt x="918" y="455"/>
                  </a:cubicBezTo>
                  <a:cubicBezTo>
                    <a:pt x="918" y="454"/>
                    <a:pt x="919" y="454"/>
                    <a:pt x="918" y="454"/>
                  </a:cubicBezTo>
                  <a:cubicBezTo>
                    <a:pt x="916" y="454"/>
                    <a:pt x="917" y="453"/>
                    <a:pt x="916" y="451"/>
                  </a:cubicBezTo>
                  <a:cubicBezTo>
                    <a:pt x="915" y="452"/>
                    <a:pt x="915" y="452"/>
                    <a:pt x="915" y="452"/>
                  </a:cubicBezTo>
                  <a:cubicBezTo>
                    <a:pt x="915" y="453"/>
                    <a:pt x="915" y="453"/>
                    <a:pt x="915" y="454"/>
                  </a:cubicBezTo>
                  <a:cubicBezTo>
                    <a:pt x="916" y="453"/>
                    <a:pt x="917" y="454"/>
                    <a:pt x="917" y="454"/>
                  </a:cubicBezTo>
                  <a:close/>
                  <a:moveTo>
                    <a:pt x="764" y="177"/>
                  </a:moveTo>
                  <a:cubicBezTo>
                    <a:pt x="763" y="178"/>
                    <a:pt x="758" y="175"/>
                    <a:pt x="760" y="179"/>
                  </a:cubicBezTo>
                  <a:cubicBezTo>
                    <a:pt x="762" y="181"/>
                    <a:pt x="760" y="176"/>
                    <a:pt x="762" y="178"/>
                  </a:cubicBezTo>
                  <a:cubicBezTo>
                    <a:pt x="762" y="180"/>
                    <a:pt x="762" y="181"/>
                    <a:pt x="761" y="182"/>
                  </a:cubicBezTo>
                  <a:cubicBezTo>
                    <a:pt x="761" y="182"/>
                    <a:pt x="760" y="181"/>
                    <a:pt x="760" y="181"/>
                  </a:cubicBezTo>
                  <a:cubicBezTo>
                    <a:pt x="762" y="183"/>
                    <a:pt x="761" y="184"/>
                    <a:pt x="762" y="184"/>
                  </a:cubicBezTo>
                  <a:cubicBezTo>
                    <a:pt x="762" y="181"/>
                    <a:pt x="765" y="179"/>
                    <a:pt x="764" y="177"/>
                  </a:cubicBezTo>
                  <a:close/>
                  <a:moveTo>
                    <a:pt x="925" y="429"/>
                  </a:moveTo>
                  <a:cubicBezTo>
                    <a:pt x="927" y="432"/>
                    <a:pt x="928" y="430"/>
                    <a:pt x="930" y="430"/>
                  </a:cubicBezTo>
                  <a:cubicBezTo>
                    <a:pt x="930" y="429"/>
                    <a:pt x="929" y="428"/>
                    <a:pt x="929" y="427"/>
                  </a:cubicBezTo>
                  <a:cubicBezTo>
                    <a:pt x="930" y="426"/>
                    <a:pt x="931" y="427"/>
                    <a:pt x="930" y="426"/>
                  </a:cubicBezTo>
                  <a:cubicBezTo>
                    <a:pt x="928" y="427"/>
                    <a:pt x="925" y="423"/>
                    <a:pt x="926" y="421"/>
                  </a:cubicBezTo>
                  <a:cubicBezTo>
                    <a:pt x="925" y="422"/>
                    <a:pt x="920" y="421"/>
                    <a:pt x="921" y="422"/>
                  </a:cubicBezTo>
                  <a:cubicBezTo>
                    <a:pt x="924" y="421"/>
                    <a:pt x="924" y="424"/>
                    <a:pt x="926" y="426"/>
                  </a:cubicBezTo>
                  <a:cubicBezTo>
                    <a:pt x="924" y="426"/>
                    <a:pt x="928" y="428"/>
                    <a:pt x="925" y="429"/>
                  </a:cubicBezTo>
                  <a:close/>
                  <a:moveTo>
                    <a:pt x="755" y="115"/>
                  </a:moveTo>
                  <a:cubicBezTo>
                    <a:pt x="757" y="113"/>
                    <a:pt x="761" y="112"/>
                    <a:pt x="759" y="109"/>
                  </a:cubicBezTo>
                  <a:cubicBezTo>
                    <a:pt x="758" y="111"/>
                    <a:pt x="755" y="111"/>
                    <a:pt x="755" y="114"/>
                  </a:cubicBezTo>
                  <a:cubicBezTo>
                    <a:pt x="753" y="113"/>
                    <a:pt x="751" y="109"/>
                    <a:pt x="751" y="107"/>
                  </a:cubicBezTo>
                  <a:cubicBezTo>
                    <a:pt x="749" y="108"/>
                    <a:pt x="746" y="109"/>
                    <a:pt x="746" y="113"/>
                  </a:cubicBezTo>
                  <a:cubicBezTo>
                    <a:pt x="749" y="107"/>
                    <a:pt x="752" y="110"/>
                    <a:pt x="755" y="115"/>
                  </a:cubicBezTo>
                  <a:close/>
                  <a:moveTo>
                    <a:pt x="793" y="151"/>
                  </a:moveTo>
                  <a:cubicBezTo>
                    <a:pt x="791" y="153"/>
                    <a:pt x="791" y="152"/>
                    <a:pt x="789" y="152"/>
                  </a:cubicBezTo>
                  <a:cubicBezTo>
                    <a:pt x="791" y="154"/>
                    <a:pt x="794" y="153"/>
                    <a:pt x="793" y="151"/>
                  </a:cubicBezTo>
                  <a:close/>
                  <a:moveTo>
                    <a:pt x="801" y="151"/>
                  </a:moveTo>
                  <a:cubicBezTo>
                    <a:pt x="801" y="150"/>
                    <a:pt x="801" y="150"/>
                    <a:pt x="801" y="150"/>
                  </a:cubicBezTo>
                  <a:cubicBezTo>
                    <a:pt x="802" y="149"/>
                    <a:pt x="802" y="149"/>
                    <a:pt x="801" y="149"/>
                  </a:cubicBezTo>
                  <a:cubicBezTo>
                    <a:pt x="799" y="147"/>
                    <a:pt x="799" y="148"/>
                    <a:pt x="798" y="148"/>
                  </a:cubicBezTo>
                  <a:cubicBezTo>
                    <a:pt x="797" y="147"/>
                    <a:pt x="798" y="147"/>
                    <a:pt x="798" y="146"/>
                  </a:cubicBezTo>
                  <a:cubicBezTo>
                    <a:pt x="797" y="146"/>
                    <a:pt x="796" y="145"/>
                    <a:pt x="795" y="143"/>
                  </a:cubicBezTo>
                  <a:cubicBezTo>
                    <a:pt x="792" y="143"/>
                    <a:pt x="789" y="145"/>
                    <a:pt x="785" y="146"/>
                  </a:cubicBezTo>
                  <a:cubicBezTo>
                    <a:pt x="787" y="148"/>
                    <a:pt x="788" y="146"/>
                    <a:pt x="790" y="149"/>
                  </a:cubicBezTo>
                  <a:cubicBezTo>
                    <a:pt x="789" y="150"/>
                    <a:pt x="788" y="148"/>
                    <a:pt x="787" y="149"/>
                  </a:cubicBezTo>
                  <a:cubicBezTo>
                    <a:pt x="787" y="150"/>
                    <a:pt x="788" y="151"/>
                    <a:pt x="789" y="152"/>
                  </a:cubicBezTo>
                  <a:cubicBezTo>
                    <a:pt x="790" y="151"/>
                    <a:pt x="790" y="149"/>
                    <a:pt x="792" y="148"/>
                  </a:cubicBezTo>
                  <a:cubicBezTo>
                    <a:pt x="793" y="148"/>
                    <a:pt x="794" y="152"/>
                    <a:pt x="795" y="151"/>
                  </a:cubicBezTo>
                  <a:cubicBezTo>
                    <a:pt x="795" y="150"/>
                    <a:pt x="796" y="150"/>
                    <a:pt x="797" y="151"/>
                  </a:cubicBezTo>
                  <a:cubicBezTo>
                    <a:pt x="795" y="152"/>
                    <a:pt x="795" y="153"/>
                    <a:pt x="795" y="154"/>
                  </a:cubicBezTo>
                  <a:cubicBezTo>
                    <a:pt x="797" y="153"/>
                    <a:pt x="798" y="147"/>
                    <a:pt x="801" y="151"/>
                  </a:cubicBezTo>
                  <a:close/>
                  <a:moveTo>
                    <a:pt x="764" y="92"/>
                  </a:moveTo>
                  <a:cubicBezTo>
                    <a:pt x="763" y="89"/>
                    <a:pt x="768" y="86"/>
                    <a:pt x="763" y="90"/>
                  </a:cubicBezTo>
                  <a:cubicBezTo>
                    <a:pt x="762" y="90"/>
                    <a:pt x="761" y="95"/>
                    <a:pt x="762" y="93"/>
                  </a:cubicBezTo>
                  <a:cubicBezTo>
                    <a:pt x="762" y="92"/>
                    <a:pt x="763" y="92"/>
                    <a:pt x="764" y="92"/>
                  </a:cubicBezTo>
                  <a:close/>
                  <a:moveTo>
                    <a:pt x="812" y="148"/>
                  </a:moveTo>
                  <a:cubicBezTo>
                    <a:pt x="815" y="149"/>
                    <a:pt x="815" y="143"/>
                    <a:pt x="818" y="146"/>
                  </a:cubicBezTo>
                  <a:cubicBezTo>
                    <a:pt x="818" y="145"/>
                    <a:pt x="819" y="144"/>
                    <a:pt x="819" y="143"/>
                  </a:cubicBezTo>
                  <a:cubicBezTo>
                    <a:pt x="817" y="141"/>
                    <a:pt x="813" y="149"/>
                    <a:pt x="812" y="143"/>
                  </a:cubicBezTo>
                  <a:cubicBezTo>
                    <a:pt x="810" y="144"/>
                    <a:pt x="809" y="147"/>
                    <a:pt x="810" y="145"/>
                  </a:cubicBezTo>
                  <a:cubicBezTo>
                    <a:pt x="812" y="145"/>
                    <a:pt x="811" y="147"/>
                    <a:pt x="812" y="148"/>
                  </a:cubicBezTo>
                  <a:close/>
                  <a:moveTo>
                    <a:pt x="928" y="242"/>
                  </a:moveTo>
                  <a:cubicBezTo>
                    <a:pt x="928" y="243"/>
                    <a:pt x="928" y="244"/>
                    <a:pt x="929" y="243"/>
                  </a:cubicBezTo>
                  <a:cubicBezTo>
                    <a:pt x="929" y="242"/>
                    <a:pt x="930" y="242"/>
                    <a:pt x="930" y="241"/>
                  </a:cubicBezTo>
                  <a:cubicBezTo>
                    <a:pt x="928" y="240"/>
                    <a:pt x="925" y="242"/>
                    <a:pt x="927" y="243"/>
                  </a:cubicBezTo>
                  <a:cubicBezTo>
                    <a:pt x="927" y="243"/>
                    <a:pt x="927" y="242"/>
                    <a:pt x="928" y="242"/>
                  </a:cubicBezTo>
                  <a:close/>
                  <a:moveTo>
                    <a:pt x="849" y="100"/>
                  </a:moveTo>
                  <a:cubicBezTo>
                    <a:pt x="847" y="100"/>
                    <a:pt x="848" y="99"/>
                    <a:pt x="846" y="97"/>
                  </a:cubicBezTo>
                  <a:cubicBezTo>
                    <a:pt x="844" y="97"/>
                    <a:pt x="848" y="100"/>
                    <a:pt x="846" y="100"/>
                  </a:cubicBezTo>
                  <a:cubicBezTo>
                    <a:pt x="846" y="99"/>
                    <a:pt x="845" y="102"/>
                    <a:pt x="844" y="99"/>
                  </a:cubicBezTo>
                  <a:cubicBezTo>
                    <a:pt x="842" y="97"/>
                    <a:pt x="845" y="97"/>
                    <a:pt x="844" y="95"/>
                  </a:cubicBezTo>
                  <a:cubicBezTo>
                    <a:pt x="842" y="94"/>
                    <a:pt x="841" y="97"/>
                    <a:pt x="839" y="96"/>
                  </a:cubicBezTo>
                  <a:cubicBezTo>
                    <a:pt x="842" y="99"/>
                    <a:pt x="834" y="102"/>
                    <a:pt x="836" y="108"/>
                  </a:cubicBezTo>
                  <a:cubicBezTo>
                    <a:pt x="841" y="107"/>
                    <a:pt x="844" y="104"/>
                    <a:pt x="848" y="103"/>
                  </a:cubicBezTo>
                  <a:cubicBezTo>
                    <a:pt x="848" y="102"/>
                    <a:pt x="847" y="100"/>
                    <a:pt x="848" y="100"/>
                  </a:cubicBezTo>
                  <a:cubicBezTo>
                    <a:pt x="849" y="100"/>
                    <a:pt x="849" y="100"/>
                    <a:pt x="849" y="100"/>
                  </a:cubicBezTo>
                  <a:close/>
                  <a:moveTo>
                    <a:pt x="855" y="105"/>
                  </a:moveTo>
                  <a:cubicBezTo>
                    <a:pt x="856" y="106"/>
                    <a:pt x="858" y="108"/>
                    <a:pt x="857" y="106"/>
                  </a:cubicBezTo>
                  <a:cubicBezTo>
                    <a:pt x="857" y="105"/>
                    <a:pt x="856" y="106"/>
                    <a:pt x="855" y="104"/>
                  </a:cubicBezTo>
                  <a:cubicBezTo>
                    <a:pt x="854" y="105"/>
                    <a:pt x="855" y="106"/>
                    <a:pt x="854" y="106"/>
                  </a:cubicBezTo>
                  <a:cubicBezTo>
                    <a:pt x="855" y="107"/>
                    <a:pt x="854" y="108"/>
                    <a:pt x="854" y="109"/>
                  </a:cubicBezTo>
                  <a:cubicBezTo>
                    <a:pt x="856" y="110"/>
                    <a:pt x="855" y="107"/>
                    <a:pt x="855" y="105"/>
                  </a:cubicBezTo>
                  <a:close/>
                  <a:moveTo>
                    <a:pt x="921" y="15"/>
                  </a:moveTo>
                  <a:cubicBezTo>
                    <a:pt x="920" y="13"/>
                    <a:pt x="919" y="14"/>
                    <a:pt x="918" y="13"/>
                  </a:cubicBezTo>
                  <a:cubicBezTo>
                    <a:pt x="918" y="10"/>
                    <a:pt x="921" y="11"/>
                    <a:pt x="922" y="9"/>
                  </a:cubicBezTo>
                  <a:cubicBezTo>
                    <a:pt x="919" y="8"/>
                    <a:pt x="917" y="7"/>
                    <a:pt x="914" y="6"/>
                  </a:cubicBezTo>
                  <a:cubicBezTo>
                    <a:pt x="913" y="4"/>
                    <a:pt x="913" y="3"/>
                    <a:pt x="912" y="1"/>
                  </a:cubicBezTo>
                  <a:cubicBezTo>
                    <a:pt x="904" y="1"/>
                    <a:pt x="889" y="0"/>
                    <a:pt x="893" y="13"/>
                  </a:cubicBezTo>
                  <a:cubicBezTo>
                    <a:pt x="902" y="20"/>
                    <a:pt x="911" y="13"/>
                    <a:pt x="921" y="15"/>
                  </a:cubicBezTo>
                  <a:close/>
                  <a:moveTo>
                    <a:pt x="928" y="17"/>
                  </a:moveTo>
                  <a:cubicBezTo>
                    <a:pt x="929" y="15"/>
                    <a:pt x="931" y="17"/>
                    <a:pt x="932" y="15"/>
                  </a:cubicBezTo>
                  <a:cubicBezTo>
                    <a:pt x="929" y="12"/>
                    <a:pt x="927" y="12"/>
                    <a:pt x="925" y="10"/>
                  </a:cubicBezTo>
                  <a:cubicBezTo>
                    <a:pt x="925" y="11"/>
                    <a:pt x="923" y="12"/>
                    <a:pt x="922" y="14"/>
                  </a:cubicBezTo>
                  <a:cubicBezTo>
                    <a:pt x="923" y="15"/>
                    <a:pt x="925" y="16"/>
                    <a:pt x="926" y="15"/>
                  </a:cubicBezTo>
                  <a:cubicBezTo>
                    <a:pt x="926" y="14"/>
                    <a:pt x="925" y="12"/>
                    <a:pt x="927" y="11"/>
                  </a:cubicBezTo>
                  <a:cubicBezTo>
                    <a:pt x="929" y="14"/>
                    <a:pt x="929" y="15"/>
                    <a:pt x="928" y="17"/>
                  </a:cubicBezTo>
                  <a:close/>
                  <a:moveTo>
                    <a:pt x="242" y="891"/>
                  </a:moveTo>
                  <a:cubicBezTo>
                    <a:pt x="242" y="891"/>
                    <a:pt x="241" y="889"/>
                    <a:pt x="241" y="889"/>
                  </a:cubicBezTo>
                  <a:cubicBezTo>
                    <a:pt x="242" y="889"/>
                    <a:pt x="243" y="889"/>
                    <a:pt x="244" y="891"/>
                  </a:cubicBezTo>
                  <a:cubicBezTo>
                    <a:pt x="246" y="893"/>
                    <a:pt x="242" y="893"/>
                    <a:pt x="244" y="895"/>
                  </a:cubicBezTo>
                  <a:cubicBezTo>
                    <a:pt x="249" y="883"/>
                    <a:pt x="265" y="896"/>
                    <a:pt x="269" y="885"/>
                  </a:cubicBezTo>
                  <a:cubicBezTo>
                    <a:pt x="270" y="886"/>
                    <a:pt x="271" y="887"/>
                    <a:pt x="272" y="887"/>
                  </a:cubicBezTo>
                  <a:cubicBezTo>
                    <a:pt x="271" y="882"/>
                    <a:pt x="278" y="886"/>
                    <a:pt x="277" y="881"/>
                  </a:cubicBezTo>
                  <a:cubicBezTo>
                    <a:pt x="279" y="885"/>
                    <a:pt x="282" y="881"/>
                    <a:pt x="283" y="879"/>
                  </a:cubicBezTo>
                  <a:cubicBezTo>
                    <a:pt x="289" y="882"/>
                    <a:pt x="292" y="875"/>
                    <a:pt x="298" y="876"/>
                  </a:cubicBezTo>
                  <a:cubicBezTo>
                    <a:pt x="298" y="875"/>
                    <a:pt x="299" y="874"/>
                    <a:pt x="298" y="872"/>
                  </a:cubicBezTo>
                  <a:cubicBezTo>
                    <a:pt x="300" y="876"/>
                    <a:pt x="301" y="874"/>
                    <a:pt x="299" y="872"/>
                  </a:cubicBezTo>
                  <a:cubicBezTo>
                    <a:pt x="300" y="871"/>
                    <a:pt x="300" y="871"/>
                    <a:pt x="300" y="870"/>
                  </a:cubicBezTo>
                  <a:cubicBezTo>
                    <a:pt x="302" y="872"/>
                    <a:pt x="301" y="873"/>
                    <a:pt x="303" y="873"/>
                  </a:cubicBezTo>
                  <a:cubicBezTo>
                    <a:pt x="304" y="873"/>
                    <a:pt x="301" y="869"/>
                    <a:pt x="304" y="872"/>
                  </a:cubicBezTo>
                  <a:cubicBezTo>
                    <a:pt x="305" y="871"/>
                    <a:pt x="305" y="868"/>
                    <a:pt x="303" y="867"/>
                  </a:cubicBezTo>
                  <a:cubicBezTo>
                    <a:pt x="302" y="868"/>
                    <a:pt x="303" y="869"/>
                    <a:pt x="303" y="870"/>
                  </a:cubicBezTo>
                  <a:cubicBezTo>
                    <a:pt x="301" y="867"/>
                    <a:pt x="296" y="865"/>
                    <a:pt x="297" y="869"/>
                  </a:cubicBezTo>
                  <a:cubicBezTo>
                    <a:pt x="292" y="866"/>
                    <a:pt x="284" y="865"/>
                    <a:pt x="280" y="871"/>
                  </a:cubicBezTo>
                  <a:cubicBezTo>
                    <a:pt x="276" y="871"/>
                    <a:pt x="269" y="869"/>
                    <a:pt x="268" y="874"/>
                  </a:cubicBezTo>
                  <a:cubicBezTo>
                    <a:pt x="266" y="872"/>
                    <a:pt x="264" y="876"/>
                    <a:pt x="262" y="875"/>
                  </a:cubicBezTo>
                  <a:cubicBezTo>
                    <a:pt x="263" y="876"/>
                    <a:pt x="263" y="877"/>
                    <a:pt x="262" y="878"/>
                  </a:cubicBezTo>
                  <a:cubicBezTo>
                    <a:pt x="253" y="878"/>
                    <a:pt x="248" y="885"/>
                    <a:pt x="238" y="886"/>
                  </a:cubicBezTo>
                  <a:cubicBezTo>
                    <a:pt x="240" y="890"/>
                    <a:pt x="235" y="889"/>
                    <a:pt x="235" y="891"/>
                  </a:cubicBezTo>
                  <a:cubicBezTo>
                    <a:pt x="238" y="890"/>
                    <a:pt x="240" y="892"/>
                    <a:pt x="242" y="891"/>
                  </a:cubicBezTo>
                  <a:close/>
                  <a:moveTo>
                    <a:pt x="133" y="564"/>
                  </a:moveTo>
                  <a:cubicBezTo>
                    <a:pt x="134" y="563"/>
                    <a:pt x="135" y="563"/>
                    <a:pt x="136" y="562"/>
                  </a:cubicBezTo>
                  <a:cubicBezTo>
                    <a:pt x="135" y="560"/>
                    <a:pt x="134" y="560"/>
                    <a:pt x="134" y="558"/>
                  </a:cubicBezTo>
                  <a:cubicBezTo>
                    <a:pt x="135" y="558"/>
                    <a:pt x="136" y="559"/>
                    <a:pt x="137" y="560"/>
                  </a:cubicBezTo>
                  <a:cubicBezTo>
                    <a:pt x="138" y="559"/>
                    <a:pt x="140" y="557"/>
                    <a:pt x="138" y="555"/>
                  </a:cubicBezTo>
                  <a:cubicBezTo>
                    <a:pt x="136" y="557"/>
                    <a:pt x="132" y="555"/>
                    <a:pt x="131" y="559"/>
                  </a:cubicBezTo>
                  <a:cubicBezTo>
                    <a:pt x="132" y="561"/>
                    <a:pt x="132" y="561"/>
                    <a:pt x="133" y="564"/>
                  </a:cubicBezTo>
                  <a:close/>
                  <a:moveTo>
                    <a:pt x="180" y="597"/>
                  </a:moveTo>
                  <a:cubicBezTo>
                    <a:pt x="178" y="594"/>
                    <a:pt x="176" y="594"/>
                    <a:pt x="175" y="592"/>
                  </a:cubicBezTo>
                  <a:cubicBezTo>
                    <a:pt x="174" y="593"/>
                    <a:pt x="172" y="593"/>
                    <a:pt x="173" y="595"/>
                  </a:cubicBezTo>
                  <a:cubicBezTo>
                    <a:pt x="173" y="594"/>
                    <a:pt x="174" y="595"/>
                    <a:pt x="174" y="595"/>
                  </a:cubicBezTo>
                  <a:cubicBezTo>
                    <a:pt x="173" y="596"/>
                    <a:pt x="173" y="596"/>
                    <a:pt x="173" y="597"/>
                  </a:cubicBezTo>
                  <a:cubicBezTo>
                    <a:pt x="176" y="595"/>
                    <a:pt x="177" y="598"/>
                    <a:pt x="180" y="597"/>
                  </a:cubicBezTo>
                  <a:close/>
                  <a:moveTo>
                    <a:pt x="193" y="583"/>
                  </a:moveTo>
                  <a:cubicBezTo>
                    <a:pt x="192" y="582"/>
                    <a:pt x="193" y="578"/>
                    <a:pt x="196" y="579"/>
                  </a:cubicBezTo>
                  <a:cubicBezTo>
                    <a:pt x="196" y="577"/>
                    <a:pt x="193" y="576"/>
                    <a:pt x="194" y="575"/>
                  </a:cubicBezTo>
                  <a:cubicBezTo>
                    <a:pt x="196" y="573"/>
                    <a:pt x="198" y="575"/>
                    <a:pt x="198" y="577"/>
                  </a:cubicBezTo>
                  <a:cubicBezTo>
                    <a:pt x="198" y="575"/>
                    <a:pt x="199" y="573"/>
                    <a:pt x="197" y="569"/>
                  </a:cubicBezTo>
                  <a:cubicBezTo>
                    <a:pt x="195" y="570"/>
                    <a:pt x="198" y="573"/>
                    <a:pt x="197" y="574"/>
                  </a:cubicBezTo>
                  <a:cubicBezTo>
                    <a:pt x="193" y="572"/>
                    <a:pt x="193" y="576"/>
                    <a:pt x="193" y="578"/>
                  </a:cubicBezTo>
                  <a:cubicBezTo>
                    <a:pt x="192" y="578"/>
                    <a:pt x="192" y="577"/>
                    <a:pt x="191" y="577"/>
                  </a:cubicBezTo>
                  <a:cubicBezTo>
                    <a:pt x="191" y="575"/>
                    <a:pt x="193" y="575"/>
                    <a:pt x="191" y="573"/>
                  </a:cubicBezTo>
                  <a:cubicBezTo>
                    <a:pt x="189" y="576"/>
                    <a:pt x="188" y="576"/>
                    <a:pt x="185" y="577"/>
                  </a:cubicBezTo>
                  <a:cubicBezTo>
                    <a:pt x="189" y="579"/>
                    <a:pt x="187" y="582"/>
                    <a:pt x="189" y="584"/>
                  </a:cubicBezTo>
                  <a:cubicBezTo>
                    <a:pt x="189" y="581"/>
                    <a:pt x="194" y="586"/>
                    <a:pt x="193" y="583"/>
                  </a:cubicBezTo>
                  <a:close/>
                  <a:moveTo>
                    <a:pt x="178" y="561"/>
                  </a:moveTo>
                  <a:cubicBezTo>
                    <a:pt x="180" y="562"/>
                    <a:pt x="180" y="561"/>
                    <a:pt x="181" y="559"/>
                  </a:cubicBezTo>
                  <a:cubicBezTo>
                    <a:pt x="182" y="561"/>
                    <a:pt x="182" y="562"/>
                    <a:pt x="182" y="563"/>
                  </a:cubicBezTo>
                  <a:cubicBezTo>
                    <a:pt x="183" y="560"/>
                    <a:pt x="186" y="558"/>
                    <a:pt x="184" y="554"/>
                  </a:cubicBezTo>
                  <a:cubicBezTo>
                    <a:pt x="185" y="555"/>
                    <a:pt x="186" y="556"/>
                    <a:pt x="187" y="555"/>
                  </a:cubicBezTo>
                  <a:cubicBezTo>
                    <a:pt x="182" y="550"/>
                    <a:pt x="179" y="557"/>
                    <a:pt x="175" y="559"/>
                  </a:cubicBezTo>
                  <a:cubicBezTo>
                    <a:pt x="175" y="558"/>
                    <a:pt x="178" y="560"/>
                    <a:pt x="177" y="560"/>
                  </a:cubicBezTo>
                  <a:cubicBezTo>
                    <a:pt x="173" y="559"/>
                    <a:pt x="172" y="566"/>
                    <a:pt x="170" y="567"/>
                  </a:cubicBezTo>
                  <a:cubicBezTo>
                    <a:pt x="173" y="566"/>
                    <a:pt x="177" y="564"/>
                    <a:pt x="178" y="561"/>
                  </a:cubicBezTo>
                  <a:close/>
                  <a:moveTo>
                    <a:pt x="786" y="675"/>
                  </a:moveTo>
                  <a:cubicBezTo>
                    <a:pt x="789" y="675"/>
                    <a:pt x="789" y="677"/>
                    <a:pt x="793" y="676"/>
                  </a:cubicBezTo>
                  <a:cubicBezTo>
                    <a:pt x="795" y="678"/>
                    <a:pt x="791" y="680"/>
                    <a:pt x="795" y="681"/>
                  </a:cubicBezTo>
                  <a:cubicBezTo>
                    <a:pt x="794" y="678"/>
                    <a:pt x="798" y="674"/>
                    <a:pt x="794" y="675"/>
                  </a:cubicBezTo>
                  <a:cubicBezTo>
                    <a:pt x="800" y="673"/>
                    <a:pt x="797" y="669"/>
                    <a:pt x="798" y="664"/>
                  </a:cubicBezTo>
                  <a:cubicBezTo>
                    <a:pt x="797" y="666"/>
                    <a:pt x="795" y="666"/>
                    <a:pt x="794" y="666"/>
                  </a:cubicBezTo>
                  <a:cubicBezTo>
                    <a:pt x="791" y="661"/>
                    <a:pt x="797" y="663"/>
                    <a:pt x="797" y="661"/>
                  </a:cubicBezTo>
                  <a:cubicBezTo>
                    <a:pt x="797" y="661"/>
                    <a:pt x="794" y="657"/>
                    <a:pt x="796" y="656"/>
                  </a:cubicBezTo>
                  <a:cubicBezTo>
                    <a:pt x="794" y="656"/>
                    <a:pt x="791" y="649"/>
                    <a:pt x="789" y="654"/>
                  </a:cubicBezTo>
                  <a:cubicBezTo>
                    <a:pt x="790" y="654"/>
                    <a:pt x="791" y="654"/>
                    <a:pt x="792" y="655"/>
                  </a:cubicBezTo>
                  <a:cubicBezTo>
                    <a:pt x="793" y="660"/>
                    <a:pt x="788" y="657"/>
                    <a:pt x="788" y="662"/>
                  </a:cubicBezTo>
                  <a:cubicBezTo>
                    <a:pt x="787" y="661"/>
                    <a:pt x="788" y="659"/>
                    <a:pt x="786" y="661"/>
                  </a:cubicBezTo>
                  <a:cubicBezTo>
                    <a:pt x="786" y="662"/>
                    <a:pt x="787" y="662"/>
                    <a:pt x="788" y="664"/>
                  </a:cubicBezTo>
                  <a:cubicBezTo>
                    <a:pt x="785" y="664"/>
                    <a:pt x="788" y="667"/>
                    <a:pt x="789" y="666"/>
                  </a:cubicBezTo>
                  <a:cubicBezTo>
                    <a:pt x="788" y="670"/>
                    <a:pt x="786" y="671"/>
                    <a:pt x="786" y="675"/>
                  </a:cubicBezTo>
                  <a:close/>
                  <a:moveTo>
                    <a:pt x="807" y="580"/>
                  </a:moveTo>
                  <a:cubicBezTo>
                    <a:pt x="804" y="582"/>
                    <a:pt x="804" y="582"/>
                    <a:pt x="804" y="582"/>
                  </a:cubicBezTo>
                  <a:cubicBezTo>
                    <a:pt x="806" y="586"/>
                    <a:pt x="806" y="586"/>
                    <a:pt x="806" y="586"/>
                  </a:cubicBezTo>
                  <a:cubicBezTo>
                    <a:pt x="807" y="584"/>
                    <a:pt x="808" y="583"/>
                    <a:pt x="807" y="580"/>
                  </a:cubicBezTo>
                  <a:close/>
                  <a:moveTo>
                    <a:pt x="899" y="212"/>
                  </a:moveTo>
                  <a:cubicBezTo>
                    <a:pt x="898" y="213"/>
                    <a:pt x="894" y="211"/>
                    <a:pt x="894" y="214"/>
                  </a:cubicBezTo>
                  <a:cubicBezTo>
                    <a:pt x="896" y="215"/>
                    <a:pt x="894" y="219"/>
                    <a:pt x="892" y="221"/>
                  </a:cubicBezTo>
                  <a:cubicBezTo>
                    <a:pt x="891" y="220"/>
                    <a:pt x="890" y="218"/>
                    <a:pt x="889" y="218"/>
                  </a:cubicBezTo>
                  <a:cubicBezTo>
                    <a:pt x="893" y="224"/>
                    <a:pt x="884" y="226"/>
                    <a:pt x="885" y="229"/>
                  </a:cubicBezTo>
                  <a:cubicBezTo>
                    <a:pt x="893" y="224"/>
                    <a:pt x="896" y="214"/>
                    <a:pt x="905" y="211"/>
                  </a:cubicBezTo>
                  <a:cubicBezTo>
                    <a:pt x="904" y="208"/>
                    <a:pt x="903" y="212"/>
                    <a:pt x="902" y="210"/>
                  </a:cubicBezTo>
                  <a:cubicBezTo>
                    <a:pt x="906" y="209"/>
                    <a:pt x="901" y="207"/>
                    <a:pt x="905" y="207"/>
                  </a:cubicBezTo>
                  <a:cubicBezTo>
                    <a:pt x="901" y="203"/>
                    <a:pt x="897" y="208"/>
                    <a:pt x="899" y="212"/>
                  </a:cubicBezTo>
                  <a:close/>
                  <a:moveTo>
                    <a:pt x="896" y="130"/>
                  </a:moveTo>
                  <a:cubicBezTo>
                    <a:pt x="896" y="132"/>
                    <a:pt x="897" y="133"/>
                    <a:pt x="898" y="133"/>
                  </a:cubicBezTo>
                  <a:cubicBezTo>
                    <a:pt x="898" y="132"/>
                    <a:pt x="896" y="130"/>
                    <a:pt x="898" y="129"/>
                  </a:cubicBezTo>
                  <a:cubicBezTo>
                    <a:pt x="906" y="137"/>
                    <a:pt x="912" y="123"/>
                    <a:pt x="913" y="118"/>
                  </a:cubicBezTo>
                  <a:cubicBezTo>
                    <a:pt x="914" y="119"/>
                    <a:pt x="914" y="120"/>
                    <a:pt x="915" y="120"/>
                  </a:cubicBezTo>
                  <a:cubicBezTo>
                    <a:pt x="914" y="117"/>
                    <a:pt x="916" y="114"/>
                    <a:pt x="915" y="111"/>
                  </a:cubicBezTo>
                  <a:cubicBezTo>
                    <a:pt x="913" y="111"/>
                    <a:pt x="913" y="111"/>
                    <a:pt x="912" y="113"/>
                  </a:cubicBezTo>
                  <a:cubicBezTo>
                    <a:pt x="909" y="109"/>
                    <a:pt x="909" y="109"/>
                    <a:pt x="909" y="109"/>
                  </a:cubicBezTo>
                  <a:cubicBezTo>
                    <a:pt x="904" y="107"/>
                    <a:pt x="903" y="116"/>
                    <a:pt x="900" y="113"/>
                  </a:cubicBezTo>
                  <a:cubicBezTo>
                    <a:pt x="903" y="118"/>
                    <a:pt x="897" y="118"/>
                    <a:pt x="898" y="122"/>
                  </a:cubicBezTo>
                  <a:cubicBezTo>
                    <a:pt x="896" y="121"/>
                    <a:pt x="897" y="118"/>
                    <a:pt x="894" y="118"/>
                  </a:cubicBezTo>
                  <a:cubicBezTo>
                    <a:pt x="893" y="121"/>
                    <a:pt x="896" y="125"/>
                    <a:pt x="893" y="127"/>
                  </a:cubicBezTo>
                  <a:cubicBezTo>
                    <a:pt x="892" y="125"/>
                    <a:pt x="891" y="127"/>
                    <a:pt x="890" y="125"/>
                  </a:cubicBezTo>
                  <a:cubicBezTo>
                    <a:pt x="889" y="127"/>
                    <a:pt x="888" y="126"/>
                    <a:pt x="886" y="127"/>
                  </a:cubicBezTo>
                  <a:cubicBezTo>
                    <a:pt x="888" y="132"/>
                    <a:pt x="878" y="132"/>
                    <a:pt x="880" y="139"/>
                  </a:cubicBezTo>
                  <a:cubicBezTo>
                    <a:pt x="883" y="135"/>
                    <a:pt x="890" y="125"/>
                    <a:pt x="896" y="130"/>
                  </a:cubicBezTo>
                  <a:close/>
                  <a:moveTo>
                    <a:pt x="863" y="19"/>
                  </a:moveTo>
                  <a:cubicBezTo>
                    <a:pt x="864" y="21"/>
                    <a:pt x="863" y="21"/>
                    <a:pt x="864" y="23"/>
                  </a:cubicBezTo>
                  <a:cubicBezTo>
                    <a:pt x="865" y="21"/>
                    <a:pt x="866" y="24"/>
                    <a:pt x="867" y="24"/>
                  </a:cubicBezTo>
                  <a:cubicBezTo>
                    <a:pt x="869" y="20"/>
                    <a:pt x="870" y="22"/>
                    <a:pt x="873" y="23"/>
                  </a:cubicBezTo>
                  <a:cubicBezTo>
                    <a:pt x="874" y="22"/>
                    <a:pt x="873" y="20"/>
                    <a:pt x="874" y="19"/>
                  </a:cubicBezTo>
                  <a:cubicBezTo>
                    <a:pt x="877" y="19"/>
                    <a:pt x="880" y="22"/>
                    <a:pt x="882" y="21"/>
                  </a:cubicBezTo>
                  <a:cubicBezTo>
                    <a:pt x="880" y="16"/>
                    <a:pt x="879" y="18"/>
                    <a:pt x="876" y="14"/>
                  </a:cubicBezTo>
                  <a:cubicBezTo>
                    <a:pt x="874" y="15"/>
                    <a:pt x="872" y="16"/>
                    <a:pt x="871" y="15"/>
                  </a:cubicBezTo>
                  <a:cubicBezTo>
                    <a:pt x="873" y="14"/>
                    <a:pt x="872" y="13"/>
                    <a:pt x="872" y="11"/>
                  </a:cubicBezTo>
                  <a:cubicBezTo>
                    <a:pt x="870" y="12"/>
                    <a:pt x="868" y="13"/>
                    <a:pt x="867" y="11"/>
                  </a:cubicBezTo>
                  <a:cubicBezTo>
                    <a:pt x="863" y="14"/>
                    <a:pt x="861" y="16"/>
                    <a:pt x="860" y="20"/>
                  </a:cubicBezTo>
                  <a:cubicBezTo>
                    <a:pt x="861" y="21"/>
                    <a:pt x="862" y="18"/>
                    <a:pt x="863" y="19"/>
                  </a:cubicBezTo>
                  <a:close/>
                </a:path>
              </a:pathLst>
            </a:custGeom>
            <a:blipFill>
              <a:blip r:embed="rId3"/>
              <a:stretch>
                <a:fillRect l="-18111" t="-53" r="-18025" b="-5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7" name="iṥḻíḑê">
              <a:extLst>
                <a:ext uri="{FF2B5EF4-FFF2-40B4-BE49-F238E27FC236}">
                  <a16:creationId xmlns:a16="http://schemas.microsoft.com/office/drawing/2014/main" id="{7D0ADFBB-3CC0-4099-857B-FA5178A60591}"/>
                </a:ext>
              </a:extLst>
            </p:cNvPr>
            <p:cNvGrpSpPr/>
            <p:nvPr/>
          </p:nvGrpSpPr>
          <p:grpSpPr>
            <a:xfrm>
              <a:off x="7204688" y="1896787"/>
              <a:ext cx="399214" cy="399214"/>
              <a:chOff x="0" y="0"/>
              <a:chExt cx="767929" cy="767929"/>
            </a:xfrm>
          </p:grpSpPr>
          <p:sp>
            <p:nvSpPr>
              <p:cNvPr id="28" name="iṡḷíḋe">
                <a:extLst>
                  <a:ext uri="{FF2B5EF4-FFF2-40B4-BE49-F238E27FC236}">
                    <a16:creationId xmlns:a16="http://schemas.microsoft.com/office/drawing/2014/main" id="{B8720699-C693-40AE-AEEC-7513B473E5E8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śľidé">
                <a:extLst>
                  <a:ext uri="{FF2B5EF4-FFF2-40B4-BE49-F238E27FC236}">
                    <a16:creationId xmlns:a16="http://schemas.microsoft.com/office/drawing/2014/main" id="{206BBDBA-8E7F-4199-A44F-B3765597C5B6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îṩ1îḑé">
              <a:extLst>
                <a:ext uri="{FF2B5EF4-FFF2-40B4-BE49-F238E27FC236}">
                  <a16:creationId xmlns:a16="http://schemas.microsoft.com/office/drawing/2014/main" id="{9FA99246-50F9-437D-A1A9-9B373A12F7BD}"/>
                </a:ext>
              </a:extLst>
            </p:cNvPr>
            <p:cNvSpPr/>
            <p:nvPr/>
          </p:nvSpPr>
          <p:spPr>
            <a:xfrm>
              <a:off x="7603901" y="1705143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9" name="ï$ľîḓè">
              <a:extLst>
                <a:ext uri="{FF2B5EF4-FFF2-40B4-BE49-F238E27FC236}">
                  <a16:creationId xmlns:a16="http://schemas.microsoft.com/office/drawing/2014/main" id="{E9514627-41CF-4A4D-8A77-68682801DC20}"/>
                </a:ext>
              </a:extLst>
            </p:cNvPr>
            <p:cNvSpPr/>
            <p:nvPr/>
          </p:nvSpPr>
          <p:spPr>
            <a:xfrm>
              <a:off x="7603901" y="2112232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0" name="i$1ïďe">
              <a:extLst>
                <a:ext uri="{FF2B5EF4-FFF2-40B4-BE49-F238E27FC236}">
                  <a16:creationId xmlns:a16="http://schemas.microsoft.com/office/drawing/2014/main" id="{4C108763-B722-4630-8ECB-9B631B267FA4}"/>
                </a:ext>
              </a:extLst>
            </p:cNvPr>
            <p:cNvGrpSpPr/>
            <p:nvPr/>
          </p:nvGrpSpPr>
          <p:grpSpPr>
            <a:xfrm>
              <a:off x="7204688" y="2926580"/>
              <a:ext cx="399214" cy="399214"/>
              <a:chOff x="0" y="0"/>
              <a:chExt cx="767929" cy="767929"/>
            </a:xfrm>
          </p:grpSpPr>
          <p:sp>
            <p:nvSpPr>
              <p:cNvPr id="26" name="íš1iḑé">
                <a:extLst>
                  <a:ext uri="{FF2B5EF4-FFF2-40B4-BE49-F238E27FC236}">
                    <a16:creationId xmlns:a16="http://schemas.microsoft.com/office/drawing/2014/main" id="{6B772908-752D-411F-B463-4203C0029B56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ṣľïďè">
                <a:extLst>
                  <a:ext uri="{FF2B5EF4-FFF2-40B4-BE49-F238E27FC236}">
                    <a16:creationId xmlns:a16="http://schemas.microsoft.com/office/drawing/2014/main" id="{661BFC19-2745-4AFA-8A77-8CE57EB5E3F1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1" name="íṣ1ídé">
              <a:extLst>
                <a:ext uri="{FF2B5EF4-FFF2-40B4-BE49-F238E27FC236}">
                  <a16:creationId xmlns:a16="http://schemas.microsoft.com/office/drawing/2014/main" id="{E77AC31A-140F-4559-9906-5B83187CC367}"/>
                </a:ext>
              </a:extLst>
            </p:cNvPr>
            <p:cNvSpPr/>
            <p:nvPr/>
          </p:nvSpPr>
          <p:spPr>
            <a:xfrm>
              <a:off x="7614929" y="2734936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2" name="íṧḷïḓé">
              <a:extLst>
                <a:ext uri="{FF2B5EF4-FFF2-40B4-BE49-F238E27FC236}">
                  <a16:creationId xmlns:a16="http://schemas.microsoft.com/office/drawing/2014/main" id="{BE7A6CA6-7A3E-47E7-98B7-E0046BCC3A6F}"/>
                </a:ext>
              </a:extLst>
            </p:cNvPr>
            <p:cNvSpPr/>
            <p:nvPr/>
          </p:nvSpPr>
          <p:spPr>
            <a:xfrm>
              <a:off x="7614929" y="3142025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3" name="î$lîḓè">
              <a:extLst>
                <a:ext uri="{FF2B5EF4-FFF2-40B4-BE49-F238E27FC236}">
                  <a16:creationId xmlns:a16="http://schemas.microsoft.com/office/drawing/2014/main" id="{931D3117-07A7-4A4D-B54D-625FA057AAA9}"/>
                </a:ext>
              </a:extLst>
            </p:cNvPr>
            <p:cNvGrpSpPr/>
            <p:nvPr/>
          </p:nvGrpSpPr>
          <p:grpSpPr>
            <a:xfrm>
              <a:off x="7204688" y="3956373"/>
              <a:ext cx="399214" cy="399214"/>
              <a:chOff x="0" y="0"/>
              <a:chExt cx="767929" cy="767929"/>
            </a:xfrm>
          </p:grpSpPr>
          <p:sp>
            <p:nvSpPr>
              <p:cNvPr id="24" name="ï$ḷîḍé">
                <a:extLst>
                  <a:ext uri="{FF2B5EF4-FFF2-40B4-BE49-F238E27FC236}">
                    <a16:creationId xmlns:a16="http://schemas.microsoft.com/office/drawing/2014/main" id="{8B140007-29A9-46DC-8AD3-CAB39AC844BB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ṩļíďè">
                <a:extLst>
                  <a:ext uri="{FF2B5EF4-FFF2-40B4-BE49-F238E27FC236}">
                    <a16:creationId xmlns:a16="http://schemas.microsoft.com/office/drawing/2014/main" id="{8F7C30A2-82C6-4B30-B522-9A1D700BD0E3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isḷïḓè">
              <a:extLst>
                <a:ext uri="{FF2B5EF4-FFF2-40B4-BE49-F238E27FC236}">
                  <a16:creationId xmlns:a16="http://schemas.microsoft.com/office/drawing/2014/main" id="{E5E286E5-33A3-4CB1-8125-4A3AC4562F01}"/>
                </a:ext>
              </a:extLst>
            </p:cNvPr>
            <p:cNvSpPr/>
            <p:nvPr/>
          </p:nvSpPr>
          <p:spPr>
            <a:xfrm>
              <a:off x="7603901" y="3764729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5" name="iṧľîḋê">
              <a:extLst>
                <a:ext uri="{FF2B5EF4-FFF2-40B4-BE49-F238E27FC236}">
                  <a16:creationId xmlns:a16="http://schemas.microsoft.com/office/drawing/2014/main" id="{DCE17C31-31D8-4CAE-9A11-22C1B8E89008}"/>
                </a:ext>
              </a:extLst>
            </p:cNvPr>
            <p:cNvSpPr/>
            <p:nvPr/>
          </p:nvSpPr>
          <p:spPr>
            <a:xfrm>
              <a:off x="7603901" y="4171818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grpSp>
          <p:nvGrpSpPr>
            <p:cNvPr id="16" name="íŝḻíde">
              <a:extLst>
                <a:ext uri="{FF2B5EF4-FFF2-40B4-BE49-F238E27FC236}">
                  <a16:creationId xmlns:a16="http://schemas.microsoft.com/office/drawing/2014/main" id="{CC039DD6-EFCC-48DF-BB0D-96B3D95A686A}"/>
                </a:ext>
              </a:extLst>
            </p:cNvPr>
            <p:cNvGrpSpPr/>
            <p:nvPr/>
          </p:nvGrpSpPr>
          <p:grpSpPr>
            <a:xfrm>
              <a:off x="7204688" y="4986165"/>
              <a:ext cx="399214" cy="399214"/>
              <a:chOff x="0" y="0"/>
              <a:chExt cx="767929" cy="767929"/>
            </a:xfrm>
          </p:grpSpPr>
          <p:sp>
            <p:nvSpPr>
              <p:cNvPr id="22" name="îṩ1îḋê">
                <a:extLst>
                  <a:ext uri="{FF2B5EF4-FFF2-40B4-BE49-F238E27FC236}">
                    <a16:creationId xmlns:a16="http://schemas.microsoft.com/office/drawing/2014/main" id="{B17A2382-00C3-4BFF-83E8-7D647219121E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ṣ1íḋè">
                <a:extLst>
                  <a:ext uri="{FF2B5EF4-FFF2-40B4-BE49-F238E27FC236}">
                    <a16:creationId xmlns:a16="http://schemas.microsoft.com/office/drawing/2014/main" id="{E223935D-C4AE-4491-9C69-0D798058604C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7" name="ïŝ1ïḓè">
              <a:extLst>
                <a:ext uri="{FF2B5EF4-FFF2-40B4-BE49-F238E27FC236}">
                  <a16:creationId xmlns:a16="http://schemas.microsoft.com/office/drawing/2014/main" id="{D6B22885-B9A7-4D68-88D5-49830FB9F9F3}"/>
                </a:ext>
              </a:extLst>
            </p:cNvPr>
            <p:cNvSpPr/>
            <p:nvPr/>
          </p:nvSpPr>
          <p:spPr>
            <a:xfrm>
              <a:off x="7603901" y="4794521"/>
              <a:ext cx="3916587" cy="407088"/>
            </a:xfrm>
            <a:prstGeom prst="rect">
              <a:avLst/>
            </a:prstGeom>
          </p:spPr>
          <p:txBody>
            <a:bodyPr wrap="none" lIns="90000" tIns="46800" rIns="90000" bIns="46800" anchor="b" anchorCtr="0">
              <a:normAutofit/>
            </a:bodyPr>
            <a:lstStyle/>
            <a:p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8" name="ïşļîdê">
              <a:extLst>
                <a:ext uri="{FF2B5EF4-FFF2-40B4-BE49-F238E27FC236}">
                  <a16:creationId xmlns:a16="http://schemas.microsoft.com/office/drawing/2014/main" id="{2BD96A39-B28F-4448-BE1E-AF4A52264D23}"/>
                </a:ext>
              </a:extLst>
            </p:cNvPr>
            <p:cNvSpPr/>
            <p:nvPr/>
          </p:nvSpPr>
          <p:spPr>
            <a:xfrm>
              <a:off x="7603901" y="5201610"/>
              <a:ext cx="3916587" cy="375413"/>
            </a:xfrm>
            <a:prstGeom prst="rect">
              <a:avLst/>
            </a:prstGeom>
          </p:spPr>
          <p:txBody>
            <a:bodyPr wrap="square" lIns="90000" tIns="46800" rIns="90000" bIns="4680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3F73739-42EA-4D37-A795-13E6A2A6D2EB}"/>
                </a:ext>
              </a:extLst>
            </p:cNvPr>
            <p:cNvCxnSpPr/>
            <p:nvPr/>
          </p:nvCxnSpPr>
          <p:spPr>
            <a:xfrm>
              <a:off x="7761000" y="26190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7D8DDFA-21A1-4E27-B155-81E03897C737}"/>
                </a:ext>
              </a:extLst>
            </p:cNvPr>
            <p:cNvCxnSpPr/>
            <p:nvPr/>
          </p:nvCxnSpPr>
          <p:spPr>
            <a:xfrm>
              <a:off x="7761000" y="3685800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DAD68ED-7752-4823-B0DA-518477E52B66}"/>
                </a:ext>
              </a:extLst>
            </p:cNvPr>
            <p:cNvCxnSpPr/>
            <p:nvPr/>
          </p:nvCxnSpPr>
          <p:spPr>
            <a:xfrm>
              <a:off x="7761000" y="4704975"/>
              <a:ext cx="375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98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EE067-F04C-4937-A4E5-468C73B7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473D12-52CB-47BE-A365-76D05B7D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/>
          </a:p>
        </p:txBody>
      </p:sp>
      <p:grpSp>
        <p:nvGrpSpPr>
          <p:cNvPr id="5" name="8ec97b8f-8111-4f9c-afd7-382b6629152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6BFB6D7-C1ED-4368-9C71-CA8EE6B8007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70473"/>
            <a:ext cx="10858501" cy="4923455"/>
            <a:chOff x="660400" y="1170473"/>
            <a:chExt cx="10858501" cy="4923455"/>
          </a:xfrm>
        </p:grpSpPr>
        <p:grpSp>
          <p:nvGrpSpPr>
            <p:cNvPr id="6" name="íşḻîḓé">
              <a:extLst>
                <a:ext uri="{FF2B5EF4-FFF2-40B4-BE49-F238E27FC236}">
                  <a16:creationId xmlns:a16="http://schemas.microsoft.com/office/drawing/2014/main" id="{3316D580-8176-4160-9DEA-DDE98FC015F5}"/>
                </a:ext>
              </a:extLst>
            </p:cNvPr>
            <p:cNvGrpSpPr/>
            <p:nvPr/>
          </p:nvGrpSpPr>
          <p:grpSpPr>
            <a:xfrm>
              <a:off x="3453174" y="1170473"/>
              <a:ext cx="5272953" cy="4923455"/>
              <a:chOff x="3453174" y="1170473"/>
              <a:chExt cx="5272953" cy="4923455"/>
            </a:xfrm>
          </p:grpSpPr>
          <p:sp>
            <p:nvSpPr>
              <p:cNvPr id="17" name="iŝḻîḓe">
                <a:extLst>
                  <a:ext uri="{FF2B5EF4-FFF2-40B4-BE49-F238E27FC236}">
                    <a16:creationId xmlns:a16="http://schemas.microsoft.com/office/drawing/2014/main" id="{E6070D8C-05BF-42E2-80E7-92B1E439BA89}"/>
                  </a:ext>
                </a:extLst>
              </p:cNvPr>
              <p:cNvSpPr/>
              <p:nvPr/>
            </p:nvSpPr>
            <p:spPr>
              <a:xfrm>
                <a:off x="5159359" y="3630823"/>
                <a:ext cx="955596" cy="9555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18" name="îṧḷïḓè">
                <a:extLst>
                  <a:ext uri="{FF2B5EF4-FFF2-40B4-BE49-F238E27FC236}">
                    <a16:creationId xmlns:a16="http://schemas.microsoft.com/office/drawing/2014/main" id="{3488B234-48D1-4995-8A9E-A5AB4B5C0624}"/>
                  </a:ext>
                </a:extLst>
              </p:cNvPr>
              <p:cNvSpPr/>
              <p:nvPr/>
            </p:nvSpPr>
            <p:spPr>
              <a:xfrm>
                <a:off x="6114954" y="3630823"/>
                <a:ext cx="955597" cy="955596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19" name="ï$ḷiďe">
                <a:extLst>
                  <a:ext uri="{FF2B5EF4-FFF2-40B4-BE49-F238E27FC236}">
                    <a16:creationId xmlns:a16="http://schemas.microsoft.com/office/drawing/2014/main" id="{441B2F9A-EB20-4F72-BFC1-00D08FDD3681}"/>
                  </a:ext>
                </a:extLst>
              </p:cNvPr>
              <p:cNvSpPr/>
              <p:nvPr/>
            </p:nvSpPr>
            <p:spPr>
              <a:xfrm>
                <a:off x="5159359" y="2675227"/>
                <a:ext cx="955596" cy="955596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0" name="îsḷîḋé">
                <a:extLst>
                  <a:ext uri="{FF2B5EF4-FFF2-40B4-BE49-F238E27FC236}">
                    <a16:creationId xmlns:a16="http://schemas.microsoft.com/office/drawing/2014/main" id="{8B61D28B-F156-458C-85FF-3A45B2AF6637}"/>
                  </a:ext>
                </a:extLst>
              </p:cNvPr>
              <p:cNvSpPr/>
              <p:nvPr/>
            </p:nvSpPr>
            <p:spPr>
              <a:xfrm>
                <a:off x="6114954" y="2675227"/>
                <a:ext cx="955597" cy="9555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1" name="iś1ïḋé">
                <a:extLst>
                  <a:ext uri="{FF2B5EF4-FFF2-40B4-BE49-F238E27FC236}">
                    <a16:creationId xmlns:a16="http://schemas.microsoft.com/office/drawing/2014/main" id="{84BD4D06-0D7A-4127-B0F6-23114919D5D0}"/>
                  </a:ext>
                </a:extLst>
              </p:cNvPr>
              <p:cNvSpPr/>
              <p:nvPr/>
            </p:nvSpPr>
            <p:spPr>
              <a:xfrm>
                <a:off x="6864752" y="2230786"/>
                <a:ext cx="703789" cy="7037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2" name="iṧḻíḑè">
                <a:extLst>
                  <a:ext uri="{FF2B5EF4-FFF2-40B4-BE49-F238E27FC236}">
                    <a16:creationId xmlns:a16="http://schemas.microsoft.com/office/drawing/2014/main" id="{42CAD68B-9AA8-4505-80DF-9363E600FD1C}"/>
                  </a:ext>
                </a:extLst>
              </p:cNvPr>
              <p:cNvSpPr/>
              <p:nvPr/>
            </p:nvSpPr>
            <p:spPr>
              <a:xfrm>
                <a:off x="6412860" y="2230774"/>
                <a:ext cx="451965" cy="10603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8132"/>
                    </a:lnTo>
                    <a:lnTo>
                      <a:pt x="0" y="21600"/>
                    </a:lnTo>
                    <a:lnTo>
                      <a:pt x="21600" y="14337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3" name="íşļíḍè">
                <a:extLst>
                  <a:ext uri="{FF2B5EF4-FFF2-40B4-BE49-F238E27FC236}">
                    <a16:creationId xmlns:a16="http://schemas.microsoft.com/office/drawing/2014/main" id="{23D06FF8-CFFA-436C-B510-80C2DE5A8D8A}"/>
                  </a:ext>
                </a:extLst>
              </p:cNvPr>
              <p:cNvSpPr/>
              <p:nvPr/>
            </p:nvSpPr>
            <p:spPr>
              <a:xfrm>
                <a:off x="6411102" y="2934563"/>
                <a:ext cx="1157513" cy="356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34" y="0"/>
                    </a:moveTo>
                    <a:lnTo>
                      <a:pt x="0" y="21600"/>
                    </a:lnTo>
                    <a:lnTo>
                      <a:pt x="3058" y="21573"/>
                    </a:lnTo>
                    <a:lnTo>
                      <a:pt x="21600" y="0"/>
                    </a:lnTo>
                    <a:lnTo>
                      <a:pt x="843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 lnSpcReduction="10000"/>
              </a:bodyPr>
              <a:lstStyle/>
              <a:p>
                <a:endParaRPr/>
              </a:p>
            </p:txBody>
          </p:sp>
          <p:sp>
            <p:nvSpPr>
              <p:cNvPr id="24" name="íslíḋè">
                <a:extLst>
                  <a:ext uri="{FF2B5EF4-FFF2-40B4-BE49-F238E27FC236}">
                    <a16:creationId xmlns:a16="http://schemas.microsoft.com/office/drawing/2014/main" id="{D2132B47-1BFB-46B0-B712-97659ECDA920}"/>
                  </a:ext>
                </a:extLst>
              </p:cNvPr>
              <p:cNvSpPr/>
              <p:nvPr/>
            </p:nvSpPr>
            <p:spPr>
              <a:xfrm>
                <a:off x="3453316" y="1170499"/>
                <a:ext cx="1407577" cy="140757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5" name="iṩļiḍe">
                <a:extLst>
                  <a:ext uri="{FF2B5EF4-FFF2-40B4-BE49-F238E27FC236}">
                    <a16:creationId xmlns:a16="http://schemas.microsoft.com/office/drawing/2014/main" id="{3999A02E-048E-47DB-A895-46E6863365B9}"/>
                  </a:ext>
                </a:extLst>
              </p:cNvPr>
              <p:cNvSpPr/>
              <p:nvPr/>
            </p:nvSpPr>
            <p:spPr>
              <a:xfrm>
                <a:off x="4860749" y="1170473"/>
                <a:ext cx="903929" cy="2120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8132"/>
                    </a:lnTo>
                    <a:lnTo>
                      <a:pt x="21600" y="21600"/>
                    </a:lnTo>
                    <a:lnTo>
                      <a:pt x="0" y="143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6" name="íśľiḋè">
                <a:extLst>
                  <a:ext uri="{FF2B5EF4-FFF2-40B4-BE49-F238E27FC236}">
                    <a16:creationId xmlns:a16="http://schemas.microsoft.com/office/drawing/2014/main" id="{778571CF-FD0B-4821-882B-D6B0C7EBB360}"/>
                  </a:ext>
                </a:extLst>
              </p:cNvPr>
              <p:cNvSpPr/>
              <p:nvPr/>
            </p:nvSpPr>
            <p:spPr>
              <a:xfrm>
                <a:off x="3453174" y="2578051"/>
                <a:ext cx="2315024" cy="712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66" y="0"/>
                    </a:moveTo>
                    <a:lnTo>
                      <a:pt x="21600" y="21600"/>
                    </a:lnTo>
                    <a:lnTo>
                      <a:pt x="18542" y="21573"/>
                    </a:lnTo>
                    <a:lnTo>
                      <a:pt x="0" y="0"/>
                    </a:lnTo>
                    <a:lnTo>
                      <a:pt x="131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7" name="iṣļiďê">
                <a:extLst>
                  <a:ext uri="{FF2B5EF4-FFF2-40B4-BE49-F238E27FC236}">
                    <a16:creationId xmlns:a16="http://schemas.microsoft.com/office/drawing/2014/main" id="{42945A34-60E7-4151-A101-DC5DB40FCD4A}"/>
                  </a:ext>
                </a:extLst>
              </p:cNvPr>
              <p:cNvSpPr/>
              <p:nvPr/>
            </p:nvSpPr>
            <p:spPr>
              <a:xfrm>
                <a:off x="4036013" y="4506847"/>
                <a:ext cx="1053264" cy="10532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8" name="íṣļíḓê">
                <a:extLst>
                  <a:ext uri="{FF2B5EF4-FFF2-40B4-BE49-F238E27FC236}">
                    <a16:creationId xmlns:a16="http://schemas.microsoft.com/office/drawing/2014/main" id="{834EB2D3-2999-4796-B52C-56C0511C4D18}"/>
                  </a:ext>
                </a:extLst>
              </p:cNvPr>
              <p:cNvSpPr/>
              <p:nvPr/>
            </p:nvSpPr>
            <p:spPr>
              <a:xfrm>
                <a:off x="5089171" y="3973324"/>
                <a:ext cx="676394" cy="1586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3468"/>
                    </a:lnTo>
                    <a:lnTo>
                      <a:pt x="21600" y="0"/>
                    </a:lnTo>
                    <a:lnTo>
                      <a:pt x="0" y="7263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29" name="îṡḷíḍe">
                <a:extLst>
                  <a:ext uri="{FF2B5EF4-FFF2-40B4-BE49-F238E27FC236}">
                    <a16:creationId xmlns:a16="http://schemas.microsoft.com/office/drawing/2014/main" id="{5729AA53-41D2-4844-9C72-64EF570763A2}"/>
                  </a:ext>
                </a:extLst>
              </p:cNvPr>
              <p:cNvSpPr/>
              <p:nvPr/>
            </p:nvSpPr>
            <p:spPr>
              <a:xfrm>
                <a:off x="4035908" y="3973982"/>
                <a:ext cx="1732290" cy="532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166" y="21600"/>
                    </a:moveTo>
                    <a:lnTo>
                      <a:pt x="21600" y="0"/>
                    </a:lnTo>
                    <a:lnTo>
                      <a:pt x="18542" y="27"/>
                    </a:lnTo>
                    <a:lnTo>
                      <a:pt x="0" y="21600"/>
                    </a:lnTo>
                    <a:lnTo>
                      <a:pt x="13166" y="2160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30" name="íş1îďê">
                <a:extLst>
                  <a:ext uri="{FF2B5EF4-FFF2-40B4-BE49-F238E27FC236}">
                    <a16:creationId xmlns:a16="http://schemas.microsoft.com/office/drawing/2014/main" id="{12D90DD8-23FA-4F9E-B87B-32FE4B99B901}"/>
                  </a:ext>
                </a:extLst>
              </p:cNvPr>
              <p:cNvSpPr/>
              <p:nvPr/>
            </p:nvSpPr>
            <p:spPr>
              <a:xfrm>
                <a:off x="7318404" y="4686323"/>
                <a:ext cx="1407578" cy="140757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31" name="išľïḓè">
                <a:extLst>
                  <a:ext uri="{FF2B5EF4-FFF2-40B4-BE49-F238E27FC236}">
                    <a16:creationId xmlns:a16="http://schemas.microsoft.com/office/drawing/2014/main" id="{E5CB9D66-A967-4FE0-AC1E-381EB2794706}"/>
                  </a:ext>
                </a:extLst>
              </p:cNvPr>
              <p:cNvSpPr/>
              <p:nvPr/>
            </p:nvSpPr>
            <p:spPr>
              <a:xfrm>
                <a:off x="6414619" y="3973324"/>
                <a:ext cx="903929" cy="2120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3468"/>
                    </a:lnTo>
                    <a:lnTo>
                      <a:pt x="0" y="0"/>
                    </a:lnTo>
                    <a:lnTo>
                      <a:pt x="21600" y="7203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32" name="i$ļidê">
                <a:extLst>
                  <a:ext uri="{FF2B5EF4-FFF2-40B4-BE49-F238E27FC236}">
                    <a16:creationId xmlns:a16="http://schemas.microsoft.com/office/drawing/2014/main" id="{20738820-1C36-4DD2-AB7E-4A8ECBBE901E}"/>
                  </a:ext>
                </a:extLst>
              </p:cNvPr>
              <p:cNvSpPr/>
              <p:nvPr/>
            </p:nvSpPr>
            <p:spPr>
              <a:xfrm>
                <a:off x="6411102" y="3974203"/>
                <a:ext cx="2315025" cy="712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34" y="21600"/>
                    </a:moveTo>
                    <a:lnTo>
                      <a:pt x="0" y="0"/>
                    </a:lnTo>
                    <a:lnTo>
                      <a:pt x="3058" y="27"/>
                    </a:lnTo>
                    <a:lnTo>
                      <a:pt x="21600" y="21600"/>
                    </a:lnTo>
                    <a:lnTo>
                      <a:pt x="8434" y="2160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40" tIns="45720" rIns="91440" bIns="45720" numCol="1" anchor="t">
                <a:normAutofit/>
              </a:bodyPr>
              <a:lstStyle/>
              <a:p>
                <a:endParaRPr/>
              </a:p>
            </p:txBody>
          </p:sp>
          <p:sp>
            <p:nvSpPr>
              <p:cNvPr id="33" name="î$lídé">
                <a:extLst>
                  <a:ext uri="{FF2B5EF4-FFF2-40B4-BE49-F238E27FC236}">
                    <a16:creationId xmlns:a16="http://schemas.microsoft.com/office/drawing/2014/main" id="{0E0F99BC-2E9A-4E4B-B666-75FFCD9FA55D}"/>
                  </a:ext>
                </a:extLst>
              </p:cNvPr>
              <p:cNvSpPr/>
              <p:nvPr/>
            </p:nvSpPr>
            <p:spPr bwMode="auto">
              <a:xfrm>
                <a:off x="7687364" y="5093498"/>
                <a:ext cx="669658" cy="593228"/>
              </a:xfrm>
              <a:custGeom>
                <a:avLst/>
                <a:gdLst>
                  <a:gd name="T0" fmla="*/ 5423 w 6499"/>
                  <a:gd name="T1" fmla="*/ 940 h 5766"/>
                  <a:gd name="T2" fmla="*/ 6499 w 6499"/>
                  <a:gd name="T3" fmla="*/ 7 h 5766"/>
                  <a:gd name="T4" fmla="*/ 4987 w 6499"/>
                  <a:gd name="T5" fmla="*/ 792 h 5766"/>
                  <a:gd name="T6" fmla="*/ 3216 w 6499"/>
                  <a:gd name="T7" fmla="*/ 716 h 5766"/>
                  <a:gd name="T8" fmla="*/ 1453 w 6499"/>
                  <a:gd name="T9" fmla="*/ 667 h 5766"/>
                  <a:gd name="T10" fmla="*/ 0 w 6499"/>
                  <a:gd name="T11" fmla="*/ 2664 h 5766"/>
                  <a:gd name="T12" fmla="*/ 661 w 6499"/>
                  <a:gd name="T13" fmla="*/ 3284 h 5766"/>
                  <a:gd name="T14" fmla="*/ 448 w 6499"/>
                  <a:gd name="T15" fmla="*/ 4071 h 5766"/>
                  <a:gd name="T16" fmla="*/ 844 w 6499"/>
                  <a:gd name="T17" fmla="*/ 4279 h 5766"/>
                  <a:gd name="T18" fmla="*/ 1080 w 6499"/>
                  <a:gd name="T19" fmla="*/ 4576 h 5766"/>
                  <a:gd name="T20" fmla="*/ 1583 w 6499"/>
                  <a:gd name="T21" fmla="*/ 4775 h 5766"/>
                  <a:gd name="T22" fmla="*/ 2017 w 6499"/>
                  <a:gd name="T23" fmla="*/ 5327 h 5766"/>
                  <a:gd name="T24" fmla="*/ 2405 w 6499"/>
                  <a:gd name="T25" fmla="*/ 5234 h 5766"/>
                  <a:gd name="T26" fmla="*/ 2535 w 6499"/>
                  <a:gd name="T27" fmla="*/ 5395 h 5766"/>
                  <a:gd name="T28" fmla="*/ 2876 w 6499"/>
                  <a:gd name="T29" fmla="*/ 5576 h 5766"/>
                  <a:gd name="T30" fmla="*/ 3165 w 6499"/>
                  <a:gd name="T31" fmla="*/ 5494 h 5766"/>
                  <a:gd name="T32" fmla="*/ 3701 w 6499"/>
                  <a:gd name="T33" fmla="*/ 5660 h 5766"/>
                  <a:gd name="T34" fmla="*/ 3832 w 6499"/>
                  <a:gd name="T35" fmla="*/ 5267 h 5766"/>
                  <a:gd name="T36" fmla="*/ 4495 w 6499"/>
                  <a:gd name="T37" fmla="*/ 4970 h 5766"/>
                  <a:gd name="T38" fmla="*/ 4988 w 6499"/>
                  <a:gd name="T39" fmla="*/ 5020 h 5766"/>
                  <a:gd name="T40" fmla="*/ 5597 w 6499"/>
                  <a:gd name="T41" fmla="*/ 4588 h 5766"/>
                  <a:gd name="T42" fmla="*/ 5503 w 6499"/>
                  <a:gd name="T43" fmla="*/ 3760 h 5766"/>
                  <a:gd name="T44" fmla="*/ 6296 w 6499"/>
                  <a:gd name="T45" fmla="*/ 2963 h 5766"/>
                  <a:gd name="T46" fmla="*/ 6499 w 6499"/>
                  <a:gd name="T47" fmla="*/ 2528 h 5766"/>
                  <a:gd name="T48" fmla="*/ 5795 w 6499"/>
                  <a:gd name="T49" fmla="*/ 3035 h 5766"/>
                  <a:gd name="T50" fmla="*/ 4857 w 6499"/>
                  <a:gd name="T51" fmla="*/ 3514 h 5766"/>
                  <a:gd name="T52" fmla="*/ 4769 w 6499"/>
                  <a:gd name="T53" fmla="*/ 4088 h 5766"/>
                  <a:gd name="T54" fmla="*/ 4331 w 6499"/>
                  <a:gd name="T55" fmla="*/ 4082 h 5766"/>
                  <a:gd name="T56" fmla="*/ 4173 w 6499"/>
                  <a:gd name="T57" fmla="*/ 4456 h 5766"/>
                  <a:gd name="T58" fmla="*/ 3747 w 6499"/>
                  <a:gd name="T59" fmla="*/ 4507 h 5766"/>
                  <a:gd name="T60" fmla="*/ 3473 w 6499"/>
                  <a:gd name="T61" fmla="*/ 4915 h 5766"/>
                  <a:gd name="T62" fmla="*/ 3065 w 6499"/>
                  <a:gd name="T63" fmla="*/ 5251 h 5766"/>
                  <a:gd name="T64" fmla="*/ 2867 w 6499"/>
                  <a:gd name="T65" fmla="*/ 5322 h 5766"/>
                  <a:gd name="T66" fmla="*/ 2707 w 6499"/>
                  <a:gd name="T67" fmla="*/ 5102 h 5766"/>
                  <a:gd name="T68" fmla="*/ 3423 w 6499"/>
                  <a:gd name="T69" fmla="*/ 4496 h 5766"/>
                  <a:gd name="T70" fmla="*/ 3345 w 6499"/>
                  <a:gd name="T71" fmla="*/ 4266 h 5766"/>
                  <a:gd name="T72" fmla="*/ 2255 w 6499"/>
                  <a:gd name="T73" fmla="*/ 5022 h 5766"/>
                  <a:gd name="T74" fmla="*/ 1884 w 6499"/>
                  <a:gd name="T75" fmla="*/ 4962 h 5766"/>
                  <a:gd name="T76" fmla="*/ 3155 w 6499"/>
                  <a:gd name="T77" fmla="*/ 3735 h 5766"/>
                  <a:gd name="T78" fmla="*/ 3075 w 6499"/>
                  <a:gd name="T79" fmla="*/ 3503 h 5766"/>
                  <a:gd name="T80" fmla="*/ 1791 w 6499"/>
                  <a:gd name="T81" fmla="*/ 4404 h 5766"/>
                  <a:gd name="T82" fmla="*/ 1285 w 6499"/>
                  <a:gd name="T83" fmla="*/ 4435 h 5766"/>
                  <a:gd name="T84" fmla="*/ 1439 w 6499"/>
                  <a:gd name="T85" fmla="*/ 4004 h 5766"/>
                  <a:gd name="T86" fmla="*/ 2809 w 6499"/>
                  <a:gd name="T87" fmla="*/ 3011 h 5766"/>
                  <a:gd name="T88" fmla="*/ 2612 w 6499"/>
                  <a:gd name="T89" fmla="*/ 2895 h 5766"/>
                  <a:gd name="T90" fmla="*/ 1167 w 6499"/>
                  <a:gd name="T91" fmla="*/ 3884 h 5766"/>
                  <a:gd name="T92" fmla="*/ 668 w 6499"/>
                  <a:gd name="T93" fmla="*/ 3923 h 5766"/>
                  <a:gd name="T94" fmla="*/ 3388 w 6499"/>
                  <a:gd name="T95" fmla="*/ 1602 h 5766"/>
                  <a:gd name="T96" fmla="*/ 4543 w 6499"/>
                  <a:gd name="T97" fmla="*/ 2706 h 5766"/>
                  <a:gd name="T98" fmla="*/ 4492 w 6499"/>
                  <a:gd name="T99" fmla="*/ 1496 h 5766"/>
                  <a:gd name="T100" fmla="*/ 4777 w 6499"/>
                  <a:gd name="T101" fmla="*/ 1048 h 5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99" h="5766">
                    <a:moveTo>
                      <a:pt x="5048" y="1043"/>
                    </a:moveTo>
                    <a:cubicBezTo>
                      <a:pt x="5180" y="1043"/>
                      <a:pt x="5309" y="1008"/>
                      <a:pt x="5423" y="940"/>
                    </a:cubicBezTo>
                    <a:lnTo>
                      <a:pt x="6499" y="304"/>
                    </a:lnTo>
                    <a:lnTo>
                      <a:pt x="6499" y="7"/>
                    </a:lnTo>
                    <a:lnTo>
                      <a:pt x="5288" y="712"/>
                    </a:lnTo>
                    <a:cubicBezTo>
                      <a:pt x="5196" y="766"/>
                      <a:pt x="5092" y="794"/>
                      <a:pt x="4987" y="792"/>
                    </a:cubicBezTo>
                    <a:lnTo>
                      <a:pt x="3384" y="774"/>
                    </a:lnTo>
                    <a:cubicBezTo>
                      <a:pt x="3304" y="744"/>
                      <a:pt x="3240" y="726"/>
                      <a:pt x="3216" y="716"/>
                    </a:cubicBezTo>
                    <a:cubicBezTo>
                      <a:pt x="2715" y="604"/>
                      <a:pt x="2323" y="648"/>
                      <a:pt x="2056" y="720"/>
                    </a:cubicBezTo>
                    <a:cubicBezTo>
                      <a:pt x="1856" y="774"/>
                      <a:pt x="1643" y="754"/>
                      <a:pt x="1453" y="667"/>
                    </a:cubicBezTo>
                    <a:lnTo>
                      <a:pt x="0" y="0"/>
                    </a:lnTo>
                    <a:lnTo>
                      <a:pt x="0" y="2664"/>
                    </a:lnTo>
                    <a:lnTo>
                      <a:pt x="151" y="2747"/>
                    </a:lnTo>
                    <a:cubicBezTo>
                      <a:pt x="373" y="2868"/>
                      <a:pt x="551" y="3056"/>
                      <a:pt x="661" y="3284"/>
                    </a:cubicBezTo>
                    <a:lnTo>
                      <a:pt x="576" y="3354"/>
                    </a:lnTo>
                    <a:cubicBezTo>
                      <a:pt x="347" y="3520"/>
                      <a:pt x="297" y="3843"/>
                      <a:pt x="448" y="4071"/>
                    </a:cubicBezTo>
                    <a:cubicBezTo>
                      <a:pt x="532" y="4182"/>
                      <a:pt x="651" y="4252"/>
                      <a:pt x="787" y="4276"/>
                    </a:cubicBezTo>
                    <a:cubicBezTo>
                      <a:pt x="803" y="4278"/>
                      <a:pt x="827" y="4279"/>
                      <a:pt x="844" y="4279"/>
                    </a:cubicBezTo>
                    <a:cubicBezTo>
                      <a:pt x="893" y="4282"/>
                      <a:pt x="941" y="4276"/>
                      <a:pt x="983" y="4270"/>
                    </a:cubicBezTo>
                    <a:cubicBezTo>
                      <a:pt x="985" y="4384"/>
                      <a:pt x="1012" y="4483"/>
                      <a:pt x="1080" y="4576"/>
                    </a:cubicBezTo>
                    <a:cubicBezTo>
                      <a:pt x="1171" y="4703"/>
                      <a:pt x="1315" y="4760"/>
                      <a:pt x="1469" y="4768"/>
                    </a:cubicBezTo>
                    <a:cubicBezTo>
                      <a:pt x="1509" y="4771"/>
                      <a:pt x="1551" y="4772"/>
                      <a:pt x="1583" y="4775"/>
                    </a:cubicBezTo>
                    <a:cubicBezTo>
                      <a:pt x="1568" y="4896"/>
                      <a:pt x="1603" y="5020"/>
                      <a:pt x="1679" y="5122"/>
                    </a:cubicBezTo>
                    <a:cubicBezTo>
                      <a:pt x="1763" y="5232"/>
                      <a:pt x="1881" y="5303"/>
                      <a:pt x="2017" y="5327"/>
                    </a:cubicBezTo>
                    <a:cubicBezTo>
                      <a:pt x="2033" y="5328"/>
                      <a:pt x="2057" y="5330"/>
                      <a:pt x="2075" y="5330"/>
                    </a:cubicBezTo>
                    <a:cubicBezTo>
                      <a:pt x="2196" y="5336"/>
                      <a:pt x="2312" y="5302"/>
                      <a:pt x="2405" y="5234"/>
                    </a:cubicBezTo>
                    <a:lnTo>
                      <a:pt x="2456" y="5195"/>
                    </a:lnTo>
                    <a:cubicBezTo>
                      <a:pt x="2468" y="5268"/>
                      <a:pt x="2489" y="5335"/>
                      <a:pt x="2535" y="5395"/>
                    </a:cubicBezTo>
                    <a:cubicBezTo>
                      <a:pt x="2603" y="5488"/>
                      <a:pt x="2705" y="5551"/>
                      <a:pt x="2827" y="5574"/>
                    </a:cubicBezTo>
                    <a:cubicBezTo>
                      <a:pt x="2843" y="5575"/>
                      <a:pt x="2859" y="5575"/>
                      <a:pt x="2876" y="5576"/>
                    </a:cubicBezTo>
                    <a:cubicBezTo>
                      <a:pt x="2973" y="5582"/>
                      <a:pt x="3072" y="5554"/>
                      <a:pt x="3157" y="5494"/>
                    </a:cubicBezTo>
                    <a:lnTo>
                      <a:pt x="3165" y="5494"/>
                    </a:lnTo>
                    <a:lnTo>
                      <a:pt x="3225" y="5578"/>
                    </a:lnTo>
                    <a:cubicBezTo>
                      <a:pt x="3331" y="5730"/>
                      <a:pt x="3549" y="5766"/>
                      <a:pt x="3701" y="5660"/>
                    </a:cubicBezTo>
                    <a:cubicBezTo>
                      <a:pt x="3828" y="5570"/>
                      <a:pt x="3879" y="5392"/>
                      <a:pt x="3821" y="5251"/>
                    </a:cubicBezTo>
                    <a:lnTo>
                      <a:pt x="3832" y="5267"/>
                    </a:lnTo>
                    <a:cubicBezTo>
                      <a:pt x="3932" y="5415"/>
                      <a:pt x="4121" y="5479"/>
                      <a:pt x="4287" y="5411"/>
                    </a:cubicBezTo>
                    <a:cubicBezTo>
                      <a:pt x="4469" y="5336"/>
                      <a:pt x="4543" y="5139"/>
                      <a:pt x="4495" y="4970"/>
                    </a:cubicBezTo>
                    <a:cubicBezTo>
                      <a:pt x="4617" y="5107"/>
                      <a:pt x="4828" y="5134"/>
                      <a:pt x="4980" y="5028"/>
                    </a:cubicBezTo>
                    <a:lnTo>
                      <a:pt x="4988" y="5020"/>
                    </a:lnTo>
                    <a:cubicBezTo>
                      <a:pt x="5140" y="4915"/>
                      <a:pt x="5184" y="4714"/>
                      <a:pt x="5103" y="4554"/>
                    </a:cubicBezTo>
                    <a:cubicBezTo>
                      <a:pt x="5235" y="4675"/>
                      <a:pt x="5445" y="4694"/>
                      <a:pt x="5597" y="4588"/>
                    </a:cubicBezTo>
                    <a:cubicBezTo>
                      <a:pt x="5775" y="4459"/>
                      <a:pt x="5821" y="4210"/>
                      <a:pt x="5692" y="4031"/>
                    </a:cubicBezTo>
                    <a:lnTo>
                      <a:pt x="5503" y="3760"/>
                    </a:lnTo>
                    <a:lnTo>
                      <a:pt x="5915" y="3280"/>
                    </a:lnTo>
                    <a:cubicBezTo>
                      <a:pt x="6023" y="3154"/>
                      <a:pt x="6152" y="3047"/>
                      <a:pt x="6296" y="2963"/>
                    </a:cubicBezTo>
                    <a:lnTo>
                      <a:pt x="6499" y="2846"/>
                    </a:lnTo>
                    <a:lnTo>
                      <a:pt x="6499" y="2528"/>
                    </a:lnTo>
                    <a:lnTo>
                      <a:pt x="6219" y="2687"/>
                    </a:lnTo>
                    <a:cubicBezTo>
                      <a:pt x="6059" y="2778"/>
                      <a:pt x="5915" y="2895"/>
                      <a:pt x="5795" y="3035"/>
                    </a:cubicBezTo>
                    <a:lnTo>
                      <a:pt x="5352" y="3548"/>
                    </a:lnTo>
                    <a:cubicBezTo>
                      <a:pt x="5220" y="3427"/>
                      <a:pt x="5009" y="3408"/>
                      <a:pt x="4857" y="3514"/>
                    </a:cubicBezTo>
                    <a:cubicBezTo>
                      <a:pt x="4680" y="3643"/>
                      <a:pt x="4633" y="3892"/>
                      <a:pt x="4763" y="4071"/>
                    </a:cubicBezTo>
                    <a:lnTo>
                      <a:pt x="4769" y="4088"/>
                    </a:lnTo>
                    <a:lnTo>
                      <a:pt x="4761" y="4088"/>
                    </a:lnTo>
                    <a:cubicBezTo>
                      <a:pt x="4636" y="4000"/>
                      <a:pt x="4465" y="3991"/>
                      <a:pt x="4331" y="4082"/>
                    </a:cubicBezTo>
                    <a:lnTo>
                      <a:pt x="4323" y="4090"/>
                    </a:lnTo>
                    <a:cubicBezTo>
                      <a:pt x="4204" y="4172"/>
                      <a:pt x="4148" y="4316"/>
                      <a:pt x="4173" y="4456"/>
                    </a:cubicBezTo>
                    <a:lnTo>
                      <a:pt x="4131" y="4487"/>
                    </a:lnTo>
                    <a:cubicBezTo>
                      <a:pt x="4012" y="4424"/>
                      <a:pt x="3865" y="4424"/>
                      <a:pt x="3747" y="4507"/>
                    </a:cubicBezTo>
                    <a:cubicBezTo>
                      <a:pt x="3637" y="4583"/>
                      <a:pt x="3581" y="4718"/>
                      <a:pt x="3591" y="4840"/>
                    </a:cubicBezTo>
                    <a:lnTo>
                      <a:pt x="3473" y="4915"/>
                    </a:lnTo>
                    <a:cubicBezTo>
                      <a:pt x="3385" y="4894"/>
                      <a:pt x="3287" y="4914"/>
                      <a:pt x="3211" y="4966"/>
                    </a:cubicBezTo>
                    <a:cubicBezTo>
                      <a:pt x="3117" y="5034"/>
                      <a:pt x="3063" y="5146"/>
                      <a:pt x="3065" y="5251"/>
                    </a:cubicBezTo>
                    <a:lnTo>
                      <a:pt x="3007" y="5288"/>
                    </a:lnTo>
                    <a:cubicBezTo>
                      <a:pt x="2972" y="5319"/>
                      <a:pt x="2915" y="5332"/>
                      <a:pt x="2867" y="5322"/>
                    </a:cubicBezTo>
                    <a:cubicBezTo>
                      <a:pt x="2819" y="5311"/>
                      <a:pt x="2771" y="5284"/>
                      <a:pt x="2740" y="5242"/>
                    </a:cubicBezTo>
                    <a:cubicBezTo>
                      <a:pt x="2709" y="5207"/>
                      <a:pt x="2696" y="5150"/>
                      <a:pt x="2707" y="5102"/>
                    </a:cubicBezTo>
                    <a:cubicBezTo>
                      <a:pt x="2717" y="5054"/>
                      <a:pt x="2744" y="5006"/>
                      <a:pt x="2787" y="4975"/>
                    </a:cubicBezTo>
                    <a:lnTo>
                      <a:pt x="3423" y="4496"/>
                    </a:lnTo>
                    <a:cubicBezTo>
                      <a:pt x="3456" y="4474"/>
                      <a:pt x="3475" y="4442"/>
                      <a:pt x="3476" y="4402"/>
                    </a:cubicBezTo>
                    <a:cubicBezTo>
                      <a:pt x="3480" y="4328"/>
                      <a:pt x="3417" y="4266"/>
                      <a:pt x="3345" y="4266"/>
                    </a:cubicBezTo>
                    <a:cubicBezTo>
                      <a:pt x="3317" y="4266"/>
                      <a:pt x="3295" y="4272"/>
                      <a:pt x="3271" y="4286"/>
                    </a:cubicBezTo>
                    <a:lnTo>
                      <a:pt x="2255" y="5022"/>
                    </a:lnTo>
                    <a:cubicBezTo>
                      <a:pt x="2196" y="5059"/>
                      <a:pt x="2129" y="5080"/>
                      <a:pt x="2057" y="5068"/>
                    </a:cubicBezTo>
                    <a:cubicBezTo>
                      <a:pt x="1985" y="5056"/>
                      <a:pt x="1921" y="5020"/>
                      <a:pt x="1884" y="4962"/>
                    </a:cubicBezTo>
                    <a:cubicBezTo>
                      <a:pt x="1800" y="4851"/>
                      <a:pt x="1825" y="4682"/>
                      <a:pt x="1944" y="4599"/>
                    </a:cubicBezTo>
                    <a:lnTo>
                      <a:pt x="3155" y="3735"/>
                    </a:lnTo>
                    <a:cubicBezTo>
                      <a:pt x="3181" y="3711"/>
                      <a:pt x="3200" y="3678"/>
                      <a:pt x="3200" y="3634"/>
                    </a:cubicBezTo>
                    <a:cubicBezTo>
                      <a:pt x="3201" y="3564"/>
                      <a:pt x="3144" y="3506"/>
                      <a:pt x="3075" y="3503"/>
                    </a:cubicBezTo>
                    <a:cubicBezTo>
                      <a:pt x="3035" y="3502"/>
                      <a:pt x="3003" y="3516"/>
                      <a:pt x="2976" y="3547"/>
                    </a:cubicBezTo>
                    <a:lnTo>
                      <a:pt x="1791" y="4404"/>
                    </a:lnTo>
                    <a:cubicBezTo>
                      <a:pt x="1757" y="4419"/>
                      <a:pt x="1740" y="4443"/>
                      <a:pt x="1715" y="4466"/>
                    </a:cubicBezTo>
                    <a:cubicBezTo>
                      <a:pt x="1572" y="4556"/>
                      <a:pt x="1361" y="4536"/>
                      <a:pt x="1285" y="4435"/>
                    </a:cubicBezTo>
                    <a:cubicBezTo>
                      <a:pt x="1209" y="4326"/>
                      <a:pt x="1225" y="4179"/>
                      <a:pt x="1320" y="4087"/>
                    </a:cubicBezTo>
                    <a:lnTo>
                      <a:pt x="1439" y="4004"/>
                    </a:lnTo>
                    <a:lnTo>
                      <a:pt x="2756" y="3106"/>
                    </a:lnTo>
                    <a:cubicBezTo>
                      <a:pt x="2789" y="3083"/>
                      <a:pt x="2808" y="3051"/>
                      <a:pt x="2809" y="3011"/>
                    </a:cubicBezTo>
                    <a:cubicBezTo>
                      <a:pt x="2812" y="2967"/>
                      <a:pt x="2791" y="2926"/>
                      <a:pt x="2755" y="2900"/>
                    </a:cubicBezTo>
                    <a:cubicBezTo>
                      <a:pt x="2708" y="2867"/>
                      <a:pt x="2661" y="2866"/>
                      <a:pt x="2612" y="2895"/>
                    </a:cubicBezTo>
                    <a:lnTo>
                      <a:pt x="1201" y="3854"/>
                    </a:lnTo>
                    <a:cubicBezTo>
                      <a:pt x="1192" y="3870"/>
                      <a:pt x="1176" y="3876"/>
                      <a:pt x="1167" y="3884"/>
                    </a:cubicBezTo>
                    <a:lnTo>
                      <a:pt x="1031" y="3983"/>
                    </a:lnTo>
                    <a:cubicBezTo>
                      <a:pt x="920" y="4067"/>
                      <a:pt x="751" y="4042"/>
                      <a:pt x="668" y="3923"/>
                    </a:cubicBezTo>
                    <a:cubicBezTo>
                      <a:pt x="584" y="3812"/>
                      <a:pt x="609" y="3643"/>
                      <a:pt x="728" y="3560"/>
                    </a:cubicBezTo>
                    <a:lnTo>
                      <a:pt x="3388" y="1602"/>
                    </a:lnTo>
                    <a:cubicBezTo>
                      <a:pt x="3601" y="1727"/>
                      <a:pt x="3759" y="1979"/>
                      <a:pt x="3759" y="1979"/>
                    </a:cubicBezTo>
                    <a:cubicBezTo>
                      <a:pt x="4020" y="2798"/>
                      <a:pt x="4345" y="2804"/>
                      <a:pt x="4543" y="2706"/>
                    </a:cubicBezTo>
                    <a:cubicBezTo>
                      <a:pt x="4645" y="2655"/>
                      <a:pt x="4692" y="2534"/>
                      <a:pt x="4656" y="2424"/>
                    </a:cubicBezTo>
                    <a:cubicBezTo>
                      <a:pt x="4552" y="2108"/>
                      <a:pt x="4492" y="1496"/>
                      <a:pt x="4492" y="1496"/>
                    </a:cubicBezTo>
                    <a:cubicBezTo>
                      <a:pt x="4419" y="1338"/>
                      <a:pt x="4184" y="1171"/>
                      <a:pt x="3923" y="1035"/>
                    </a:cubicBezTo>
                    <a:lnTo>
                      <a:pt x="4777" y="1048"/>
                    </a:lnTo>
                    <a:lnTo>
                      <a:pt x="5048" y="104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34" name="ïŝḷîḑe">
                <a:extLst>
                  <a:ext uri="{FF2B5EF4-FFF2-40B4-BE49-F238E27FC236}">
                    <a16:creationId xmlns:a16="http://schemas.microsoft.com/office/drawing/2014/main" id="{9AA5FBCD-040C-42D4-B900-D1772EF0A94F}"/>
                  </a:ext>
                </a:extLst>
              </p:cNvPr>
              <p:cNvSpPr/>
              <p:nvPr/>
            </p:nvSpPr>
            <p:spPr bwMode="auto">
              <a:xfrm>
                <a:off x="4286590" y="4757842"/>
                <a:ext cx="552110" cy="551274"/>
              </a:xfrm>
              <a:custGeom>
                <a:avLst/>
                <a:gdLst>
                  <a:gd name="connsiteX0" fmla="*/ 186482 w 607356"/>
                  <a:gd name="connsiteY0" fmla="*/ 210567 h 606439"/>
                  <a:gd name="connsiteX1" fmla="*/ 202880 w 607356"/>
                  <a:gd name="connsiteY1" fmla="*/ 210567 h 606439"/>
                  <a:gd name="connsiteX2" fmla="*/ 202880 w 607356"/>
                  <a:gd name="connsiteY2" fmla="*/ 232708 h 606439"/>
                  <a:gd name="connsiteX3" fmla="*/ 194529 w 607356"/>
                  <a:gd name="connsiteY3" fmla="*/ 250754 h 606439"/>
                  <a:gd name="connsiteX4" fmla="*/ 218671 w 607356"/>
                  <a:gd name="connsiteY4" fmla="*/ 274715 h 606439"/>
                  <a:gd name="connsiteX5" fmla="*/ 242661 w 607356"/>
                  <a:gd name="connsiteY5" fmla="*/ 250754 h 606439"/>
                  <a:gd name="connsiteX6" fmla="*/ 234462 w 607356"/>
                  <a:gd name="connsiteY6" fmla="*/ 232708 h 606439"/>
                  <a:gd name="connsiteX7" fmla="*/ 234462 w 607356"/>
                  <a:gd name="connsiteY7" fmla="*/ 210567 h 606439"/>
                  <a:gd name="connsiteX8" fmla="*/ 370353 w 607356"/>
                  <a:gd name="connsiteY8" fmla="*/ 210567 h 606439"/>
                  <a:gd name="connsiteX9" fmla="*/ 370353 w 607356"/>
                  <a:gd name="connsiteY9" fmla="*/ 232708 h 606439"/>
                  <a:gd name="connsiteX10" fmla="*/ 362003 w 607356"/>
                  <a:gd name="connsiteY10" fmla="*/ 250754 h 606439"/>
                  <a:gd name="connsiteX11" fmla="*/ 386144 w 607356"/>
                  <a:gd name="connsiteY11" fmla="*/ 274715 h 606439"/>
                  <a:gd name="connsiteX12" fmla="*/ 410134 w 607356"/>
                  <a:gd name="connsiteY12" fmla="*/ 250754 h 606439"/>
                  <a:gd name="connsiteX13" fmla="*/ 401935 w 607356"/>
                  <a:gd name="connsiteY13" fmla="*/ 232708 h 606439"/>
                  <a:gd name="connsiteX14" fmla="*/ 401935 w 607356"/>
                  <a:gd name="connsiteY14" fmla="*/ 210567 h 606439"/>
                  <a:gd name="connsiteX15" fmla="*/ 418181 w 607356"/>
                  <a:gd name="connsiteY15" fmla="*/ 210567 h 606439"/>
                  <a:gd name="connsiteX16" fmla="*/ 435035 w 607356"/>
                  <a:gd name="connsiteY16" fmla="*/ 227400 h 606439"/>
                  <a:gd name="connsiteX17" fmla="*/ 435035 w 607356"/>
                  <a:gd name="connsiteY17" fmla="*/ 452144 h 606439"/>
                  <a:gd name="connsiteX18" fmla="*/ 418181 w 607356"/>
                  <a:gd name="connsiteY18" fmla="*/ 468977 h 606439"/>
                  <a:gd name="connsiteX19" fmla="*/ 186482 w 607356"/>
                  <a:gd name="connsiteY19" fmla="*/ 468977 h 606439"/>
                  <a:gd name="connsiteX20" fmla="*/ 169780 w 607356"/>
                  <a:gd name="connsiteY20" fmla="*/ 452144 h 606439"/>
                  <a:gd name="connsiteX21" fmla="*/ 169780 w 607356"/>
                  <a:gd name="connsiteY21" fmla="*/ 227400 h 606439"/>
                  <a:gd name="connsiteX22" fmla="*/ 186482 w 607356"/>
                  <a:gd name="connsiteY22" fmla="*/ 210567 h 606439"/>
                  <a:gd name="connsiteX23" fmla="*/ 302297 w 607356"/>
                  <a:gd name="connsiteY23" fmla="*/ 87642 h 606439"/>
                  <a:gd name="connsiteX24" fmla="*/ 370327 w 607356"/>
                  <a:gd name="connsiteY24" fmla="*/ 155579 h 606439"/>
                  <a:gd name="connsiteX25" fmla="*/ 370327 w 607356"/>
                  <a:gd name="connsiteY25" fmla="*/ 179236 h 606439"/>
                  <a:gd name="connsiteX26" fmla="*/ 234418 w 607356"/>
                  <a:gd name="connsiteY26" fmla="*/ 179236 h 606439"/>
                  <a:gd name="connsiteX27" fmla="*/ 234418 w 607356"/>
                  <a:gd name="connsiteY27" fmla="*/ 155579 h 606439"/>
                  <a:gd name="connsiteX28" fmla="*/ 302297 w 607356"/>
                  <a:gd name="connsiteY28" fmla="*/ 87642 h 606439"/>
                  <a:gd name="connsiteX29" fmla="*/ 302311 w 607356"/>
                  <a:gd name="connsiteY29" fmla="*/ 56247 h 606439"/>
                  <a:gd name="connsiteX30" fmla="*/ 202857 w 607356"/>
                  <a:gd name="connsiteY30" fmla="*/ 155552 h 606439"/>
                  <a:gd name="connsiteX31" fmla="*/ 202857 w 607356"/>
                  <a:gd name="connsiteY31" fmla="*/ 179203 h 606439"/>
                  <a:gd name="connsiteX32" fmla="*/ 186458 w 607356"/>
                  <a:gd name="connsiteY32" fmla="*/ 179203 h 606439"/>
                  <a:gd name="connsiteX33" fmla="*/ 138173 w 607356"/>
                  <a:gd name="connsiteY33" fmla="*/ 227415 h 606439"/>
                  <a:gd name="connsiteX34" fmla="*/ 138173 w 607356"/>
                  <a:gd name="connsiteY34" fmla="*/ 452100 h 606439"/>
                  <a:gd name="connsiteX35" fmla="*/ 186458 w 607356"/>
                  <a:gd name="connsiteY35" fmla="*/ 500312 h 606439"/>
                  <a:gd name="connsiteX36" fmla="*/ 418165 w 607356"/>
                  <a:gd name="connsiteY36" fmla="*/ 500312 h 606439"/>
                  <a:gd name="connsiteX37" fmla="*/ 466601 w 607356"/>
                  <a:gd name="connsiteY37" fmla="*/ 452100 h 606439"/>
                  <a:gd name="connsiteX38" fmla="*/ 466601 w 607356"/>
                  <a:gd name="connsiteY38" fmla="*/ 227415 h 606439"/>
                  <a:gd name="connsiteX39" fmla="*/ 418165 w 607356"/>
                  <a:gd name="connsiteY39" fmla="*/ 179203 h 606439"/>
                  <a:gd name="connsiteX40" fmla="*/ 401918 w 607356"/>
                  <a:gd name="connsiteY40" fmla="*/ 179203 h 606439"/>
                  <a:gd name="connsiteX41" fmla="*/ 401918 w 607356"/>
                  <a:gd name="connsiteY41" fmla="*/ 155552 h 606439"/>
                  <a:gd name="connsiteX42" fmla="*/ 302311 w 607356"/>
                  <a:gd name="connsiteY42" fmla="*/ 56247 h 606439"/>
                  <a:gd name="connsiteX43" fmla="*/ 303678 w 607356"/>
                  <a:gd name="connsiteY43" fmla="*/ 0 h 606439"/>
                  <a:gd name="connsiteX44" fmla="*/ 607356 w 607356"/>
                  <a:gd name="connsiteY44" fmla="*/ 303220 h 606439"/>
                  <a:gd name="connsiteX45" fmla="*/ 303678 w 607356"/>
                  <a:gd name="connsiteY45" fmla="*/ 606439 h 606439"/>
                  <a:gd name="connsiteX46" fmla="*/ 0 w 607356"/>
                  <a:gd name="connsiteY46" fmla="*/ 303220 h 606439"/>
                  <a:gd name="connsiteX47" fmla="*/ 303678 w 607356"/>
                  <a:gd name="connsiteY47" fmla="*/ 0 h 606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607356" h="606439">
                    <a:moveTo>
                      <a:pt x="186482" y="210567"/>
                    </a:moveTo>
                    <a:lnTo>
                      <a:pt x="202880" y="210567"/>
                    </a:lnTo>
                    <a:lnTo>
                      <a:pt x="202880" y="232708"/>
                    </a:lnTo>
                    <a:cubicBezTo>
                      <a:pt x="197869" y="237106"/>
                      <a:pt x="194529" y="243475"/>
                      <a:pt x="194529" y="250754"/>
                    </a:cubicBezTo>
                    <a:cubicBezTo>
                      <a:pt x="194529" y="263947"/>
                      <a:pt x="205309" y="274715"/>
                      <a:pt x="218671" y="274715"/>
                    </a:cubicBezTo>
                    <a:cubicBezTo>
                      <a:pt x="231880" y="274715"/>
                      <a:pt x="242661" y="263947"/>
                      <a:pt x="242661" y="250754"/>
                    </a:cubicBezTo>
                    <a:cubicBezTo>
                      <a:pt x="242661" y="243475"/>
                      <a:pt x="239472" y="237106"/>
                      <a:pt x="234462" y="232708"/>
                    </a:cubicBezTo>
                    <a:lnTo>
                      <a:pt x="234462" y="210567"/>
                    </a:lnTo>
                    <a:lnTo>
                      <a:pt x="370353" y="210567"/>
                    </a:lnTo>
                    <a:lnTo>
                      <a:pt x="370353" y="232708"/>
                    </a:lnTo>
                    <a:cubicBezTo>
                      <a:pt x="365343" y="237106"/>
                      <a:pt x="362003" y="243475"/>
                      <a:pt x="362003" y="250754"/>
                    </a:cubicBezTo>
                    <a:cubicBezTo>
                      <a:pt x="362003" y="263947"/>
                      <a:pt x="372783" y="274715"/>
                      <a:pt x="386144" y="274715"/>
                    </a:cubicBezTo>
                    <a:cubicBezTo>
                      <a:pt x="399354" y="274715"/>
                      <a:pt x="410134" y="263947"/>
                      <a:pt x="410134" y="250754"/>
                    </a:cubicBezTo>
                    <a:cubicBezTo>
                      <a:pt x="410134" y="243475"/>
                      <a:pt x="406946" y="237106"/>
                      <a:pt x="401935" y="232708"/>
                    </a:cubicBezTo>
                    <a:lnTo>
                      <a:pt x="401935" y="210567"/>
                    </a:lnTo>
                    <a:lnTo>
                      <a:pt x="418181" y="210567"/>
                    </a:lnTo>
                    <a:cubicBezTo>
                      <a:pt x="427443" y="210567"/>
                      <a:pt x="435035" y="218149"/>
                      <a:pt x="435035" y="227400"/>
                    </a:cubicBezTo>
                    <a:lnTo>
                      <a:pt x="435035" y="452144"/>
                    </a:lnTo>
                    <a:cubicBezTo>
                      <a:pt x="435035" y="461395"/>
                      <a:pt x="427443" y="468977"/>
                      <a:pt x="418181" y="468977"/>
                    </a:cubicBezTo>
                    <a:lnTo>
                      <a:pt x="186482" y="468977"/>
                    </a:lnTo>
                    <a:cubicBezTo>
                      <a:pt x="177220" y="468977"/>
                      <a:pt x="169780" y="461395"/>
                      <a:pt x="169780" y="452144"/>
                    </a:cubicBezTo>
                    <a:lnTo>
                      <a:pt x="169780" y="227400"/>
                    </a:lnTo>
                    <a:cubicBezTo>
                      <a:pt x="169780" y="218149"/>
                      <a:pt x="177220" y="210567"/>
                      <a:pt x="186482" y="210567"/>
                    </a:cubicBezTo>
                    <a:close/>
                    <a:moveTo>
                      <a:pt x="302297" y="87642"/>
                    </a:moveTo>
                    <a:cubicBezTo>
                      <a:pt x="339804" y="87642"/>
                      <a:pt x="370327" y="118123"/>
                      <a:pt x="370327" y="155579"/>
                    </a:cubicBezTo>
                    <a:lnTo>
                      <a:pt x="370327" y="179236"/>
                    </a:lnTo>
                    <a:lnTo>
                      <a:pt x="234418" y="179236"/>
                    </a:lnTo>
                    <a:lnTo>
                      <a:pt x="234418" y="155579"/>
                    </a:lnTo>
                    <a:cubicBezTo>
                      <a:pt x="234418" y="118123"/>
                      <a:pt x="264941" y="87642"/>
                      <a:pt x="302297" y="87642"/>
                    </a:cubicBezTo>
                    <a:close/>
                    <a:moveTo>
                      <a:pt x="302311" y="56247"/>
                    </a:moveTo>
                    <a:cubicBezTo>
                      <a:pt x="247498" y="56247"/>
                      <a:pt x="202857" y="100820"/>
                      <a:pt x="202857" y="155552"/>
                    </a:cubicBezTo>
                    <a:lnTo>
                      <a:pt x="202857" y="179203"/>
                    </a:lnTo>
                    <a:lnTo>
                      <a:pt x="186458" y="179203"/>
                    </a:lnTo>
                    <a:cubicBezTo>
                      <a:pt x="159886" y="179203"/>
                      <a:pt x="138173" y="200883"/>
                      <a:pt x="138173" y="227415"/>
                    </a:cubicBezTo>
                    <a:lnTo>
                      <a:pt x="138173" y="452100"/>
                    </a:lnTo>
                    <a:cubicBezTo>
                      <a:pt x="138173" y="478632"/>
                      <a:pt x="159886" y="500312"/>
                      <a:pt x="186458" y="500312"/>
                    </a:cubicBezTo>
                    <a:lnTo>
                      <a:pt x="418165" y="500312"/>
                    </a:lnTo>
                    <a:cubicBezTo>
                      <a:pt x="444888" y="500312"/>
                      <a:pt x="466601" y="478632"/>
                      <a:pt x="466601" y="452100"/>
                    </a:cubicBezTo>
                    <a:lnTo>
                      <a:pt x="466601" y="227415"/>
                    </a:lnTo>
                    <a:cubicBezTo>
                      <a:pt x="466601" y="200883"/>
                      <a:pt x="444888" y="179203"/>
                      <a:pt x="418165" y="179203"/>
                    </a:cubicBezTo>
                    <a:lnTo>
                      <a:pt x="401918" y="179203"/>
                    </a:lnTo>
                    <a:lnTo>
                      <a:pt x="401918" y="155552"/>
                    </a:lnTo>
                    <a:cubicBezTo>
                      <a:pt x="401918" y="100820"/>
                      <a:pt x="357277" y="56247"/>
                      <a:pt x="302311" y="56247"/>
                    </a:cubicBezTo>
                    <a:close/>
                    <a:moveTo>
                      <a:pt x="303678" y="0"/>
                    </a:moveTo>
                    <a:cubicBezTo>
                      <a:pt x="471460" y="0"/>
                      <a:pt x="607356" y="135691"/>
                      <a:pt x="607356" y="303220"/>
                    </a:cubicBezTo>
                    <a:cubicBezTo>
                      <a:pt x="607356" y="470748"/>
                      <a:pt x="471460" y="606439"/>
                      <a:pt x="303678" y="606439"/>
                    </a:cubicBezTo>
                    <a:cubicBezTo>
                      <a:pt x="135896" y="606439"/>
                      <a:pt x="0" y="470748"/>
                      <a:pt x="0" y="303220"/>
                    </a:cubicBezTo>
                    <a:cubicBezTo>
                      <a:pt x="0" y="135691"/>
                      <a:pt x="135896" y="0"/>
                      <a:pt x="303678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/>
              <a:p>
                <a:endParaRPr lang="zh-CN" altLang="en-US"/>
              </a:p>
            </p:txBody>
          </p:sp>
          <p:sp>
            <p:nvSpPr>
              <p:cNvPr id="35" name="íSḻiḓè">
                <a:extLst>
                  <a:ext uri="{FF2B5EF4-FFF2-40B4-BE49-F238E27FC236}">
                    <a16:creationId xmlns:a16="http://schemas.microsoft.com/office/drawing/2014/main" id="{33DD0AE2-D241-404D-A04B-44817C60B6BA}"/>
                  </a:ext>
                </a:extLst>
              </p:cNvPr>
              <p:cNvSpPr/>
              <p:nvPr/>
            </p:nvSpPr>
            <p:spPr bwMode="auto">
              <a:xfrm>
                <a:off x="7020092" y="2386195"/>
                <a:ext cx="393108" cy="392972"/>
              </a:xfrm>
              <a:custGeom>
                <a:avLst/>
                <a:gdLst>
                  <a:gd name="connsiteX0" fmla="*/ 0 w 606933"/>
                  <a:gd name="connsiteY0" fmla="*/ 362213 h 606722"/>
                  <a:gd name="connsiteX1" fmla="*/ 88983 w 606933"/>
                  <a:gd name="connsiteY1" fmla="*/ 362213 h 606722"/>
                  <a:gd name="connsiteX2" fmla="*/ 88983 w 606933"/>
                  <a:gd name="connsiteY2" fmla="*/ 364880 h 606722"/>
                  <a:gd name="connsiteX3" fmla="*/ 88983 w 606933"/>
                  <a:gd name="connsiteY3" fmla="*/ 398210 h 606722"/>
                  <a:gd name="connsiteX4" fmla="*/ 88983 w 606933"/>
                  <a:gd name="connsiteY4" fmla="*/ 560238 h 606722"/>
                  <a:gd name="connsiteX5" fmla="*/ 88983 w 606933"/>
                  <a:gd name="connsiteY5" fmla="*/ 570637 h 606722"/>
                  <a:gd name="connsiteX6" fmla="*/ 88983 w 606933"/>
                  <a:gd name="connsiteY6" fmla="*/ 606722 h 606722"/>
                  <a:gd name="connsiteX7" fmla="*/ 0 w 606933"/>
                  <a:gd name="connsiteY7" fmla="*/ 606722 h 606722"/>
                  <a:gd name="connsiteX8" fmla="*/ 276890 w 606933"/>
                  <a:gd name="connsiteY8" fmla="*/ 335751 h 606722"/>
                  <a:gd name="connsiteX9" fmla="*/ 443069 w 606933"/>
                  <a:gd name="connsiteY9" fmla="*/ 377345 h 606722"/>
                  <a:gd name="connsiteX10" fmla="*/ 443069 w 606933"/>
                  <a:gd name="connsiteY10" fmla="*/ 423559 h 606722"/>
                  <a:gd name="connsiteX11" fmla="*/ 442802 w 606933"/>
                  <a:gd name="connsiteY11" fmla="*/ 423648 h 606722"/>
                  <a:gd name="connsiteX12" fmla="*/ 323976 w 606933"/>
                  <a:gd name="connsiteY12" fmla="*/ 394764 h 606722"/>
                  <a:gd name="connsiteX13" fmla="*/ 315342 w 606933"/>
                  <a:gd name="connsiteY13" fmla="*/ 429781 h 606722"/>
                  <a:gd name="connsiteX14" fmla="*/ 443336 w 606933"/>
                  <a:gd name="connsiteY14" fmla="*/ 460887 h 606722"/>
                  <a:gd name="connsiteX15" fmla="*/ 593493 w 606933"/>
                  <a:gd name="connsiteY15" fmla="*/ 419649 h 606722"/>
                  <a:gd name="connsiteX16" fmla="*/ 606933 w 606933"/>
                  <a:gd name="connsiteY16" fmla="*/ 470663 h 606722"/>
                  <a:gd name="connsiteX17" fmla="*/ 382810 w 606933"/>
                  <a:gd name="connsiteY17" fmla="*/ 594021 h 606722"/>
                  <a:gd name="connsiteX18" fmla="*/ 212804 w 606933"/>
                  <a:gd name="connsiteY18" fmla="*/ 546384 h 606722"/>
                  <a:gd name="connsiteX19" fmla="*/ 125042 w 606933"/>
                  <a:gd name="connsiteY19" fmla="*/ 556249 h 606722"/>
                  <a:gd name="connsiteX20" fmla="*/ 125042 w 606933"/>
                  <a:gd name="connsiteY20" fmla="*/ 519900 h 606722"/>
                  <a:gd name="connsiteX21" fmla="*/ 125042 w 606933"/>
                  <a:gd name="connsiteY21" fmla="*/ 395742 h 606722"/>
                  <a:gd name="connsiteX22" fmla="*/ 125042 w 606933"/>
                  <a:gd name="connsiteY22" fmla="*/ 362236 h 606722"/>
                  <a:gd name="connsiteX23" fmla="*/ 125042 w 606933"/>
                  <a:gd name="connsiteY23" fmla="*/ 359303 h 606722"/>
                  <a:gd name="connsiteX24" fmla="*/ 382041 w 606933"/>
                  <a:gd name="connsiteY24" fmla="*/ 177119 h 606722"/>
                  <a:gd name="connsiteX25" fmla="*/ 399471 w 606933"/>
                  <a:gd name="connsiteY25" fmla="*/ 197750 h 606722"/>
                  <a:gd name="connsiteX26" fmla="*/ 382041 w 606933"/>
                  <a:gd name="connsiteY26" fmla="*/ 218470 h 606722"/>
                  <a:gd name="connsiteX27" fmla="*/ 345841 w 606933"/>
                  <a:gd name="connsiteY27" fmla="*/ 95828 h 606722"/>
                  <a:gd name="connsiteX28" fmla="*/ 345841 w 606933"/>
                  <a:gd name="connsiteY28" fmla="*/ 137109 h 606722"/>
                  <a:gd name="connsiteX29" fmla="*/ 328341 w 606933"/>
                  <a:gd name="connsiteY29" fmla="*/ 116513 h 606722"/>
                  <a:gd name="connsiteX30" fmla="*/ 345841 w 606933"/>
                  <a:gd name="connsiteY30" fmla="*/ 95828 h 606722"/>
                  <a:gd name="connsiteX31" fmla="*/ 345877 w 606933"/>
                  <a:gd name="connsiteY31" fmla="*/ 41411 h 606722"/>
                  <a:gd name="connsiteX32" fmla="*/ 345877 w 606933"/>
                  <a:gd name="connsiteY32" fmla="*/ 59184 h 606722"/>
                  <a:gd name="connsiteX33" fmla="*/ 315978 w 606933"/>
                  <a:gd name="connsiteY33" fmla="*/ 70115 h 606722"/>
                  <a:gd name="connsiteX34" fmla="*/ 292308 w 606933"/>
                  <a:gd name="connsiteY34" fmla="*/ 116502 h 606722"/>
                  <a:gd name="connsiteX35" fmla="*/ 315978 w 606933"/>
                  <a:gd name="connsiteY35" fmla="*/ 162890 h 606722"/>
                  <a:gd name="connsiteX36" fmla="*/ 345877 w 606933"/>
                  <a:gd name="connsiteY36" fmla="*/ 173820 h 606722"/>
                  <a:gd name="connsiteX37" fmla="*/ 345877 w 606933"/>
                  <a:gd name="connsiteY37" fmla="*/ 218431 h 606722"/>
                  <a:gd name="connsiteX38" fmla="*/ 328347 w 606933"/>
                  <a:gd name="connsiteY38" fmla="*/ 197725 h 606722"/>
                  <a:gd name="connsiteX39" fmla="*/ 292308 w 606933"/>
                  <a:gd name="connsiteY39" fmla="*/ 197725 h 606722"/>
                  <a:gd name="connsiteX40" fmla="*/ 315978 w 606933"/>
                  <a:gd name="connsiteY40" fmla="*/ 244113 h 606722"/>
                  <a:gd name="connsiteX41" fmla="*/ 345877 w 606933"/>
                  <a:gd name="connsiteY41" fmla="*/ 255043 h 606722"/>
                  <a:gd name="connsiteX42" fmla="*/ 345877 w 606933"/>
                  <a:gd name="connsiteY42" fmla="*/ 272816 h 606722"/>
                  <a:gd name="connsiteX43" fmla="*/ 382004 w 606933"/>
                  <a:gd name="connsiteY43" fmla="*/ 272816 h 606722"/>
                  <a:gd name="connsiteX44" fmla="*/ 382004 w 606933"/>
                  <a:gd name="connsiteY44" fmla="*/ 255043 h 606722"/>
                  <a:gd name="connsiteX45" fmla="*/ 411814 w 606933"/>
                  <a:gd name="connsiteY45" fmla="*/ 244113 h 606722"/>
                  <a:gd name="connsiteX46" fmla="*/ 435573 w 606933"/>
                  <a:gd name="connsiteY46" fmla="*/ 197725 h 606722"/>
                  <a:gd name="connsiteX47" fmla="*/ 411814 w 606933"/>
                  <a:gd name="connsiteY47" fmla="*/ 151338 h 606722"/>
                  <a:gd name="connsiteX48" fmla="*/ 382004 w 606933"/>
                  <a:gd name="connsiteY48" fmla="*/ 140407 h 606722"/>
                  <a:gd name="connsiteX49" fmla="*/ 382004 w 606933"/>
                  <a:gd name="connsiteY49" fmla="*/ 95797 h 606722"/>
                  <a:gd name="connsiteX50" fmla="*/ 399446 w 606933"/>
                  <a:gd name="connsiteY50" fmla="*/ 116502 h 606722"/>
                  <a:gd name="connsiteX51" fmla="*/ 435573 w 606933"/>
                  <a:gd name="connsiteY51" fmla="*/ 116502 h 606722"/>
                  <a:gd name="connsiteX52" fmla="*/ 411814 w 606933"/>
                  <a:gd name="connsiteY52" fmla="*/ 70115 h 606722"/>
                  <a:gd name="connsiteX53" fmla="*/ 382004 w 606933"/>
                  <a:gd name="connsiteY53" fmla="*/ 59184 h 606722"/>
                  <a:gd name="connsiteX54" fmla="*/ 382004 w 606933"/>
                  <a:gd name="connsiteY54" fmla="*/ 41411 h 606722"/>
                  <a:gd name="connsiteX55" fmla="*/ 363941 w 606933"/>
                  <a:gd name="connsiteY55" fmla="*/ 0 h 606722"/>
                  <a:gd name="connsiteX56" fmla="*/ 521266 w 606933"/>
                  <a:gd name="connsiteY56" fmla="*/ 157114 h 606722"/>
                  <a:gd name="connsiteX57" fmla="*/ 363941 w 606933"/>
                  <a:gd name="connsiteY57" fmla="*/ 314228 h 606722"/>
                  <a:gd name="connsiteX58" fmla="*/ 206615 w 606933"/>
                  <a:gd name="connsiteY58" fmla="*/ 157114 h 606722"/>
                  <a:gd name="connsiteX59" fmla="*/ 363941 w 606933"/>
                  <a:gd name="connsiteY5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6933" h="606722">
                    <a:moveTo>
                      <a:pt x="0" y="362213"/>
                    </a:moveTo>
                    <a:lnTo>
                      <a:pt x="88983" y="362213"/>
                    </a:lnTo>
                    <a:lnTo>
                      <a:pt x="88983" y="364880"/>
                    </a:lnTo>
                    <a:lnTo>
                      <a:pt x="88983" y="398210"/>
                    </a:lnTo>
                    <a:lnTo>
                      <a:pt x="88983" y="560238"/>
                    </a:lnTo>
                    <a:lnTo>
                      <a:pt x="88983" y="570637"/>
                    </a:lnTo>
                    <a:lnTo>
                      <a:pt x="88983" y="606722"/>
                    </a:lnTo>
                    <a:lnTo>
                      <a:pt x="0" y="606722"/>
                    </a:lnTo>
                    <a:close/>
                    <a:moveTo>
                      <a:pt x="276890" y="335751"/>
                    </a:moveTo>
                    <a:lnTo>
                      <a:pt x="443069" y="377345"/>
                    </a:lnTo>
                    <a:lnTo>
                      <a:pt x="443069" y="423559"/>
                    </a:lnTo>
                    <a:lnTo>
                      <a:pt x="442802" y="423648"/>
                    </a:lnTo>
                    <a:lnTo>
                      <a:pt x="323976" y="394764"/>
                    </a:lnTo>
                    <a:lnTo>
                      <a:pt x="315342" y="429781"/>
                    </a:lnTo>
                    <a:lnTo>
                      <a:pt x="443336" y="460887"/>
                    </a:lnTo>
                    <a:lnTo>
                      <a:pt x="593493" y="419649"/>
                    </a:lnTo>
                    <a:lnTo>
                      <a:pt x="606933" y="470663"/>
                    </a:lnTo>
                    <a:lnTo>
                      <a:pt x="382810" y="594021"/>
                    </a:lnTo>
                    <a:lnTo>
                      <a:pt x="212804" y="546384"/>
                    </a:lnTo>
                    <a:lnTo>
                      <a:pt x="125042" y="556249"/>
                    </a:lnTo>
                    <a:lnTo>
                      <a:pt x="125042" y="519900"/>
                    </a:lnTo>
                    <a:lnTo>
                      <a:pt x="125042" y="395742"/>
                    </a:lnTo>
                    <a:lnTo>
                      <a:pt x="125042" y="362236"/>
                    </a:lnTo>
                    <a:lnTo>
                      <a:pt x="125042" y="359303"/>
                    </a:lnTo>
                    <a:close/>
                    <a:moveTo>
                      <a:pt x="382041" y="177119"/>
                    </a:moveTo>
                    <a:cubicBezTo>
                      <a:pt x="399471" y="181654"/>
                      <a:pt x="399471" y="192859"/>
                      <a:pt x="399471" y="197750"/>
                    </a:cubicBezTo>
                    <a:cubicBezTo>
                      <a:pt x="399471" y="202641"/>
                      <a:pt x="399471" y="213934"/>
                      <a:pt x="382041" y="218470"/>
                    </a:cubicBezTo>
                    <a:close/>
                    <a:moveTo>
                      <a:pt x="345841" y="95828"/>
                    </a:moveTo>
                    <a:lnTo>
                      <a:pt x="345841" y="137109"/>
                    </a:lnTo>
                    <a:cubicBezTo>
                      <a:pt x="328341" y="132670"/>
                      <a:pt x="328341" y="121395"/>
                      <a:pt x="328341" y="116513"/>
                    </a:cubicBezTo>
                    <a:cubicBezTo>
                      <a:pt x="328341" y="111630"/>
                      <a:pt x="328341" y="100355"/>
                      <a:pt x="345841" y="95828"/>
                    </a:cubicBezTo>
                    <a:close/>
                    <a:moveTo>
                      <a:pt x="345877" y="41411"/>
                    </a:moveTo>
                    <a:lnTo>
                      <a:pt x="345877" y="59184"/>
                    </a:lnTo>
                    <a:cubicBezTo>
                      <a:pt x="334220" y="60961"/>
                      <a:pt x="324253" y="64605"/>
                      <a:pt x="315978" y="70115"/>
                    </a:cubicBezTo>
                    <a:cubicBezTo>
                      <a:pt x="300494" y="80423"/>
                      <a:pt x="292308" y="96508"/>
                      <a:pt x="292308" y="116502"/>
                    </a:cubicBezTo>
                    <a:cubicBezTo>
                      <a:pt x="292308" y="136497"/>
                      <a:pt x="300494" y="152582"/>
                      <a:pt x="315978" y="162890"/>
                    </a:cubicBezTo>
                    <a:cubicBezTo>
                      <a:pt x="324253" y="168400"/>
                      <a:pt x="334220" y="172043"/>
                      <a:pt x="345877" y="173820"/>
                    </a:cubicBezTo>
                    <a:lnTo>
                      <a:pt x="345877" y="218431"/>
                    </a:lnTo>
                    <a:cubicBezTo>
                      <a:pt x="328347" y="213899"/>
                      <a:pt x="328347" y="202613"/>
                      <a:pt x="328347" y="197725"/>
                    </a:cubicBezTo>
                    <a:lnTo>
                      <a:pt x="292308" y="197725"/>
                    </a:lnTo>
                    <a:cubicBezTo>
                      <a:pt x="292308" y="217720"/>
                      <a:pt x="300494" y="233805"/>
                      <a:pt x="315978" y="244113"/>
                    </a:cubicBezTo>
                    <a:cubicBezTo>
                      <a:pt x="324253" y="249623"/>
                      <a:pt x="334220" y="253266"/>
                      <a:pt x="345877" y="255043"/>
                    </a:cubicBezTo>
                    <a:lnTo>
                      <a:pt x="345877" y="272816"/>
                    </a:lnTo>
                    <a:lnTo>
                      <a:pt x="382004" y="272816"/>
                    </a:lnTo>
                    <a:lnTo>
                      <a:pt x="382004" y="255043"/>
                    </a:lnTo>
                    <a:cubicBezTo>
                      <a:pt x="393573" y="253266"/>
                      <a:pt x="403628" y="249623"/>
                      <a:pt x="411814" y="244113"/>
                    </a:cubicBezTo>
                    <a:cubicBezTo>
                      <a:pt x="427387" y="233805"/>
                      <a:pt x="435573" y="217720"/>
                      <a:pt x="435573" y="197725"/>
                    </a:cubicBezTo>
                    <a:cubicBezTo>
                      <a:pt x="435573" y="177731"/>
                      <a:pt x="427387" y="161735"/>
                      <a:pt x="411814" y="151338"/>
                    </a:cubicBezTo>
                    <a:cubicBezTo>
                      <a:pt x="403628" y="145917"/>
                      <a:pt x="393573" y="142273"/>
                      <a:pt x="382004" y="140407"/>
                    </a:cubicBezTo>
                    <a:lnTo>
                      <a:pt x="382004" y="95797"/>
                    </a:lnTo>
                    <a:cubicBezTo>
                      <a:pt x="399446" y="100329"/>
                      <a:pt x="399446" y="111615"/>
                      <a:pt x="399446" y="116502"/>
                    </a:cubicBezTo>
                    <a:lnTo>
                      <a:pt x="435573" y="116502"/>
                    </a:lnTo>
                    <a:cubicBezTo>
                      <a:pt x="435573" y="96508"/>
                      <a:pt x="427387" y="80423"/>
                      <a:pt x="411814" y="70115"/>
                    </a:cubicBezTo>
                    <a:cubicBezTo>
                      <a:pt x="403628" y="64605"/>
                      <a:pt x="393573" y="60961"/>
                      <a:pt x="382004" y="59184"/>
                    </a:cubicBezTo>
                    <a:lnTo>
                      <a:pt x="382004" y="41411"/>
                    </a:lnTo>
                    <a:close/>
                    <a:moveTo>
                      <a:pt x="363941" y="0"/>
                    </a:moveTo>
                    <a:cubicBezTo>
                      <a:pt x="450701" y="0"/>
                      <a:pt x="521266" y="70470"/>
                      <a:pt x="521266" y="157114"/>
                    </a:cubicBezTo>
                    <a:cubicBezTo>
                      <a:pt x="521266" y="243758"/>
                      <a:pt x="450701" y="314228"/>
                      <a:pt x="363941" y="314228"/>
                    </a:cubicBezTo>
                    <a:cubicBezTo>
                      <a:pt x="277180" y="314228"/>
                      <a:pt x="206615" y="243758"/>
                      <a:pt x="206615" y="157114"/>
                    </a:cubicBezTo>
                    <a:cubicBezTo>
                      <a:pt x="206615" y="70470"/>
                      <a:pt x="277180" y="0"/>
                      <a:pt x="363941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6" name="íṥḷïde">
                <a:extLst>
                  <a:ext uri="{FF2B5EF4-FFF2-40B4-BE49-F238E27FC236}">
                    <a16:creationId xmlns:a16="http://schemas.microsoft.com/office/drawing/2014/main" id="{2A6F0A4C-A527-454A-8082-E6EC30C1D600}"/>
                  </a:ext>
                </a:extLst>
              </p:cNvPr>
              <p:cNvSpPr/>
              <p:nvPr/>
            </p:nvSpPr>
            <p:spPr bwMode="auto">
              <a:xfrm>
                <a:off x="3827791" y="1569119"/>
                <a:ext cx="658626" cy="610338"/>
              </a:xfrm>
              <a:custGeom>
                <a:avLst/>
                <a:gdLst>
                  <a:gd name="connsiteX0" fmla="*/ 460509 w 602487"/>
                  <a:gd name="connsiteY0" fmla="*/ 352333 h 558314"/>
                  <a:gd name="connsiteX1" fmla="*/ 524794 w 602487"/>
                  <a:gd name="connsiteY1" fmla="*/ 416513 h 558314"/>
                  <a:gd name="connsiteX2" fmla="*/ 460509 w 602487"/>
                  <a:gd name="connsiteY2" fmla="*/ 480693 h 558314"/>
                  <a:gd name="connsiteX3" fmla="*/ 396224 w 602487"/>
                  <a:gd name="connsiteY3" fmla="*/ 416513 h 558314"/>
                  <a:gd name="connsiteX4" fmla="*/ 460509 w 602487"/>
                  <a:gd name="connsiteY4" fmla="*/ 352333 h 558314"/>
                  <a:gd name="connsiteX5" fmla="*/ 469031 w 602487"/>
                  <a:gd name="connsiteY5" fmla="*/ 300551 h 558314"/>
                  <a:gd name="connsiteX6" fmla="*/ 463869 w 602487"/>
                  <a:gd name="connsiteY6" fmla="*/ 322719 h 558314"/>
                  <a:gd name="connsiteX7" fmla="*/ 426697 w 602487"/>
                  <a:gd name="connsiteY7" fmla="*/ 328905 h 558314"/>
                  <a:gd name="connsiteX8" fmla="*/ 414565 w 602487"/>
                  <a:gd name="connsiteY8" fmla="*/ 309573 h 558314"/>
                  <a:gd name="connsiteX9" fmla="*/ 384363 w 602487"/>
                  <a:gd name="connsiteY9" fmla="*/ 328390 h 558314"/>
                  <a:gd name="connsiteX10" fmla="*/ 396495 w 602487"/>
                  <a:gd name="connsiteY10" fmla="*/ 347722 h 558314"/>
                  <a:gd name="connsiteX11" fmla="*/ 374554 w 602487"/>
                  <a:gd name="connsiteY11" fmla="*/ 378396 h 558314"/>
                  <a:gd name="connsiteX12" fmla="*/ 352354 w 602487"/>
                  <a:gd name="connsiteY12" fmla="*/ 373240 h 558314"/>
                  <a:gd name="connsiteX13" fmla="*/ 344352 w 602487"/>
                  <a:gd name="connsiteY13" fmla="*/ 408038 h 558314"/>
                  <a:gd name="connsiteX14" fmla="*/ 366552 w 602487"/>
                  <a:gd name="connsiteY14" fmla="*/ 413194 h 558314"/>
                  <a:gd name="connsiteX15" fmla="*/ 372747 w 602487"/>
                  <a:gd name="connsiteY15" fmla="*/ 450311 h 558314"/>
                  <a:gd name="connsiteX16" fmla="*/ 353387 w 602487"/>
                  <a:gd name="connsiteY16" fmla="*/ 462426 h 558314"/>
                  <a:gd name="connsiteX17" fmla="*/ 372489 w 602487"/>
                  <a:gd name="connsiteY17" fmla="*/ 492585 h 558314"/>
                  <a:gd name="connsiteX18" fmla="*/ 391591 w 602487"/>
                  <a:gd name="connsiteY18" fmla="*/ 480470 h 558314"/>
                  <a:gd name="connsiteX19" fmla="*/ 422309 w 602487"/>
                  <a:gd name="connsiteY19" fmla="*/ 502379 h 558314"/>
                  <a:gd name="connsiteX20" fmla="*/ 417404 w 602487"/>
                  <a:gd name="connsiteY20" fmla="*/ 524547 h 558314"/>
                  <a:gd name="connsiteX21" fmla="*/ 451994 w 602487"/>
                  <a:gd name="connsiteY21" fmla="*/ 532538 h 558314"/>
                  <a:gd name="connsiteX22" fmla="*/ 457157 w 602487"/>
                  <a:gd name="connsiteY22" fmla="*/ 510370 h 558314"/>
                  <a:gd name="connsiteX23" fmla="*/ 494328 w 602487"/>
                  <a:gd name="connsiteY23" fmla="*/ 504184 h 558314"/>
                  <a:gd name="connsiteX24" fmla="*/ 506461 w 602487"/>
                  <a:gd name="connsiteY24" fmla="*/ 523516 h 558314"/>
                  <a:gd name="connsiteX25" fmla="*/ 536663 w 602487"/>
                  <a:gd name="connsiteY25" fmla="*/ 504699 h 558314"/>
                  <a:gd name="connsiteX26" fmla="*/ 524530 w 602487"/>
                  <a:gd name="connsiteY26" fmla="*/ 485367 h 558314"/>
                  <a:gd name="connsiteX27" fmla="*/ 546472 w 602487"/>
                  <a:gd name="connsiteY27" fmla="*/ 454693 h 558314"/>
                  <a:gd name="connsiteX28" fmla="*/ 568671 w 602487"/>
                  <a:gd name="connsiteY28" fmla="*/ 459849 h 558314"/>
                  <a:gd name="connsiteX29" fmla="*/ 576674 w 602487"/>
                  <a:gd name="connsiteY29" fmla="*/ 425051 h 558314"/>
                  <a:gd name="connsiteX30" fmla="*/ 554474 w 602487"/>
                  <a:gd name="connsiteY30" fmla="*/ 419895 h 558314"/>
                  <a:gd name="connsiteX31" fmla="*/ 548279 w 602487"/>
                  <a:gd name="connsiteY31" fmla="*/ 382778 h 558314"/>
                  <a:gd name="connsiteX32" fmla="*/ 567639 w 602487"/>
                  <a:gd name="connsiteY32" fmla="*/ 370663 h 558314"/>
                  <a:gd name="connsiteX33" fmla="*/ 548795 w 602487"/>
                  <a:gd name="connsiteY33" fmla="*/ 340505 h 558314"/>
                  <a:gd name="connsiteX34" fmla="*/ 529435 w 602487"/>
                  <a:gd name="connsiteY34" fmla="*/ 352619 h 558314"/>
                  <a:gd name="connsiteX35" fmla="*/ 498717 w 602487"/>
                  <a:gd name="connsiteY35" fmla="*/ 330710 h 558314"/>
                  <a:gd name="connsiteX36" fmla="*/ 503879 w 602487"/>
                  <a:gd name="connsiteY36" fmla="*/ 308542 h 558314"/>
                  <a:gd name="connsiteX37" fmla="*/ 257102 w 602487"/>
                  <a:gd name="connsiteY37" fmla="*/ 0 h 558314"/>
                  <a:gd name="connsiteX38" fmla="*/ 399077 w 602487"/>
                  <a:gd name="connsiteY38" fmla="*/ 141769 h 558314"/>
                  <a:gd name="connsiteX39" fmla="*/ 320604 w 602487"/>
                  <a:gd name="connsiteY39" fmla="*/ 290241 h 558314"/>
                  <a:gd name="connsiteX40" fmla="*/ 373779 w 602487"/>
                  <a:gd name="connsiteY40" fmla="*/ 309831 h 558314"/>
                  <a:gd name="connsiteX41" fmla="*/ 421534 w 602487"/>
                  <a:gd name="connsiteY41" fmla="*/ 280188 h 558314"/>
                  <a:gd name="connsiteX42" fmla="*/ 436248 w 602487"/>
                  <a:gd name="connsiteY42" fmla="*/ 303644 h 558314"/>
                  <a:gd name="connsiteX43" fmla="*/ 446573 w 602487"/>
                  <a:gd name="connsiteY43" fmla="*/ 302098 h 558314"/>
                  <a:gd name="connsiteX44" fmla="*/ 452769 w 602487"/>
                  <a:gd name="connsiteY44" fmla="*/ 274775 h 558314"/>
                  <a:gd name="connsiteX45" fmla="*/ 529693 w 602487"/>
                  <a:gd name="connsiteY45" fmla="*/ 292561 h 558314"/>
                  <a:gd name="connsiteX46" fmla="*/ 523240 w 602487"/>
                  <a:gd name="connsiteY46" fmla="*/ 319626 h 558314"/>
                  <a:gd name="connsiteX47" fmla="*/ 531758 w 602487"/>
                  <a:gd name="connsiteY47" fmla="*/ 325812 h 558314"/>
                  <a:gd name="connsiteX48" fmla="*/ 555506 w 602487"/>
                  <a:gd name="connsiteY48" fmla="*/ 310862 h 558314"/>
                  <a:gd name="connsiteX49" fmla="*/ 597324 w 602487"/>
                  <a:gd name="connsiteY49" fmla="*/ 377622 h 558314"/>
                  <a:gd name="connsiteX50" fmla="*/ 573576 w 602487"/>
                  <a:gd name="connsiteY50" fmla="*/ 392315 h 558314"/>
                  <a:gd name="connsiteX51" fmla="*/ 575125 w 602487"/>
                  <a:gd name="connsiteY51" fmla="*/ 402625 h 558314"/>
                  <a:gd name="connsiteX52" fmla="*/ 602487 w 602487"/>
                  <a:gd name="connsiteY52" fmla="*/ 409069 h 558314"/>
                  <a:gd name="connsiteX53" fmla="*/ 584676 w 602487"/>
                  <a:gd name="connsiteY53" fmla="*/ 485367 h 558314"/>
                  <a:gd name="connsiteX54" fmla="*/ 557572 w 602487"/>
                  <a:gd name="connsiteY54" fmla="*/ 479181 h 558314"/>
                  <a:gd name="connsiteX55" fmla="*/ 551376 w 602487"/>
                  <a:gd name="connsiteY55" fmla="*/ 487687 h 558314"/>
                  <a:gd name="connsiteX56" fmla="*/ 566348 w 602487"/>
                  <a:gd name="connsiteY56" fmla="*/ 511401 h 558314"/>
                  <a:gd name="connsiteX57" fmla="*/ 499491 w 602487"/>
                  <a:gd name="connsiteY57" fmla="*/ 552901 h 558314"/>
                  <a:gd name="connsiteX58" fmla="*/ 484777 w 602487"/>
                  <a:gd name="connsiteY58" fmla="*/ 529445 h 558314"/>
                  <a:gd name="connsiteX59" fmla="*/ 474452 w 602487"/>
                  <a:gd name="connsiteY59" fmla="*/ 530991 h 558314"/>
                  <a:gd name="connsiteX60" fmla="*/ 467999 w 602487"/>
                  <a:gd name="connsiteY60" fmla="*/ 558314 h 558314"/>
                  <a:gd name="connsiteX61" fmla="*/ 393398 w 602487"/>
                  <a:gd name="connsiteY61" fmla="*/ 541044 h 558314"/>
                  <a:gd name="connsiteX62" fmla="*/ 257102 w 602487"/>
                  <a:gd name="connsiteY62" fmla="*/ 549550 h 558314"/>
                  <a:gd name="connsiteX63" fmla="*/ 329122 w 602487"/>
                  <a:gd name="connsiteY63" fmla="*/ 477634 h 558314"/>
                  <a:gd name="connsiteX64" fmla="*/ 268460 w 602487"/>
                  <a:gd name="connsiteY64" fmla="*/ 331225 h 558314"/>
                  <a:gd name="connsiteX65" fmla="*/ 269235 w 602487"/>
                  <a:gd name="connsiteY65" fmla="*/ 331225 h 558314"/>
                  <a:gd name="connsiteX66" fmla="*/ 292725 w 602487"/>
                  <a:gd name="connsiteY66" fmla="*/ 304418 h 558314"/>
                  <a:gd name="connsiteX67" fmla="*/ 257102 w 602487"/>
                  <a:gd name="connsiteY67" fmla="*/ 310862 h 558314"/>
                  <a:gd name="connsiteX68" fmla="*/ 221480 w 602487"/>
                  <a:gd name="connsiteY68" fmla="*/ 304418 h 558314"/>
                  <a:gd name="connsiteX69" fmla="*/ 245228 w 602487"/>
                  <a:gd name="connsiteY69" fmla="*/ 331225 h 558314"/>
                  <a:gd name="connsiteX70" fmla="*/ 245744 w 602487"/>
                  <a:gd name="connsiteY70" fmla="*/ 331225 h 558314"/>
                  <a:gd name="connsiteX71" fmla="*/ 185083 w 602487"/>
                  <a:gd name="connsiteY71" fmla="*/ 477634 h 558314"/>
                  <a:gd name="connsiteX72" fmla="*/ 257102 w 602487"/>
                  <a:gd name="connsiteY72" fmla="*/ 549550 h 558314"/>
                  <a:gd name="connsiteX73" fmla="*/ 0 w 602487"/>
                  <a:gd name="connsiteY73" fmla="*/ 486398 h 558314"/>
                  <a:gd name="connsiteX74" fmla="*/ 193859 w 602487"/>
                  <a:gd name="connsiteY74" fmla="*/ 290241 h 558314"/>
                  <a:gd name="connsiteX75" fmla="*/ 115128 w 602487"/>
                  <a:gd name="connsiteY75" fmla="*/ 141769 h 558314"/>
                  <a:gd name="connsiteX76" fmla="*/ 257102 w 602487"/>
                  <a:gd name="connsiteY76" fmla="*/ 0 h 558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602487" h="558314">
                    <a:moveTo>
                      <a:pt x="460509" y="352333"/>
                    </a:moveTo>
                    <a:cubicBezTo>
                      <a:pt x="496013" y="352333"/>
                      <a:pt x="524794" y="381067"/>
                      <a:pt x="524794" y="416513"/>
                    </a:cubicBezTo>
                    <a:cubicBezTo>
                      <a:pt x="524794" y="451959"/>
                      <a:pt x="496013" y="480693"/>
                      <a:pt x="460509" y="480693"/>
                    </a:cubicBezTo>
                    <a:cubicBezTo>
                      <a:pt x="425005" y="480693"/>
                      <a:pt x="396224" y="451959"/>
                      <a:pt x="396224" y="416513"/>
                    </a:cubicBezTo>
                    <a:cubicBezTo>
                      <a:pt x="396224" y="381067"/>
                      <a:pt x="425005" y="352333"/>
                      <a:pt x="460509" y="352333"/>
                    </a:cubicBezTo>
                    <a:close/>
                    <a:moveTo>
                      <a:pt x="469031" y="300551"/>
                    </a:moveTo>
                    <a:lnTo>
                      <a:pt x="463869" y="322719"/>
                    </a:lnTo>
                    <a:cubicBezTo>
                      <a:pt x="451478" y="322203"/>
                      <a:pt x="438829" y="324265"/>
                      <a:pt x="426697" y="328905"/>
                    </a:cubicBezTo>
                    <a:lnTo>
                      <a:pt x="414565" y="309573"/>
                    </a:lnTo>
                    <a:lnTo>
                      <a:pt x="384363" y="328390"/>
                    </a:lnTo>
                    <a:lnTo>
                      <a:pt x="396495" y="347722"/>
                    </a:lnTo>
                    <a:cubicBezTo>
                      <a:pt x="386944" y="356486"/>
                      <a:pt x="379458" y="367054"/>
                      <a:pt x="374554" y="378396"/>
                    </a:cubicBezTo>
                    <a:lnTo>
                      <a:pt x="352354" y="373240"/>
                    </a:lnTo>
                    <a:lnTo>
                      <a:pt x="344352" y="408038"/>
                    </a:lnTo>
                    <a:lnTo>
                      <a:pt x="366552" y="413194"/>
                    </a:lnTo>
                    <a:cubicBezTo>
                      <a:pt x="366035" y="425566"/>
                      <a:pt x="368100" y="438197"/>
                      <a:pt x="372747" y="450311"/>
                    </a:cubicBezTo>
                    <a:lnTo>
                      <a:pt x="353387" y="462426"/>
                    </a:lnTo>
                    <a:lnTo>
                      <a:pt x="372489" y="492585"/>
                    </a:lnTo>
                    <a:lnTo>
                      <a:pt x="391591" y="480470"/>
                    </a:lnTo>
                    <a:cubicBezTo>
                      <a:pt x="400625" y="490007"/>
                      <a:pt x="410951" y="497482"/>
                      <a:pt x="422309" y="502379"/>
                    </a:cubicBezTo>
                    <a:lnTo>
                      <a:pt x="417404" y="524547"/>
                    </a:lnTo>
                    <a:lnTo>
                      <a:pt x="451994" y="532538"/>
                    </a:lnTo>
                    <a:lnTo>
                      <a:pt x="457157" y="510370"/>
                    </a:lnTo>
                    <a:cubicBezTo>
                      <a:pt x="469548" y="510886"/>
                      <a:pt x="482196" y="508824"/>
                      <a:pt x="494328" y="504184"/>
                    </a:cubicBezTo>
                    <a:lnTo>
                      <a:pt x="506461" y="523516"/>
                    </a:lnTo>
                    <a:lnTo>
                      <a:pt x="536663" y="504699"/>
                    </a:lnTo>
                    <a:lnTo>
                      <a:pt x="524530" y="485367"/>
                    </a:lnTo>
                    <a:cubicBezTo>
                      <a:pt x="534081" y="476603"/>
                      <a:pt x="541567" y="466035"/>
                      <a:pt x="546472" y="454693"/>
                    </a:cubicBezTo>
                    <a:lnTo>
                      <a:pt x="568671" y="459849"/>
                    </a:lnTo>
                    <a:lnTo>
                      <a:pt x="576674" y="425051"/>
                    </a:lnTo>
                    <a:lnTo>
                      <a:pt x="554474" y="419895"/>
                    </a:lnTo>
                    <a:cubicBezTo>
                      <a:pt x="554990" y="407523"/>
                      <a:pt x="552925" y="394892"/>
                      <a:pt x="548279" y="382778"/>
                    </a:cubicBezTo>
                    <a:lnTo>
                      <a:pt x="567639" y="370663"/>
                    </a:lnTo>
                    <a:lnTo>
                      <a:pt x="548795" y="340505"/>
                    </a:lnTo>
                    <a:lnTo>
                      <a:pt x="529435" y="352619"/>
                    </a:lnTo>
                    <a:cubicBezTo>
                      <a:pt x="520658" y="343082"/>
                      <a:pt x="510075" y="335607"/>
                      <a:pt x="498717" y="330710"/>
                    </a:cubicBezTo>
                    <a:lnTo>
                      <a:pt x="503879" y="308542"/>
                    </a:lnTo>
                    <a:close/>
                    <a:moveTo>
                      <a:pt x="257102" y="0"/>
                    </a:moveTo>
                    <a:cubicBezTo>
                      <a:pt x="335575" y="0"/>
                      <a:pt x="399077" y="63410"/>
                      <a:pt x="399077" y="141769"/>
                    </a:cubicBezTo>
                    <a:cubicBezTo>
                      <a:pt x="399077" y="197446"/>
                      <a:pt x="367068" y="259052"/>
                      <a:pt x="320604" y="290241"/>
                    </a:cubicBezTo>
                    <a:cubicBezTo>
                      <a:pt x="339189" y="294881"/>
                      <a:pt x="357001" y="301840"/>
                      <a:pt x="373779" y="309831"/>
                    </a:cubicBezTo>
                    <a:lnTo>
                      <a:pt x="421534" y="280188"/>
                    </a:lnTo>
                    <a:lnTo>
                      <a:pt x="436248" y="303644"/>
                    </a:lnTo>
                    <a:cubicBezTo>
                      <a:pt x="439862" y="303129"/>
                      <a:pt x="443218" y="302356"/>
                      <a:pt x="446573" y="302098"/>
                    </a:cubicBezTo>
                    <a:lnTo>
                      <a:pt x="452769" y="274775"/>
                    </a:lnTo>
                    <a:lnTo>
                      <a:pt x="529693" y="292561"/>
                    </a:lnTo>
                    <a:lnTo>
                      <a:pt x="523240" y="319626"/>
                    </a:lnTo>
                    <a:cubicBezTo>
                      <a:pt x="526337" y="321430"/>
                      <a:pt x="529177" y="323492"/>
                      <a:pt x="531758" y="325812"/>
                    </a:cubicBezTo>
                    <a:lnTo>
                      <a:pt x="555506" y="310862"/>
                    </a:lnTo>
                    <a:lnTo>
                      <a:pt x="597324" y="377622"/>
                    </a:lnTo>
                    <a:lnTo>
                      <a:pt x="573576" y="392315"/>
                    </a:lnTo>
                    <a:cubicBezTo>
                      <a:pt x="574350" y="395666"/>
                      <a:pt x="574867" y="399274"/>
                      <a:pt x="575125" y="402625"/>
                    </a:cubicBezTo>
                    <a:lnTo>
                      <a:pt x="602487" y="409069"/>
                    </a:lnTo>
                    <a:lnTo>
                      <a:pt x="584676" y="485367"/>
                    </a:lnTo>
                    <a:lnTo>
                      <a:pt x="557572" y="479181"/>
                    </a:lnTo>
                    <a:cubicBezTo>
                      <a:pt x="555765" y="482016"/>
                      <a:pt x="553700" y="485109"/>
                      <a:pt x="551376" y="487687"/>
                    </a:cubicBezTo>
                    <a:lnTo>
                      <a:pt x="566348" y="511401"/>
                    </a:lnTo>
                    <a:lnTo>
                      <a:pt x="499491" y="552901"/>
                    </a:lnTo>
                    <a:lnTo>
                      <a:pt x="484777" y="529445"/>
                    </a:lnTo>
                    <a:cubicBezTo>
                      <a:pt x="481422" y="530218"/>
                      <a:pt x="477808" y="530733"/>
                      <a:pt x="474452" y="530991"/>
                    </a:cubicBezTo>
                    <a:lnTo>
                      <a:pt x="467999" y="558314"/>
                    </a:lnTo>
                    <a:lnTo>
                      <a:pt x="393398" y="541044"/>
                    </a:lnTo>
                    <a:cubicBezTo>
                      <a:pt x="352354" y="546715"/>
                      <a:pt x="304857" y="549550"/>
                      <a:pt x="257102" y="549550"/>
                    </a:cubicBezTo>
                    <a:lnTo>
                      <a:pt x="329122" y="477634"/>
                    </a:lnTo>
                    <a:lnTo>
                      <a:pt x="268460" y="331225"/>
                    </a:lnTo>
                    <a:lnTo>
                      <a:pt x="269235" y="331225"/>
                    </a:lnTo>
                    <a:lnTo>
                      <a:pt x="292725" y="304418"/>
                    </a:lnTo>
                    <a:cubicBezTo>
                      <a:pt x="281367" y="308542"/>
                      <a:pt x="269493" y="310862"/>
                      <a:pt x="257102" y="310862"/>
                    </a:cubicBezTo>
                    <a:cubicBezTo>
                      <a:pt x="244970" y="310862"/>
                      <a:pt x="232838" y="308542"/>
                      <a:pt x="221480" y="304418"/>
                    </a:cubicBezTo>
                    <a:lnTo>
                      <a:pt x="245228" y="331225"/>
                    </a:lnTo>
                    <a:lnTo>
                      <a:pt x="245744" y="331225"/>
                    </a:lnTo>
                    <a:lnTo>
                      <a:pt x="185083" y="477634"/>
                    </a:lnTo>
                    <a:lnTo>
                      <a:pt x="257102" y="549550"/>
                    </a:lnTo>
                    <a:cubicBezTo>
                      <a:pt x="128551" y="549550"/>
                      <a:pt x="0" y="528671"/>
                      <a:pt x="0" y="486398"/>
                    </a:cubicBezTo>
                    <a:cubicBezTo>
                      <a:pt x="0" y="414740"/>
                      <a:pt x="82345" y="318337"/>
                      <a:pt x="193859" y="290241"/>
                    </a:cubicBezTo>
                    <a:cubicBezTo>
                      <a:pt x="147137" y="259052"/>
                      <a:pt x="115128" y="197446"/>
                      <a:pt x="115128" y="141769"/>
                    </a:cubicBezTo>
                    <a:cubicBezTo>
                      <a:pt x="115128" y="63410"/>
                      <a:pt x="178629" y="0"/>
                      <a:pt x="25710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28ABACE-F445-40F5-8926-1CF018588B4C}"/>
                </a:ext>
              </a:extLst>
            </p:cNvPr>
            <p:cNvCxnSpPr>
              <a:cxnSpLocks/>
            </p:cNvCxnSpPr>
            <p:nvPr/>
          </p:nvCxnSpPr>
          <p:spPr>
            <a:xfrm>
              <a:off x="660400" y="3649674"/>
              <a:ext cx="430212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ṡḻiḋè">
              <a:extLst>
                <a:ext uri="{FF2B5EF4-FFF2-40B4-BE49-F238E27FC236}">
                  <a16:creationId xmlns:a16="http://schemas.microsoft.com/office/drawing/2014/main" id="{C01E5CF9-947B-444F-980F-D2AC73F1A14F}"/>
                </a:ext>
              </a:extLst>
            </p:cNvPr>
            <p:cNvSpPr/>
            <p:nvPr/>
          </p:nvSpPr>
          <p:spPr bwMode="auto">
            <a:xfrm>
              <a:off x="660400" y="1689629"/>
              <a:ext cx="2789251" cy="835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" name="íṥlïḓe">
              <a:extLst>
                <a:ext uri="{FF2B5EF4-FFF2-40B4-BE49-F238E27FC236}">
                  <a16:creationId xmlns:a16="http://schemas.microsoft.com/office/drawing/2014/main" id="{1E6C4472-04E0-4414-BB88-CAA67673ABD1}"/>
                </a:ext>
              </a:extLst>
            </p:cNvPr>
            <p:cNvSpPr txBox="1"/>
            <p:nvPr/>
          </p:nvSpPr>
          <p:spPr bwMode="auto">
            <a:xfrm>
              <a:off x="660400" y="1247825"/>
              <a:ext cx="278925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0" name="ïSḻíḓe">
              <a:extLst>
                <a:ext uri="{FF2B5EF4-FFF2-40B4-BE49-F238E27FC236}">
                  <a16:creationId xmlns:a16="http://schemas.microsoft.com/office/drawing/2014/main" id="{7DACC728-7C5C-4A3D-9A73-3B8B533855DD}"/>
                </a:ext>
              </a:extLst>
            </p:cNvPr>
            <p:cNvSpPr/>
            <p:nvPr/>
          </p:nvSpPr>
          <p:spPr bwMode="auto">
            <a:xfrm>
              <a:off x="660400" y="4873485"/>
              <a:ext cx="3305531" cy="835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1" name="ïṡľíḑê">
              <a:extLst>
                <a:ext uri="{FF2B5EF4-FFF2-40B4-BE49-F238E27FC236}">
                  <a16:creationId xmlns:a16="http://schemas.microsoft.com/office/drawing/2014/main" id="{923804C8-6D77-452F-9061-5F9D702E0173}"/>
                </a:ext>
              </a:extLst>
            </p:cNvPr>
            <p:cNvSpPr txBox="1"/>
            <p:nvPr/>
          </p:nvSpPr>
          <p:spPr bwMode="auto">
            <a:xfrm>
              <a:off x="660400" y="4431681"/>
              <a:ext cx="330553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66E5CE4-A525-46F1-B567-155E7FA83EE1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3632422"/>
              <a:ext cx="427989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şľíḓé">
              <a:extLst>
                <a:ext uri="{FF2B5EF4-FFF2-40B4-BE49-F238E27FC236}">
                  <a16:creationId xmlns:a16="http://schemas.microsoft.com/office/drawing/2014/main" id="{7874DFF5-185E-45BF-98CC-7190CDD65E7B}"/>
                </a:ext>
              </a:extLst>
            </p:cNvPr>
            <p:cNvSpPr/>
            <p:nvPr/>
          </p:nvSpPr>
          <p:spPr bwMode="auto">
            <a:xfrm>
              <a:off x="7687365" y="2656679"/>
              <a:ext cx="3831536" cy="835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4" name="išliḓé">
              <a:extLst>
                <a:ext uri="{FF2B5EF4-FFF2-40B4-BE49-F238E27FC236}">
                  <a16:creationId xmlns:a16="http://schemas.microsoft.com/office/drawing/2014/main" id="{82416B8C-B3AF-41E2-9355-54339C126FC8}"/>
                </a:ext>
              </a:extLst>
            </p:cNvPr>
            <p:cNvSpPr txBox="1"/>
            <p:nvPr/>
          </p:nvSpPr>
          <p:spPr bwMode="auto">
            <a:xfrm>
              <a:off x="7687361" y="2214875"/>
              <a:ext cx="383153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5" name="ïṣļíḋê">
              <a:extLst>
                <a:ext uri="{FF2B5EF4-FFF2-40B4-BE49-F238E27FC236}">
                  <a16:creationId xmlns:a16="http://schemas.microsoft.com/office/drawing/2014/main" id="{1402C115-3242-4992-B15A-613D29325426}"/>
                </a:ext>
              </a:extLst>
            </p:cNvPr>
            <p:cNvSpPr/>
            <p:nvPr/>
          </p:nvSpPr>
          <p:spPr bwMode="auto">
            <a:xfrm>
              <a:off x="8729649" y="5249031"/>
              <a:ext cx="2789251" cy="835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6" name="ïṩlîḋé">
              <a:extLst>
                <a:ext uri="{FF2B5EF4-FFF2-40B4-BE49-F238E27FC236}">
                  <a16:creationId xmlns:a16="http://schemas.microsoft.com/office/drawing/2014/main" id="{11058512-15BC-48AC-A189-5062E080452E}"/>
                </a:ext>
              </a:extLst>
            </p:cNvPr>
            <p:cNvSpPr txBox="1"/>
            <p:nvPr/>
          </p:nvSpPr>
          <p:spPr bwMode="auto">
            <a:xfrm>
              <a:off x="8729647" y="4807227"/>
              <a:ext cx="2789253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415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06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0C3D6-3F88-474F-BB11-16569CA7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4D669-C042-4B2A-875A-2ADB8CFD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/>
          </a:p>
        </p:txBody>
      </p:sp>
      <p:grpSp>
        <p:nvGrpSpPr>
          <p:cNvPr id="5" name="2bbb5fdc-bd53-4057-a132-d362c2f86b0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C67FFF4-A761-45AC-895C-D385A9F206E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5425"/>
            <a:ext cx="11644098" cy="4895244"/>
            <a:chOff x="0" y="1185425"/>
            <a:chExt cx="11644100" cy="4895245"/>
          </a:xfrm>
        </p:grpSpPr>
        <p:sp>
          <p:nvSpPr>
            <p:cNvPr id="6" name="îS1ïḑê">
              <a:extLst>
                <a:ext uri="{FF2B5EF4-FFF2-40B4-BE49-F238E27FC236}">
                  <a16:creationId xmlns:a16="http://schemas.microsoft.com/office/drawing/2014/main" id="{3E3616FD-7226-4659-8001-DE6A7CD30C0C}"/>
                </a:ext>
              </a:extLst>
            </p:cNvPr>
            <p:cNvSpPr/>
            <p:nvPr/>
          </p:nvSpPr>
          <p:spPr bwMode="auto">
            <a:xfrm>
              <a:off x="0" y="1994268"/>
              <a:ext cx="9794527" cy="3583614"/>
            </a:xfrm>
            <a:custGeom>
              <a:avLst/>
              <a:gdLst>
                <a:gd name="T0" fmla="*/ 0 w 2828"/>
                <a:gd name="T1" fmla="*/ 856 h 1032"/>
                <a:gd name="T2" fmla="*/ 660 w 2828"/>
                <a:gd name="T3" fmla="*/ 540 h 1032"/>
                <a:gd name="T4" fmla="*/ 1232 w 2828"/>
                <a:gd name="T5" fmla="*/ 720 h 1032"/>
                <a:gd name="T6" fmla="*/ 1772 w 2828"/>
                <a:gd name="T7" fmla="*/ 320 h 1032"/>
                <a:gd name="T8" fmla="*/ 2315 w 2828"/>
                <a:gd name="T9" fmla="*/ 479 h 1032"/>
                <a:gd name="T10" fmla="*/ 2828 w 2828"/>
                <a:gd name="T1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28" h="1032">
                  <a:moveTo>
                    <a:pt x="0" y="856"/>
                  </a:moveTo>
                  <a:cubicBezTo>
                    <a:pt x="420" y="1032"/>
                    <a:pt x="464" y="536"/>
                    <a:pt x="660" y="540"/>
                  </a:cubicBezTo>
                  <a:cubicBezTo>
                    <a:pt x="856" y="544"/>
                    <a:pt x="976" y="736"/>
                    <a:pt x="1232" y="720"/>
                  </a:cubicBezTo>
                  <a:cubicBezTo>
                    <a:pt x="1488" y="704"/>
                    <a:pt x="1508" y="352"/>
                    <a:pt x="1772" y="320"/>
                  </a:cubicBezTo>
                  <a:cubicBezTo>
                    <a:pt x="2036" y="288"/>
                    <a:pt x="2063" y="491"/>
                    <a:pt x="2315" y="479"/>
                  </a:cubicBezTo>
                  <a:cubicBezTo>
                    <a:pt x="2567" y="467"/>
                    <a:pt x="2572" y="84"/>
                    <a:pt x="2828" y="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6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7" name="íşḷîḓé">
              <a:extLst>
                <a:ext uri="{FF2B5EF4-FFF2-40B4-BE49-F238E27FC236}">
                  <a16:creationId xmlns:a16="http://schemas.microsoft.com/office/drawing/2014/main" id="{94CA16E8-BB37-48A4-9F4C-1861C48F4CE1}"/>
                </a:ext>
              </a:extLst>
            </p:cNvPr>
            <p:cNvSpPr/>
            <p:nvPr/>
          </p:nvSpPr>
          <p:spPr>
            <a:xfrm>
              <a:off x="1711174" y="3447511"/>
              <a:ext cx="942069" cy="942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ísliḑe">
              <a:extLst>
                <a:ext uri="{FF2B5EF4-FFF2-40B4-BE49-F238E27FC236}">
                  <a16:creationId xmlns:a16="http://schemas.microsoft.com/office/drawing/2014/main" id="{AC0312E5-5CC6-4D81-9A83-4CC445D7D6C2}"/>
                </a:ext>
              </a:extLst>
            </p:cNvPr>
            <p:cNvSpPr/>
            <p:nvPr/>
          </p:nvSpPr>
          <p:spPr>
            <a:xfrm>
              <a:off x="1819875" y="3556303"/>
              <a:ext cx="724668" cy="72527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9" name="íṣlíḓê">
              <a:extLst>
                <a:ext uri="{FF2B5EF4-FFF2-40B4-BE49-F238E27FC236}">
                  <a16:creationId xmlns:a16="http://schemas.microsoft.com/office/drawing/2014/main" id="{F5EDB00F-DAD0-4F1E-BAF6-728084ADCD43}"/>
                </a:ext>
              </a:extLst>
            </p:cNvPr>
            <p:cNvSpPr/>
            <p:nvPr/>
          </p:nvSpPr>
          <p:spPr>
            <a:xfrm>
              <a:off x="5588022" y="2734056"/>
              <a:ext cx="942069" cy="942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îṥ1íḋè">
              <a:extLst>
                <a:ext uri="{FF2B5EF4-FFF2-40B4-BE49-F238E27FC236}">
                  <a16:creationId xmlns:a16="http://schemas.microsoft.com/office/drawing/2014/main" id="{F9AB716F-C598-40ED-877C-69967CEE0633}"/>
                </a:ext>
              </a:extLst>
            </p:cNvPr>
            <p:cNvSpPr/>
            <p:nvPr/>
          </p:nvSpPr>
          <p:spPr>
            <a:xfrm>
              <a:off x="5696723" y="2842848"/>
              <a:ext cx="724668" cy="72527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11" name="îşḻíḍe">
              <a:extLst>
                <a:ext uri="{FF2B5EF4-FFF2-40B4-BE49-F238E27FC236}">
                  <a16:creationId xmlns:a16="http://schemas.microsoft.com/office/drawing/2014/main" id="{42CDF7E0-85B2-4916-AFDB-4ED6795A1517}"/>
                </a:ext>
              </a:extLst>
            </p:cNvPr>
            <p:cNvSpPr/>
            <p:nvPr/>
          </p:nvSpPr>
          <p:spPr>
            <a:xfrm>
              <a:off x="7481473" y="3261239"/>
              <a:ext cx="942069" cy="942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íṩ1iḓè">
              <a:extLst>
                <a:ext uri="{FF2B5EF4-FFF2-40B4-BE49-F238E27FC236}">
                  <a16:creationId xmlns:a16="http://schemas.microsoft.com/office/drawing/2014/main" id="{982E5F49-20BE-449F-BA12-BAAA90CE872D}"/>
                </a:ext>
              </a:extLst>
            </p:cNvPr>
            <p:cNvSpPr/>
            <p:nvPr/>
          </p:nvSpPr>
          <p:spPr>
            <a:xfrm>
              <a:off x="7590174" y="3370031"/>
              <a:ext cx="724668" cy="72527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13" name="ïşḻidê">
              <a:extLst>
                <a:ext uri="{FF2B5EF4-FFF2-40B4-BE49-F238E27FC236}">
                  <a16:creationId xmlns:a16="http://schemas.microsoft.com/office/drawing/2014/main" id="{B7B01742-4FE8-4FD7-B087-B8E604B4AE7B}"/>
                </a:ext>
              </a:extLst>
            </p:cNvPr>
            <p:cNvSpPr/>
            <p:nvPr/>
          </p:nvSpPr>
          <p:spPr>
            <a:xfrm>
              <a:off x="3685327" y="4062020"/>
              <a:ext cx="942069" cy="94285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4" name="ïsḷíďé">
              <a:extLst>
                <a:ext uri="{FF2B5EF4-FFF2-40B4-BE49-F238E27FC236}">
                  <a16:creationId xmlns:a16="http://schemas.microsoft.com/office/drawing/2014/main" id="{1581400B-2058-4C34-86CF-474B6C4A75C8}"/>
                </a:ext>
              </a:extLst>
            </p:cNvPr>
            <p:cNvSpPr/>
            <p:nvPr/>
          </p:nvSpPr>
          <p:spPr>
            <a:xfrm>
              <a:off x="3794028" y="4170812"/>
              <a:ext cx="724668" cy="72527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02</a:t>
              </a:r>
            </a:p>
          </p:txBody>
        </p:sp>
        <p:grpSp>
          <p:nvGrpSpPr>
            <p:cNvPr id="15" name="ïṩļíḋé">
              <a:extLst>
                <a:ext uri="{FF2B5EF4-FFF2-40B4-BE49-F238E27FC236}">
                  <a16:creationId xmlns:a16="http://schemas.microsoft.com/office/drawing/2014/main" id="{00C272AC-51EF-40A0-B05B-C840F785FDAA}"/>
                </a:ext>
              </a:extLst>
            </p:cNvPr>
            <p:cNvGrpSpPr/>
            <p:nvPr/>
          </p:nvGrpSpPr>
          <p:grpSpPr>
            <a:xfrm>
              <a:off x="7131001" y="1185425"/>
              <a:ext cx="4513099" cy="2712288"/>
              <a:chOff x="6667902" y="1309443"/>
              <a:chExt cx="4945077" cy="2971898"/>
            </a:xfrm>
          </p:grpSpPr>
          <p:sp>
            <p:nvSpPr>
              <p:cNvPr id="28" name="i$liḋe">
                <a:extLst>
                  <a:ext uri="{FF2B5EF4-FFF2-40B4-BE49-F238E27FC236}">
                    <a16:creationId xmlns:a16="http://schemas.microsoft.com/office/drawing/2014/main" id="{99C95DDC-BCB8-4AB3-B366-5BB789F91178}"/>
                  </a:ext>
                </a:extLst>
              </p:cNvPr>
              <p:cNvSpPr/>
              <p:nvPr/>
            </p:nvSpPr>
            <p:spPr bwMode="auto">
              <a:xfrm rot="1784174" flipV="1">
                <a:off x="8523804" y="2574856"/>
                <a:ext cx="3089175" cy="1706485"/>
              </a:xfrm>
              <a:custGeom>
                <a:avLst/>
                <a:gdLst>
                  <a:gd name="T0" fmla="*/ 1622 w 1665"/>
                  <a:gd name="T1" fmla="*/ 605 h 920"/>
                  <a:gd name="T2" fmla="*/ 1624 w 1665"/>
                  <a:gd name="T3" fmla="*/ 629 h 920"/>
                  <a:gd name="T4" fmla="*/ 1466 w 1665"/>
                  <a:gd name="T5" fmla="*/ 788 h 920"/>
                  <a:gd name="T6" fmla="*/ 1375 w 1665"/>
                  <a:gd name="T7" fmla="*/ 759 h 920"/>
                  <a:gd name="T8" fmla="*/ 1257 w 1665"/>
                  <a:gd name="T9" fmla="*/ 802 h 920"/>
                  <a:gd name="T10" fmla="*/ 1073 w 1665"/>
                  <a:gd name="T11" fmla="*/ 633 h 920"/>
                  <a:gd name="T12" fmla="*/ 924 w 1665"/>
                  <a:gd name="T13" fmla="*/ 709 h 920"/>
                  <a:gd name="T14" fmla="*/ 792 w 1665"/>
                  <a:gd name="T15" fmla="*/ 653 h 920"/>
                  <a:gd name="T16" fmla="*/ 689 w 1665"/>
                  <a:gd name="T17" fmla="*/ 718 h 920"/>
                  <a:gd name="T18" fmla="*/ 690 w 1665"/>
                  <a:gd name="T19" fmla="*/ 737 h 920"/>
                  <a:gd name="T20" fmla="*/ 506 w 1665"/>
                  <a:gd name="T21" fmla="*/ 920 h 920"/>
                  <a:gd name="T22" fmla="*/ 340 w 1665"/>
                  <a:gd name="T23" fmla="*/ 816 h 920"/>
                  <a:gd name="T24" fmla="*/ 236 w 1665"/>
                  <a:gd name="T25" fmla="*/ 840 h 920"/>
                  <a:gd name="T26" fmla="*/ 0 w 1665"/>
                  <a:gd name="T27" fmla="*/ 604 h 920"/>
                  <a:gd name="T28" fmla="*/ 126 w 1665"/>
                  <a:gd name="T29" fmla="*/ 395 h 920"/>
                  <a:gd name="T30" fmla="*/ 258 w 1665"/>
                  <a:gd name="T31" fmla="*/ 304 h 920"/>
                  <a:gd name="T32" fmla="*/ 497 w 1665"/>
                  <a:gd name="T33" fmla="*/ 112 h 920"/>
                  <a:gd name="T34" fmla="*/ 601 w 1665"/>
                  <a:gd name="T35" fmla="*/ 135 h 920"/>
                  <a:gd name="T36" fmla="*/ 819 w 1665"/>
                  <a:gd name="T37" fmla="*/ 0 h 920"/>
                  <a:gd name="T38" fmla="*/ 1032 w 1665"/>
                  <a:gd name="T39" fmla="*/ 124 h 920"/>
                  <a:gd name="T40" fmla="*/ 1073 w 1665"/>
                  <a:gd name="T41" fmla="*/ 120 h 920"/>
                  <a:gd name="T42" fmla="*/ 1251 w 1665"/>
                  <a:gd name="T43" fmla="*/ 259 h 920"/>
                  <a:gd name="T44" fmla="*/ 1358 w 1665"/>
                  <a:gd name="T45" fmla="*/ 351 h 920"/>
                  <a:gd name="T46" fmla="*/ 1481 w 1665"/>
                  <a:gd name="T47" fmla="*/ 304 h 920"/>
                  <a:gd name="T48" fmla="*/ 1665 w 1665"/>
                  <a:gd name="T49" fmla="*/ 488 h 920"/>
                  <a:gd name="T50" fmla="*/ 1622 w 1665"/>
                  <a:gd name="T51" fmla="*/ 60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65" h="920">
                    <a:moveTo>
                      <a:pt x="1622" y="605"/>
                    </a:moveTo>
                    <a:cubicBezTo>
                      <a:pt x="1624" y="613"/>
                      <a:pt x="1624" y="621"/>
                      <a:pt x="1624" y="629"/>
                    </a:cubicBezTo>
                    <a:cubicBezTo>
                      <a:pt x="1624" y="717"/>
                      <a:pt x="1553" y="788"/>
                      <a:pt x="1466" y="788"/>
                    </a:cubicBezTo>
                    <a:cubicBezTo>
                      <a:pt x="1432" y="788"/>
                      <a:pt x="1401" y="777"/>
                      <a:pt x="1375" y="759"/>
                    </a:cubicBezTo>
                    <a:cubicBezTo>
                      <a:pt x="1343" y="786"/>
                      <a:pt x="1302" y="802"/>
                      <a:pt x="1257" y="802"/>
                    </a:cubicBezTo>
                    <a:cubicBezTo>
                      <a:pt x="1160" y="802"/>
                      <a:pt x="1081" y="728"/>
                      <a:pt x="1073" y="633"/>
                    </a:cubicBezTo>
                    <a:cubicBezTo>
                      <a:pt x="1040" y="679"/>
                      <a:pt x="986" y="709"/>
                      <a:pt x="924" y="709"/>
                    </a:cubicBezTo>
                    <a:cubicBezTo>
                      <a:pt x="872" y="709"/>
                      <a:pt x="825" y="688"/>
                      <a:pt x="792" y="653"/>
                    </a:cubicBezTo>
                    <a:cubicBezTo>
                      <a:pt x="766" y="685"/>
                      <a:pt x="731" y="709"/>
                      <a:pt x="689" y="718"/>
                    </a:cubicBezTo>
                    <a:cubicBezTo>
                      <a:pt x="690" y="724"/>
                      <a:pt x="690" y="730"/>
                      <a:pt x="690" y="737"/>
                    </a:cubicBezTo>
                    <a:cubicBezTo>
                      <a:pt x="690" y="838"/>
                      <a:pt x="608" y="920"/>
                      <a:pt x="506" y="920"/>
                    </a:cubicBezTo>
                    <a:cubicBezTo>
                      <a:pt x="433" y="920"/>
                      <a:pt x="370" y="878"/>
                      <a:pt x="340" y="816"/>
                    </a:cubicBezTo>
                    <a:cubicBezTo>
                      <a:pt x="309" y="831"/>
                      <a:pt x="274" y="840"/>
                      <a:pt x="236" y="840"/>
                    </a:cubicBezTo>
                    <a:cubicBezTo>
                      <a:pt x="106" y="840"/>
                      <a:pt x="0" y="734"/>
                      <a:pt x="0" y="604"/>
                    </a:cubicBezTo>
                    <a:cubicBezTo>
                      <a:pt x="0" y="513"/>
                      <a:pt x="51" y="434"/>
                      <a:pt x="126" y="395"/>
                    </a:cubicBezTo>
                    <a:cubicBezTo>
                      <a:pt x="159" y="351"/>
                      <a:pt x="205" y="319"/>
                      <a:pt x="258" y="304"/>
                    </a:cubicBezTo>
                    <a:cubicBezTo>
                      <a:pt x="282" y="194"/>
                      <a:pt x="380" y="112"/>
                      <a:pt x="497" y="112"/>
                    </a:cubicBezTo>
                    <a:cubicBezTo>
                      <a:pt x="534" y="112"/>
                      <a:pt x="569" y="120"/>
                      <a:pt x="601" y="135"/>
                    </a:cubicBezTo>
                    <a:cubicBezTo>
                      <a:pt x="641" y="55"/>
                      <a:pt x="724" y="0"/>
                      <a:pt x="819" y="0"/>
                    </a:cubicBezTo>
                    <a:cubicBezTo>
                      <a:pt x="911" y="0"/>
                      <a:pt x="990" y="50"/>
                      <a:pt x="1032" y="124"/>
                    </a:cubicBezTo>
                    <a:cubicBezTo>
                      <a:pt x="1045" y="121"/>
                      <a:pt x="1059" y="120"/>
                      <a:pt x="1073" y="120"/>
                    </a:cubicBezTo>
                    <a:cubicBezTo>
                      <a:pt x="1159" y="120"/>
                      <a:pt x="1231" y="179"/>
                      <a:pt x="1251" y="259"/>
                    </a:cubicBezTo>
                    <a:cubicBezTo>
                      <a:pt x="1298" y="275"/>
                      <a:pt x="1336" y="308"/>
                      <a:pt x="1358" y="351"/>
                    </a:cubicBezTo>
                    <a:cubicBezTo>
                      <a:pt x="1390" y="322"/>
                      <a:pt x="1433" y="304"/>
                      <a:pt x="1481" y="304"/>
                    </a:cubicBezTo>
                    <a:cubicBezTo>
                      <a:pt x="1582" y="304"/>
                      <a:pt x="1665" y="386"/>
                      <a:pt x="1665" y="488"/>
                    </a:cubicBezTo>
                    <a:cubicBezTo>
                      <a:pt x="1665" y="532"/>
                      <a:pt x="1649" y="573"/>
                      <a:pt x="1622" y="605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šḷídê">
                <a:extLst>
                  <a:ext uri="{FF2B5EF4-FFF2-40B4-BE49-F238E27FC236}">
                    <a16:creationId xmlns:a16="http://schemas.microsoft.com/office/drawing/2014/main" id="{3235AA8C-84F2-47AF-99BE-7A004B75F36C}"/>
                  </a:ext>
                </a:extLst>
              </p:cNvPr>
              <p:cNvSpPr/>
              <p:nvPr/>
            </p:nvSpPr>
            <p:spPr bwMode="auto">
              <a:xfrm rot="710118" flipV="1">
                <a:off x="7620443" y="2451701"/>
                <a:ext cx="3089175" cy="1706485"/>
              </a:xfrm>
              <a:custGeom>
                <a:avLst/>
                <a:gdLst>
                  <a:gd name="T0" fmla="*/ 1622 w 1665"/>
                  <a:gd name="T1" fmla="*/ 605 h 920"/>
                  <a:gd name="T2" fmla="*/ 1624 w 1665"/>
                  <a:gd name="T3" fmla="*/ 629 h 920"/>
                  <a:gd name="T4" fmla="*/ 1466 w 1665"/>
                  <a:gd name="T5" fmla="*/ 788 h 920"/>
                  <a:gd name="T6" fmla="*/ 1375 w 1665"/>
                  <a:gd name="T7" fmla="*/ 759 h 920"/>
                  <a:gd name="T8" fmla="*/ 1257 w 1665"/>
                  <a:gd name="T9" fmla="*/ 802 h 920"/>
                  <a:gd name="T10" fmla="*/ 1073 w 1665"/>
                  <a:gd name="T11" fmla="*/ 633 h 920"/>
                  <a:gd name="T12" fmla="*/ 924 w 1665"/>
                  <a:gd name="T13" fmla="*/ 709 h 920"/>
                  <a:gd name="T14" fmla="*/ 792 w 1665"/>
                  <a:gd name="T15" fmla="*/ 653 h 920"/>
                  <a:gd name="T16" fmla="*/ 689 w 1665"/>
                  <a:gd name="T17" fmla="*/ 718 h 920"/>
                  <a:gd name="T18" fmla="*/ 690 w 1665"/>
                  <a:gd name="T19" fmla="*/ 737 h 920"/>
                  <a:gd name="T20" fmla="*/ 506 w 1665"/>
                  <a:gd name="T21" fmla="*/ 920 h 920"/>
                  <a:gd name="T22" fmla="*/ 340 w 1665"/>
                  <a:gd name="T23" fmla="*/ 816 h 920"/>
                  <a:gd name="T24" fmla="*/ 236 w 1665"/>
                  <a:gd name="T25" fmla="*/ 840 h 920"/>
                  <a:gd name="T26" fmla="*/ 0 w 1665"/>
                  <a:gd name="T27" fmla="*/ 604 h 920"/>
                  <a:gd name="T28" fmla="*/ 126 w 1665"/>
                  <a:gd name="T29" fmla="*/ 395 h 920"/>
                  <a:gd name="T30" fmla="*/ 258 w 1665"/>
                  <a:gd name="T31" fmla="*/ 304 h 920"/>
                  <a:gd name="T32" fmla="*/ 497 w 1665"/>
                  <a:gd name="T33" fmla="*/ 112 h 920"/>
                  <a:gd name="T34" fmla="*/ 601 w 1665"/>
                  <a:gd name="T35" fmla="*/ 135 h 920"/>
                  <a:gd name="T36" fmla="*/ 819 w 1665"/>
                  <a:gd name="T37" fmla="*/ 0 h 920"/>
                  <a:gd name="T38" fmla="*/ 1032 w 1665"/>
                  <a:gd name="T39" fmla="*/ 124 h 920"/>
                  <a:gd name="T40" fmla="*/ 1073 w 1665"/>
                  <a:gd name="T41" fmla="*/ 120 h 920"/>
                  <a:gd name="T42" fmla="*/ 1251 w 1665"/>
                  <a:gd name="T43" fmla="*/ 259 h 920"/>
                  <a:gd name="T44" fmla="*/ 1358 w 1665"/>
                  <a:gd name="T45" fmla="*/ 351 h 920"/>
                  <a:gd name="T46" fmla="*/ 1481 w 1665"/>
                  <a:gd name="T47" fmla="*/ 304 h 920"/>
                  <a:gd name="T48" fmla="*/ 1665 w 1665"/>
                  <a:gd name="T49" fmla="*/ 488 h 920"/>
                  <a:gd name="T50" fmla="*/ 1622 w 1665"/>
                  <a:gd name="T51" fmla="*/ 60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65" h="920">
                    <a:moveTo>
                      <a:pt x="1622" y="605"/>
                    </a:moveTo>
                    <a:cubicBezTo>
                      <a:pt x="1624" y="613"/>
                      <a:pt x="1624" y="621"/>
                      <a:pt x="1624" y="629"/>
                    </a:cubicBezTo>
                    <a:cubicBezTo>
                      <a:pt x="1624" y="717"/>
                      <a:pt x="1553" y="788"/>
                      <a:pt x="1466" y="788"/>
                    </a:cubicBezTo>
                    <a:cubicBezTo>
                      <a:pt x="1432" y="788"/>
                      <a:pt x="1401" y="777"/>
                      <a:pt x="1375" y="759"/>
                    </a:cubicBezTo>
                    <a:cubicBezTo>
                      <a:pt x="1343" y="786"/>
                      <a:pt x="1302" y="802"/>
                      <a:pt x="1257" y="802"/>
                    </a:cubicBezTo>
                    <a:cubicBezTo>
                      <a:pt x="1160" y="802"/>
                      <a:pt x="1081" y="728"/>
                      <a:pt x="1073" y="633"/>
                    </a:cubicBezTo>
                    <a:cubicBezTo>
                      <a:pt x="1040" y="679"/>
                      <a:pt x="986" y="709"/>
                      <a:pt x="924" y="709"/>
                    </a:cubicBezTo>
                    <a:cubicBezTo>
                      <a:pt x="872" y="709"/>
                      <a:pt x="825" y="688"/>
                      <a:pt x="792" y="653"/>
                    </a:cubicBezTo>
                    <a:cubicBezTo>
                      <a:pt x="766" y="685"/>
                      <a:pt x="731" y="709"/>
                      <a:pt x="689" y="718"/>
                    </a:cubicBezTo>
                    <a:cubicBezTo>
                      <a:pt x="690" y="724"/>
                      <a:pt x="690" y="730"/>
                      <a:pt x="690" y="737"/>
                    </a:cubicBezTo>
                    <a:cubicBezTo>
                      <a:pt x="690" y="838"/>
                      <a:pt x="608" y="920"/>
                      <a:pt x="506" y="920"/>
                    </a:cubicBezTo>
                    <a:cubicBezTo>
                      <a:pt x="433" y="920"/>
                      <a:pt x="370" y="878"/>
                      <a:pt x="340" y="816"/>
                    </a:cubicBezTo>
                    <a:cubicBezTo>
                      <a:pt x="309" y="831"/>
                      <a:pt x="274" y="840"/>
                      <a:pt x="236" y="840"/>
                    </a:cubicBezTo>
                    <a:cubicBezTo>
                      <a:pt x="106" y="840"/>
                      <a:pt x="0" y="734"/>
                      <a:pt x="0" y="604"/>
                    </a:cubicBezTo>
                    <a:cubicBezTo>
                      <a:pt x="0" y="513"/>
                      <a:pt x="51" y="434"/>
                      <a:pt x="126" y="395"/>
                    </a:cubicBezTo>
                    <a:cubicBezTo>
                      <a:pt x="159" y="351"/>
                      <a:pt x="205" y="319"/>
                      <a:pt x="258" y="304"/>
                    </a:cubicBezTo>
                    <a:cubicBezTo>
                      <a:pt x="282" y="194"/>
                      <a:pt x="380" y="112"/>
                      <a:pt x="497" y="112"/>
                    </a:cubicBezTo>
                    <a:cubicBezTo>
                      <a:pt x="534" y="112"/>
                      <a:pt x="569" y="120"/>
                      <a:pt x="601" y="135"/>
                    </a:cubicBezTo>
                    <a:cubicBezTo>
                      <a:pt x="641" y="55"/>
                      <a:pt x="724" y="0"/>
                      <a:pt x="819" y="0"/>
                    </a:cubicBezTo>
                    <a:cubicBezTo>
                      <a:pt x="911" y="0"/>
                      <a:pt x="990" y="50"/>
                      <a:pt x="1032" y="124"/>
                    </a:cubicBezTo>
                    <a:cubicBezTo>
                      <a:pt x="1045" y="121"/>
                      <a:pt x="1059" y="120"/>
                      <a:pt x="1073" y="120"/>
                    </a:cubicBezTo>
                    <a:cubicBezTo>
                      <a:pt x="1159" y="120"/>
                      <a:pt x="1231" y="179"/>
                      <a:pt x="1251" y="259"/>
                    </a:cubicBezTo>
                    <a:cubicBezTo>
                      <a:pt x="1298" y="275"/>
                      <a:pt x="1336" y="308"/>
                      <a:pt x="1358" y="351"/>
                    </a:cubicBezTo>
                    <a:cubicBezTo>
                      <a:pt x="1390" y="322"/>
                      <a:pt x="1433" y="304"/>
                      <a:pt x="1481" y="304"/>
                    </a:cubicBezTo>
                    <a:cubicBezTo>
                      <a:pt x="1582" y="304"/>
                      <a:pt x="1665" y="386"/>
                      <a:pt x="1665" y="488"/>
                    </a:cubicBezTo>
                    <a:cubicBezTo>
                      <a:pt x="1665" y="532"/>
                      <a:pt x="1649" y="573"/>
                      <a:pt x="1622" y="605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0" name="îşḷiḑe">
                <a:extLst>
                  <a:ext uri="{FF2B5EF4-FFF2-40B4-BE49-F238E27FC236}">
                    <a16:creationId xmlns:a16="http://schemas.microsoft.com/office/drawing/2014/main" id="{3462C1DF-507E-4587-86FB-73963ED6E57E}"/>
                  </a:ext>
                </a:extLst>
              </p:cNvPr>
              <p:cNvSpPr/>
              <p:nvPr/>
            </p:nvSpPr>
            <p:spPr bwMode="auto">
              <a:xfrm rot="11700000" flipV="1">
                <a:off x="6667902" y="1473522"/>
                <a:ext cx="3089175" cy="1706485"/>
              </a:xfrm>
              <a:custGeom>
                <a:avLst/>
                <a:gdLst>
                  <a:gd name="T0" fmla="*/ 1622 w 1665"/>
                  <a:gd name="T1" fmla="*/ 605 h 920"/>
                  <a:gd name="T2" fmla="*/ 1624 w 1665"/>
                  <a:gd name="T3" fmla="*/ 629 h 920"/>
                  <a:gd name="T4" fmla="*/ 1466 w 1665"/>
                  <a:gd name="T5" fmla="*/ 788 h 920"/>
                  <a:gd name="T6" fmla="*/ 1375 w 1665"/>
                  <a:gd name="T7" fmla="*/ 759 h 920"/>
                  <a:gd name="T8" fmla="*/ 1257 w 1665"/>
                  <a:gd name="T9" fmla="*/ 802 h 920"/>
                  <a:gd name="T10" fmla="*/ 1073 w 1665"/>
                  <a:gd name="T11" fmla="*/ 633 h 920"/>
                  <a:gd name="T12" fmla="*/ 924 w 1665"/>
                  <a:gd name="T13" fmla="*/ 709 h 920"/>
                  <a:gd name="T14" fmla="*/ 792 w 1665"/>
                  <a:gd name="T15" fmla="*/ 653 h 920"/>
                  <a:gd name="T16" fmla="*/ 689 w 1665"/>
                  <a:gd name="T17" fmla="*/ 718 h 920"/>
                  <a:gd name="T18" fmla="*/ 690 w 1665"/>
                  <a:gd name="T19" fmla="*/ 737 h 920"/>
                  <a:gd name="T20" fmla="*/ 506 w 1665"/>
                  <a:gd name="T21" fmla="*/ 920 h 920"/>
                  <a:gd name="T22" fmla="*/ 340 w 1665"/>
                  <a:gd name="T23" fmla="*/ 816 h 920"/>
                  <a:gd name="T24" fmla="*/ 236 w 1665"/>
                  <a:gd name="T25" fmla="*/ 840 h 920"/>
                  <a:gd name="T26" fmla="*/ 0 w 1665"/>
                  <a:gd name="T27" fmla="*/ 604 h 920"/>
                  <a:gd name="T28" fmla="*/ 126 w 1665"/>
                  <a:gd name="T29" fmla="*/ 395 h 920"/>
                  <a:gd name="T30" fmla="*/ 258 w 1665"/>
                  <a:gd name="T31" fmla="*/ 304 h 920"/>
                  <a:gd name="T32" fmla="*/ 497 w 1665"/>
                  <a:gd name="T33" fmla="*/ 112 h 920"/>
                  <a:gd name="T34" fmla="*/ 601 w 1665"/>
                  <a:gd name="T35" fmla="*/ 135 h 920"/>
                  <a:gd name="T36" fmla="*/ 819 w 1665"/>
                  <a:gd name="T37" fmla="*/ 0 h 920"/>
                  <a:gd name="T38" fmla="*/ 1032 w 1665"/>
                  <a:gd name="T39" fmla="*/ 124 h 920"/>
                  <a:gd name="T40" fmla="*/ 1073 w 1665"/>
                  <a:gd name="T41" fmla="*/ 120 h 920"/>
                  <a:gd name="T42" fmla="*/ 1251 w 1665"/>
                  <a:gd name="T43" fmla="*/ 259 h 920"/>
                  <a:gd name="T44" fmla="*/ 1358 w 1665"/>
                  <a:gd name="T45" fmla="*/ 351 h 920"/>
                  <a:gd name="T46" fmla="*/ 1481 w 1665"/>
                  <a:gd name="T47" fmla="*/ 304 h 920"/>
                  <a:gd name="T48" fmla="*/ 1665 w 1665"/>
                  <a:gd name="T49" fmla="*/ 488 h 920"/>
                  <a:gd name="T50" fmla="*/ 1622 w 1665"/>
                  <a:gd name="T51" fmla="*/ 60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65" h="920">
                    <a:moveTo>
                      <a:pt x="1622" y="605"/>
                    </a:moveTo>
                    <a:cubicBezTo>
                      <a:pt x="1624" y="613"/>
                      <a:pt x="1624" y="621"/>
                      <a:pt x="1624" y="629"/>
                    </a:cubicBezTo>
                    <a:cubicBezTo>
                      <a:pt x="1624" y="717"/>
                      <a:pt x="1553" y="788"/>
                      <a:pt x="1466" y="788"/>
                    </a:cubicBezTo>
                    <a:cubicBezTo>
                      <a:pt x="1432" y="788"/>
                      <a:pt x="1401" y="777"/>
                      <a:pt x="1375" y="759"/>
                    </a:cubicBezTo>
                    <a:cubicBezTo>
                      <a:pt x="1343" y="786"/>
                      <a:pt x="1302" y="802"/>
                      <a:pt x="1257" y="802"/>
                    </a:cubicBezTo>
                    <a:cubicBezTo>
                      <a:pt x="1160" y="802"/>
                      <a:pt x="1081" y="728"/>
                      <a:pt x="1073" y="633"/>
                    </a:cubicBezTo>
                    <a:cubicBezTo>
                      <a:pt x="1040" y="679"/>
                      <a:pt x="986" y="709"/>
                      <a:pt x="924" y="709"/>
                    </a:cubicBezTo>
                    <a:cubicBezTo>
                      <a:pt x="872" y="709"/>
                      <a:pt x="825" y="688"/>
                      <a:pt x="792" y="653"/>
                    </a:cubicBezTo>
                    <a:cubicBezTo>
                      <a:pt x="766" y="685"/>
                      <a:pt x="731" y="709"/>
                      <a:pt x="689" y="718"/>
                    </a:cubicBezTo>
                    <a:cubicBezTo>
                      <a:pt x="690" y="724"/>
                      <a:pt x="690" y="730"/>
                      <a:pt x="690" y="737"/>
                    </a:cubicBezTo>
                    <a:cubicBezTo>
                      <a:pt x="690" y="838"/>
                      <a:pt x="608" y="920"/>
                      <a:pt x="506" y="920"/>
                    </a:cubicBezTo>
                    <a:cubicBezTo>
                      <a:pt x="433" y="920"/>
                      <a:pt x="370" y="878"/>
                      <a:pt x="340" y="816"/>
                    </a:cubicBezTo>
                    <a:cubicBezTo>
                      <a:pt x="309" y="831"/>
                      <a:pt x="274" y="840"/>
                      <a:pt x="236" y="840"/>
                    </a:cubicBezTo>
                    <a:cubicBezTo>
                      <a:pt x="106" y="840"/>
                      <a:pt x="0" y="734"/>
                      <a:pt x="0" y="604"/>
                    </a:cubicBezTo>
                    <a:cubicBezTo>
                      <a:pt x="0" y="513"/>
                      <a:pt x="51" y="434"/>
                      <a:pt x="126" y="395"/>
                    </a:cubicBezTo>
                    <a:cubicBezTo>
                      <a:pt x="159" y="351"/>
                      <a:pt x="205" y="319"/>
                      <a:pt x="258" y="304"/>
                    </a:cubicBezTo>
                    <a:cubicBezTo>
                      <a:pt x="282" y="194"/>
                      <a:pt x="380" y="112"/>
                      <a:pt x="497" y="112"/>
                    </a:cubicBezTo>
                    <a:cubicBezTo>
                      <a:pt x="534" y="112"/>
                      <a:pt x="569" y="120"/>
                      <a:pt x="601" y="135"/>
                    </a:cubicBezTo>
                    <a:cubicBezTo>
                      <a:pt x="641" y="55"/>
                      <a:pt x="724" y="0"/>
                      <a:pt x="819" y="0"/>
                    </a:cubicBezTo>
                    <a:cubicBezTo>
                      <a:pt x="911" y="0"/>
                      <a:pt x="990" y="50"/>
                      <a:pt x="1032" y="124"/>
                    </a:cubicBezTo>
                    <a:cubicBezTo>
                      <a:pt x="1045" y="121"/>
                      <a:pt x="1059" y="120"/>
                      <a:pt x="1073" y="120"/>
                    </a:cubicBezTo>
                    <a:cubicBezTo>
                      <a:pt x="1159" y="120"/>
                      <a:pt x="1231" y="179"/>
                      <a:pt x="1251" y="259"/>
                    </a:cubicBezTo>
                    <a:cubicBezTo>
                      <a:pt x="1298" y="275"/>
                      <a:pt x="1336" y="308"/>
                      <a:pt x="1358" y="351"/>
                    </a:cubicBezTo>
                    <a:cubicBezTo>
                      <a:pt x="1390" y="322"/>
                      <a:pt x="1433" y="304"/>
                      <a:pt x="1481" y="304"/>
                    </a:cubicBezTo>
                    <a:cubicBezTo>
                      <a:pt x="1582" y="304"/>
                      <a:pt x="1665" y="386"/>
                      <a:pt x="1665" y="488"/>
                    </a:cubicBezTo>
                    <a:cubicBezTo>
                      <a:pt x="1665" y="532"/>
                      <a:pt x="1649" y="573"/>
                      <a:pt x="1622" y="605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1" name="iṡḷïḋê">
                <a:extLst>
                  <a:ext uri="{FF2B5EF4-FFF2-40B4-BE49-F238E27FC236}">
                    <a16:creationId xmlns:a16="http://schemas.microsoft.com/office/drawing/2014/main" id="{406C928D-FC0E-41A7-9056-C658367479AB}"/>
                  </a:ext>
                </a:extLst>
              </p:cNvPr>
              <p:cNvSpPr/>
              <p:nvPr/>
            </p:nvSpPr>
            <p:spPr bwMode="auto">
              <a:xfrm rot="3026502">
                <a:off x="8910367" y="2145991"/>
                <a:ext cx="660677" cy="1092281"/>
              </a:xfrm>
              <a:custGeom>
                <a:avLst/>
                <a:gdLst>
                  <a:gd name="T0" fmla="*/ 2 w 397"/>
                  <a:gd name="T1" fmla="*/ 268 h 659"/>
                  <a:gd name="T2" fmla="*/ 0 w 397"/>
                  <a:gd name="T3" fmla="*/ 268 h 659"/>
                  <a:gd name="T4" fmla="*/ 0 w 397"/>
                  <a:gd name="T5" fmla="*/ 268 h 659"/>
                  <a:gd name="T6" fmla="*/ 3 w 397"/>
                  <a:gd name="T7" fmla="*/ 271 h 659"/>
                  <a:gd name="T8" fmla="*/ 4 w 397"/>
                  <a:gd name="T9" fmla="*/ 282 h 659"/>
                  <a:gd name="T10" fmla="*/ 5 w 397"/>
                  <a:gd name="T11" fmla="*/ 284 h 659"/>
                  <a:gd name="T12" fmla="*/ 48 w 397"/>
                  <a:gd name="T13" fmla="*/ 418 h 659"/>
                  <a:gd name="T14" fmla="*/ 92 w 397"/>
                  <a:gd name="T15" fmla="*/ 290 h 659"/>
                  <a:gd name="T16" fmla="*/ 172 w 397"/>
                  <a:gd name="T17" fmla="*/ 441 h 659"/>
                  <a:gd name="T18" fmla="*/ 145 w 397"/>
                  <a:gd name="T19" fmla="*/ 564 h 659"/>
                  <a:gd name="T20" fmla="*/ 201 w 397"/>
                  <a:gd name="T21" fmla="*/ 659 h 659"/>
                  <a:gd name="T22" fmla="*/ 172 w 397"/>
                  <a:gd name="T23" fmla="*/ 604 h 659"/>
                  <a:gd name="T24" fmla="*/ 182 w 397"/>
                  <a:gd name="T25" fmla="*/ 528 h 659"/>
                  <a:gd name="T26" fmla="*/ 229 w 397"/>
                  <a:gd name="T27" fmla="*/ 462 h 659"/>
                  <a:gd name="T28" fmla="*/ 272 w 397"/>
                  <a:gd name="T29" fmla="*/ 386 h 659"/>
                  <a:gd name="T30" fmla="*/ 280 w 397"/>
                  <a:gd name="T31" fmla="*/ 362 h 659"/>
                  <a:gd name="T32" fmla="*/ 307 w 397"/>
                  <a:gd name="T33" fmla="*/ 484 h 659"/>
                  <a:gd name="T34" fmla="*/ 325 w 397"/>
                  <a:gd name="T35" fmla="*/ 406 h 659"/>
                  <a:gd name="T36" fmla="*/ 370 w 397"/>
                  <a:gd name="T37" fmla="*/ 198 h 659"/>
                  <a:gd name="T38" fmla="*/ 189 w 397"/>
                  <a:gd name="T39" fmla="*/ 0 h 659"/>
                  <a:gd name="T40" fmla="*/ 3 w 397"/>
                  <a:gd name="T41" fmla="*/ 254 h 659"/>
                  <a:gd name="T42" fmla="*/ 2 w 397"/>
                  <a:gd name="T43" fmla="*/ 268 h 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7" h="659">
                    <a:moveTo>
                      <a:pt x="2" y="268"/>
                    </a:moveTo>
                    <a:cubicBezTo>
                      <a:pt x="2" y="267"/>
                      <a:pt x="0" y="264"/>
                      <a:pt x="0" y="268"/>
                    </a:cubicBezTo>
                    <a:cubicBezTo>
                      <a:pt x="0" y="268"/>
                      <a:pt x="0" y="268"/>
                      <a:pt x="0" y="268"/>
                    </a:cubicBezTo>
                    <a:cubicBezTo>
                      <a:pt x="0" y="269"/>
                      <a:pt x="2" y="270"/>
                      <a:pt x="3" y="271"/>
                    </a:cubicBezTo>
                    <a:cubicBezTo>
                      <a:pt x="3" y="275"/>
                      <a:pt x="4" y="278"/>
                      <a:pt x="4" y="282"/>
                    </a:cubicBezTo>
                    <a:cubicBezTo>
                      <a:pt x="5" y="283"/>
                      <a:pt x="5" y="283"/>
                      <a:pt x="5" y="284"/>
                    </a:cubicBezTo>
                    <a:cubicBezTo>
                      <a:pt x="10" y="335"/>
                      <a:pt x="25" y="381"/>
                      <a:pt x="48" y="418"/>
                    </a:cubicBezTo>
                    <a:cubicBezTo>
                      <a:pt x="23" y="377"/>
                      <a:pt x="37" y="299"/>
                      <a:pt x="92" y="290"/>
                    </a:cubicBezTo>
                    <a:cubicBezTo>
                      <a:pt x="158" y="280"/>
                      <a:pt x="169" y="399"/>
                      <a:pt x="172" y="441"/>
                    </a:cubicBezTo>
                    <a:cubicBezTo>
                      <a:pt x="174" y="484"/>
                      <a:pt x="145" y="521"/>
                      <a:pt x="145" y="564"/>
                    </a:cubicBezTo>
                    <a:cubicBezTo>
                      <a:pt x="145" y="613"/>
                      <a:pt x="170" y="653"/>
                      <a:pt x="201" y="659"/>
                    </a:cubicBezTo>
                    <a:cubicBezTo>
                      <a:pt x="187" y="656"/>
                      <a:pt x="174" y="616"/>
                      <a:pt x="172" y="604"/>
                    </a:cubicBezTo>
                    <a:cubicBezTo>
                      <a:pt x="168" y="580"/>
                      <a:pt x="175" y="551"/>
                      <a:pt x="182" y="528"/>
                    </a:cubicBezTo>
                    <a:cubicBezTo>
                      <a:pt x="190" y="501"/>
                      <a:pt x="211" y="483"/>
                      <a:pt x="229" y="462"/>
                    </a:cubicBezTo>
                    <a:cubicBezTo>
                      <a:pt x="247" y="440"/>
                      <a:pt x="262" y="414"/>
                      <a:pt x="272" y="386"/>
                    </a:cubicBezTo>
                    <a:cubicBezTo>
                      <a:pt x="275" y="378"/>
                      <a:pt x="278" y="370"/>
                      <a:pt x="280" y="362"/>
                    </a:cubicBezTo>
                    <a:cubicBezTo>
                      <a:pt x="284" y="420"/>
                      <a:pt x="307" y="484"/>
                      <a:pt x="307" y="484"/>
                    </a:cubicBezTo>
                    <a:cubicBezTo>
                      <a:pt x="299" y="437"/>
                      <a:pt x="325" y="406"/>
                      <a:pt x="325" y="406"/>
                    </a:cubicBezTo>
                    <a:cubicBezTo>
                      <a:pt x="397" y="291"/>
                      <a:pt x="370" y="198"/>
                      <a:pt x="370" y="198"/>
                    </a:cubicBezTo>
                    <a:cubicBezTo>
                      <a:pt x="351" y="85"/>
                      <a:pt x="277" y="0"/>
                      <a:pt x="189" y="0"/>
                    </a:cubicBezTo>
                    <a:cubicBezTo>
                      <a:pt x="87" y="0"/>
                      <a:pt x="3" y="114"/>
                      <a:pt x="3" y="254"/>
                    </a:cubicBezTo>
                    <a:cubicBezTo>
                      <a:pt x="3" y="258"/>
                      <a:pt x="2" y="263"/>
                      <a:pt x="2" y="26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2" name="iṩľiḍe">
                <a:extLst>
                  <a:ext uri="{FF2B5EF4-FFF2-40B4-BE49-F238E27FC236}">
                    <a16:creationId xmlns:a16="http://schemas.microsoft.com/office/drawing/2014/main" id="{8C4D6584-A5CD-44AF-8C59-7C5811E62645}"/>
                  </a:ext>
                </a:extLst>
              </p:cNvPr>
              <p:cNvSpPr/>
              <p:nvPr/>
            </p:nvSpPr>
            <p:spPr bwMode="auto">
              <a:xfrm rot="3026502">
                <a:off x="9101568" y="2237542"/>
                <a:ext cx="538459" cy="687914"/>
              </a:xfrm>
              <a:custGeom>
                <a:avLst/>
                <a:gdLst>
                  <a:gd name="T0" fmla="*/ 154 w 324"/>
                  <a:gd name="T1" fmla="*/ 0 h 415"/>
                  <a:gd name="T2" fmla="*/ 304 w 324"/>
                  <a:gd name="T3" fmla="*/ 172 h 415"/>
                  <a:gd name="T4" fmla="*/ 305 w 324"/>
                  <a:gd name="T5" fmla="*/ 174 h 415"/>
                  <a:gd name="T6" fmla="*/ 305 w 324"/>
                  <a:gd name="T7" fmla="*/ 176 h 415"/>
                  <a:gd name="T8" fmla="*/ 276 w 324"/>
                  <a:gd name="T9" fmla="*/ 338 h 415"/>
                  <a:gd name="T10" fmla="*/ 255 w 324"/>
                  <a:gd name="T11" fmla="*/ 261 h 415"/>
                  <a:gd name="T12" fmla="*/ 230 w 324"/>
                  <a:gd name="T13" fmla="*/ 302 h 415"/>
                  <a:gd name="T14" fmla="*/ 170 w 324"/>
                  <a:gd name="T15" fmla="*/ 412 h 415"/>
                  <a:gd name="T16" fmla="*/ 167 w 324"/>
                  <a:gd name="T17" fmla="*/ 415 h 415"/>
                  <a:gd name="T18" fmla="*/ 167 w 324"/>
                  <a:gd name="T19" fmla="*/ 409 h 415"/>
                  <a:gd name="T20" fmla="*/ 65 w 324"/>
                  <a:gd name="T21" fmla="*/ 228 h 415"/>
                  <a:gd name="T22" fmla="*/ 52 w 324"/>
                  <a:gd name="T23" fmla="*/ 229 h 415"/>
                  <a:gd name="T24" fmla="*/ 2 w 324"/>
                  <a:gd name="T25" fmla="*/ 256 h 415"/>
                  <a:gd name="T26" fmla="*/ 1 w 324"/>
                  <a:gd name="T27" fmla="*/ 251 h 415"/>
                  <a:gd name="T28" fmla="*/ 1 w 324"/>
                  <a:gd name="T29" fmla="*/ 249 h 415"/>
                  <a:gd name="T30" fmla="*/ 0 w 324"/>
                  <a:gd name="T31" fmla="*/ 239 h 415"/>
                  <a:gd name="T32" fmla="*/ 0 w 324"/>
                  <a:gd name="T33" fmla="*/ 236 h 415"/>
                  <a:gd name="T34" fmla="*/ 0 w 324"/>
                  <a:gd name="T35" fmla="*/ 223 h 415"/>
                  <a:gd name="T36" fmla="*/ 154 w 324"/>
                  <a:gd name="T3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4" h="415">
                    <a:moveTo>
                      <a:pt x="154" y="0"/>
                    </a:moveTo>
                    <a:cubicBezTo>
                      <a:pt x="225" y="0"/>
                      <a:pt x="288" y="73"/>
                      <a:pt x="304" y="172"/>
                    </a:cubicBezTo>
                    <a:cubicBezTo>
                      <a:pt x="305" y="174"/>
                      <a:pt x="305" y="174"/>
                      <a:pt x="305" y="174"/>
                    </a:cubicBezTo>
                    <a:cubicBezTo>
                      <a:pt x="305" y="176"/>
                      <a:pt x="305" y="176"/>
                      <a:pt x="305" y="176"/>
                    </a:cubicBezTo>
                    <a:cubicBezTo>
                      <a:pt x="306" y="179"/>
                      <a:pt x="324" y="248"/>
                      <a:pt x="276" y="338"/>
                    </a:cubicBezTo>
                    <a:cubicBezTo>
                      <a:pt x="276" y="335"/>
                      <a:pt x="256" y="263"/>
                      <a:pt x="255" y="261"/>
                    </a:cubicBezTo>
                    <a:cubicBezTo>
                      <a:pt x="256" y="270"/>
                      <a:pt x="235" y="292"/>
                      <a:pt x="230" y="302"/>
                    </a:cubicBezTo>
                    <a:cubicBezTo>
                      <a:pt x="209" y="338"/>
                      <a:pt x="198" y="379"/>
                      <a:pt x="170" y="412"/>
                    </a:cubicBezTo>
                    <a:cubicBezTo>
                      <a:pt x="169" y="413"/>
                      <a:pt x="168" y="414"/>
                      <a:pt x="167" y="415"/>
                    </a:cubicBezTo>
                    <a:cubicBezTo>
                      <a:pt x="167" y="413"/>
                      <a:pt x="167" y="411"/>
                      <a:pt x="167" y="409"/>
                    </a:cubicBezTo>
                    <a:cubicBezTo>
                      <a:pt x="159" y="260"/>
                      <a:pt x="107" y="228"/>
                      <a:pt x="65" y="228"/>
                    </a:cubicBezTo>
                    <a:cubicBezTo>
                      <a:pt x="61" y="228"/>
                      <a:pt x="57" y="229"/>
                      <a:pt x="52" y="229"/>
                    </a:cubicBezTo>
                    <a:cubicBezTo>
                      <a:pt x="33" y="232"/>
                      <a:pt x="15" y="242"/>
                      <a:pt x="2" y="256"/>
                    </a:cubicBezTo>
                    <a:cubicBezTo>
                      <a:pt x="2" y="254"/>
                      <a:pt x="1" y="253"/>
                      <a:pt x="1" y="251"/>
                    </a:cubicBezTo>
                    <a:cubicBezTo>
                      <a:pt x="1" y="249"/>
                      <a:pt x="1" y="249"/>
                      <a:pt x="1" y="249"/>
                    </a:cubicBezTo>
                    <a:cubicBezTo>
                      <a:pt x="1" y="246"/>
                      <a:pt x="1" y="242"/>
                      <a:pt x="0" y="239"/>
                    </a:cubicBezTo>
                    <a:cubicBezTo>
                      <a:pt x="0" y="239"/>
                      <a:pt x="0" y="236"/>
                      <a:pt x="0" y="236"/>
                    </a:cubicBezTo>
                    <a:cubicBezTo>
                      <a:pt x="0" y="231"/>
                      <a:pt x="0" y="227"/>
                      <a:pt x="0" y="223"/>
                    </a:cubicBezTo>
                    <a:cubicBezTo>
                      <a:pt x="0" y="100"/>
                      <a:pt x="69" y="0"/>
                      <a:pt x="154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3" name="îś1íḋe">
                <a:extLst>
                  <a:ext uri="{FF2B5EF4-FFF2-40B4-BE49-F238E27FC236}">
                    <a16:creationId xmlns:a16="http://schemas.microsoft.com/office/drawing/2014/main" id="{93A9B26C-8C62-498D-A8AB-C2445D3B34F6}"/>
                  </a:ext>
                </a:extLst>
              </p:cNvPr>
              <p:cNvSpPr/>
              <p:nvPr/>
            </p:nvSpPr>
            <p:spPr bwMode="auto">
              <a:xfrm rot="3026502">
                <a:off x="9235224" y="2292853"/>
                <a:ext cx="352687" cy="497253"/>
              </a:xfrm>
              <a:custGeom>
                <a:avLst/>
                <a:gdLst>
                  <a:gd name="T0" fmla="*/ 43 w 212"/>
                  <a:gd name="T1" fmla="*/ 142 h 300"/>
                  <a:gd name="T2" fmla="*/ 34 w 212"/>
                  <a:gd name="T3" fmla="*/ 142 h 300"/>
                  <a:gd name="T4" fmla="*/ 1 w 212"/>
                  <a:gd name="T5" fmla="*/ 159 h 300"/>
                  <a:gd name="T6" fmla="*/ 1 w 212"/>
                  <a:gd name="T7" fmla="*/ 156 h 300"/>
                  <a:gd name="T8" fmla="*/ 1 w 212"/>
                  <a:gd name="T9" fmla="*/ 155 h 300"/>
                  <a:gd name="T10" fmla="*/ 0 w 212"/>
                  <a:gd name="T11" fmla="*/ 148 h 300"/>
                  <a:gd name="T12" fmla="*/ 0 w 212"/>
                  <a:gd name="T13" fmla="*/ 146 h 300"/>
                  <a:gd name="T14" fmla="*/ 0 w 212"/>
                  <a:gd name="T15" fmla="*/ 139 h 300"/>
                  <a:gd name="T16" fmla="*/ 101 w 212"/>
                  <a:gd name="T17" fmla="*/ 0 h 300"/>
                  <a:gd name="T18" fmla="*/ 199 w 212"/>
                  <a:gd name="T19" fmla="*/ 107 h 300"/>
                  <a:gd name="T20" fmla="*/ 200 w 212"/>
                  <a:gd name="T21" fmla="*/ 108 h 300"/>
                  <a:gd name="T22" fmla="*/ 200 w 212"/>
                  <a:gd name="T23" fmla="*/ 109 h 300"/>
                  <a:gd name="T24" fmla="*/ 181 w 212"/>
                  <a:gd name="T25" fmla="*/ 210 h 300"/>
                  <a:gd name="T26" fmla="*/ 167 w 212"/>
                  <a:gd name="T27" fmla="*/ 162 h 300"/>
                  <a:gd name="T28" fmla="*/ 150 w 212"/>
                  <a:gd name="T29" fmla="*/ 187 h 300"/>
                  <a:gd name="T30" fmla="*/ 121 w 212"/>
                  <a:gd name="T31" fmla="*/ 300 h 300"/>
                  <a:gd name="T32" fmla="*/ 43 w 212"/>
                  <a:gd name="T33" fmla="*/ 14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2" h="300">
                    <a:moveTo>
                      <a:pt x="43" y="142"/>
                    </a:moveTo>
                    <a:cubicBezTo>
                      <a:pt x="40" y="142"/>
                      <a:pt x="37" y="142"/>
                      <a:pt x="34" y="142"/>
                    </a:cubicBezTo>
                    <a:cubicBezTo>
                      <a:pt x="21" y="144"/>
                      <a:pt x="10" y="150"/>
                      <a:pt x="1" y="159"/>
                    </a:cubicBezTo>
                    <a:cubicBezTo>
                      <a:pt x="1" y="158"/>
                      <a:pt x="1" y="157"/>
                      <a:pt x="1" y="156"/>
                    </a:cubicBezTo>
                    <a:cubicBezTo>
                      <a:pt x="1" y="155"/>
                      <a:pt x="1" y="155"/>
                      <a:pt x="1" y="155"/>
                    </a:cubicBezTo>
                    <a:cubicBezTo>
                      <a:pt x="0" y="152"/>
                      <a:pt x="0" y="150"/>
                      <a:pt x="0" y="148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3"/>
                      <a:pt x="0" y="141"/>
                      <a:pt x="0" y="139"/>
                    </a:cubicBezTo>
                    <a:cubicBezTo>
                      <a:pt x="0" y="62"/>
                      <a:pt x="45" y="0"/>
                      <a:pt x="101" y="0"/>
                    </a:cubicBezTo>
                    <a:cubicBezTo>
                      <a:pt x="147" y="0"/>
                      <a:pt x="189" y="45"/>
                      <a:pt x="199" y="107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1" y="111"/>
                      <a:pt x="212" y="154"/>
                      <a:pt x="181" y="210"/>
                    </a:cubicBezTo>
                    <a:cubicBezTo>
                      <a:pt x="181" y="208"/>
                      <a:pt x="167" y="164"/>
                      <a:pt x="167" y="162"/>
                    </a:cubicBezTo>
                    <a:cubicBezTo>
                      <a:pt x="168" y="168"/>
                      <a:pt x="154" y="181"/>
                      <a:pt x="150" y="187"/>
                    </a:cubicBezTo>
                    <a:cubicBezTo>
                      <a:pt x="137" y="210"/>
                      <a:pt x="126" y="275"/>
                      <a:pt x="121" y="300"/>
                    </a:cubicBezTo>
                    <a:cubicBezTo>
                      <a:pt x="121" y="300"/>
                      <a:pt x="94" y="134"/>
                      <a:pt x="43" y="1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4" name="îśliḋê">
                <a:extLst>
                  <a:ext uri="{FF2B5EF4-FFF2-40B4-BE49-F238E27FC236}">
                    <a16:creationId xmlns:a16="http://schemas.microsoft.com/office/drawing/2014/main" id="{22AB097F-0A56-482E-BD17-206B6FDC563E}"/>
                  </a:ext>
                </a:extLst>
              </p:cNvPr>
              <p:cNvSpPr/>
              <p:nvPr/>
            </p:nvSpPr>
            <p:spPr bwMode="auto">
              <a:xfrm rot="3026502">
                <a:off x="9170631" y="1642099"/>
                <a:ext cx="518205" cy="818513"/>
              </a:xfrm>
              <a:custGeom>
                <a:avLst/>
                <a:gdLst>
                  <a:gd name="T0" fmla="*/ 156 w 313"/>
                  <a:gd name="T1" fmla="*/ 0 h 495"/>
                  <a:gd name="T2" fmla="*/ 0 w 313"/>
                  <a:gd name="T3" fmla="*/ 159 h 495"/>
                  <a:gd name="T4" fmla="*/ 0 w 313"/>
                  <a:gd name="T5" fmla="*/ 163 h 495"/>
                  <a:gd name="T6" fmla="*/ 0 w 313"/>
                  <a:gd name="T7" fmla="*/ 163 h 495"/>
                  <a:gd name="T8" fmla="*/ 101 w 313"/>
                  <a:gd name="T9" fmla="*/ 480 h 495"/>
                  <a:gd name="T10" fmla="*/ 106 w 313"/>
                  <a:gd name="T11" fmla="*/ 486 h 495"/>
                  <a:gd name="T12" fmla="*/ 106 w 313"/>
                  <a:gd name="T13" fmla="*/ 486 h 495"/>
                  <a:gd name="T14" fmla="*/ 106 w 313"/>
                  <a:gd name="T15" fmla="*/ 486 h 495"/>
                  <a:gd name="T16" fmla="*/ 128 w 313"/>
                  <a:gd name="T17" fmla="*/ 495 h 495"/>
                  <a:gd name="T18" fmla="*/ 158 w 313"/>
                  <a:gd name="T19" fmla="*/ 469 h 495"/>
                  <a:gd name="T20" fmla="*/ 156 w 313"/>
                  <a:gd name="T21" fmla="*/ 463 h 495"/>
                  <a:gd name="T22" fmla="*/ 156 w 313"/>
                  <a:gd name="T23" fmla="*/ 463 h 495"/>
                  <a:gd name="T24" fmla="*/ 148 w 313"/>
                  <a:gd name="T25" fmla="*/ 415 h 495"/>
                  <a:gd name="T26" fmla="*/ 191 w 313"/>
                  <a:gd name="T27" fmla="*/ 311 h 495"/>
                  <a:gd name="T28" fmla="*/ 191 w 313"/>
                  <a:gd name="T29" fmla="*/ 310 h 495"/>
                  <a:gd name="T30" fmla="*/ 270 w 313"/>
                  <a:gd name="T31" fmla="*/ 264 h 495"/>
                  <a:gd name="T32" fmla="*/ 313 w 313"/>
                  <a:gd name="T33" fmla="*/ 157 h 495"/>
                  <a:gd name="T34" fmla="*/ 156 w 313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3" h="495">
                    <a:moveTo>
                      <a:pt x="156" y="0"/>
                    </a:moveTo>
                    <a:cubicBezTo>
                      <a:pt x="70" y="0"/>
                      <a:pt x="0" y="72"/>
                      <a:pt x="0" y="159"/>
                    </a:cubicBezTo>
                    <a:cubicBezTo>
                      <a:pt x="0" y="159"/>
                      <a:pt x="0" y="163"/>
                      <a:pt x="0" y="163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83"/>
                      <a:pt x="38" y="389"/>
                      <a:pt x="101" y="480"/>
                    </a:cubicBezTo>
                    <a:cubicBezTo>
                      <a:pt x="102" y="482"/>
                      <a:pt x="104" y="484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11" y="491"/>
                      <a:pt x="119" y="495"/>
                      <a:pt x="128" y="495"/>
                    </a:cubicBezTo>
                    <a:cubicBezTo>
                      <a:pt x="145" y="495"/>
                      <a:pt x="158" y="486"/>
                      <a:pt x="158" y="469"/>
                    </a:cubicBezTo>
                    <a:cubicBezTo>
                      <a:pt x="158" y="465"/>
                      <a:pt x="158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52" y="443"/>
                      <a:pt x="145" y="431"/>
                      <a:pt x="148" y="415"/>
                    </a:cubicBezTo>
                    <a:cubicBezTo>
                      <a:pt x="155" y="374"/>
                      <a:pt x="164" y="339"/>
                      <a:pt x="191" y="311"/>
                    </a:cubicBezTo>
                    <a:cubicBezTo>
                      <a:pt x="191" y="311"/>
                      <a:pt x="191" y="310"/>
                      <a:pt x="191" y="310"/>
                    </a:cubicBezTo>
                    <a:cubicBezTo>
                      <a:pt x="212" y="288"/>
                      <a:pt x="239" y="271"/>
                      <a:pt x="270" y="264"/>
                    </a:cubicBezTo>
                    <a:cubicBezTo>
                      <a:pt x="297" y="236"/>
                      <a:pt x="313" y="198"/>
                      <a:pt x="313" y="157"/>
                    </a:cubicBezTo>
                    <a:cubicBezTo>
                      <a:pt x="313" y="70"/>
                      <a:pt x="243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5" name="îṥḻiḍe">
                <a:extLst>
                  <a:ext uri="{FF2B5EF4-FFF2-40B4-BE49-F238E27FC236}">
                    <a16:creationId xmlns:a16="http://schemas.microsoft.com/office/drawing/2014/main" id="{20B838EA-6641-400D-B1C6-B7EA233979A9}"/>
                  </a:ext>
                </a:extLst>
              </p:cNvPr>
              <p:cNvSpPr/>
              <p:nvPr/>
            </p:nvSpPr>
            <p:spPr bwMode="auto">
              <a:xfrm rot="3026502">
                <a:off x="9170631" y="1642099"/>
                <a:ext cx="518205" cy="818513"/>
              </a:xfrm>
              <a:custGeom>
                <a:avLst/>
                <a:gdLst>
                  <a:gd name="T0" fmla="*/ 156 w 313"/>
                  <a:gd name="T1" fmla="*/ 0 h 495"/>
                  <a:gd name="T2" fmla="*/ 0 w 313"/>
                  <a:gd name="T3" fmla="*/ 159 h 495"/>
                  <a:gd name="T4" fmla="*/ 0 w 313"/>
                  <a:gd name="T5" fmla="*/ 163 h 495"/>
                  <a:gd name="T6" fmla="*/ 0 w 313"/>
                  <a:gd name="T7" fmla="*/ 163 h 495"/>
                  <a:gd name="T8" fmla="*/ 101 w 313"/>
                  <a:gd name="T9" fmla="*/ 480 h 495"/>
                  <a:gd name="T10" fmla="*/ 106 w 313"/>
                  <a:gd name="T11" fmla="*/ 486 h 495"/>
                  <a:gd name="T12" fmla="*/ 106 w 313"/>
                  <a:gd name="T13" fmla="*/ 486 h 495"/>
                  <a:gd name="T14" fmla="*/ 106 w 313"/>
                  <a:gd name="T15" fmla="*/ 486 h 495"/>
                  <a:gd name="T16" fmla="*/ 128 w 313"/>
                  <a:gd name="T17" fmla="*/ 495 h 495"/>
                  <a:gd name="T18" fmla="*/ 158 w 313"/>
                  <a:gd name="T19" fmla="*/ 469 h 495"/>
                  <a:gd name="T20" fmla="*/ 156 w 313"/>
                  <a:gd name="T21" fmla="*/ 463 h 495"/>
                  <a:gd name="T22" fmla="*/ 156 w 313"/>
                  <a:gd name="T23" fmla="*/ 463 h 495"/>
                  <a:gd name="T24" fmla="*/ 148 w 313"/>
                  <a:gd name="T25" fmla="*/ 415 h 495"/>
                  <a:gd name="T26" fmla="*/ 191 w 313"/>
                  <a:gd name="T27" fmla="*/ 311 h 495"/>
                  <a:gd name="T28" fmla="*/ 191 w 313"/>
                  <a:gd name="T29" fmla="*/ 310 h 495"/>
                  <a:gd name="T30" fmla="*/ 270 w 313"/>
                  <a:gd name="T31" fmla="*/ 264 h 495"/>
                  <a:gd name="T32" fmla="*/ 313 w 313"/>
                  <a:gd name="T33" fmla="*/ 157 h 495"/>
                  <a:gd name="T34" fmla="*/ 156 w 313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3" h="495">
                    <a:moveTo>
                      <a:pt x="156" y="0"/>
                    </a:moveTo>
                    <a:cubicBezTo>
                      <a:pt x="70" y="0"/>
                      <a:pt x="0" y="72"/>
                      <a:pt x="0" y="159"/>
                    </a:cubicBezTo>
                    <a:cubicBezTo>
                      <a:pt x="0" y="159"/>
                      <a:pt x="0" y="163"/>
                      <a:pt x="0" y="163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83"/>
                      <a:pt x="38" y="389"/>
                      <a:pt x="101" y="480"/>
                    </a:cubicBezTo>
                    <a:cubicBezTo>
                      <a:pt x="102" y="482"/>
                      <a:pt x="104" y="484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11" y="491"/>
                      <a:pt x="119" y="495"/>
                      <a:pt x="128" y="495"/>
                    </a:cubicBezTo>
                    <a:cubicBezTo>
                      <a:pt x="145" y="495"/>
                      <a:pt x="158" y="486"/>
                      <a:pt x="158" y="469"/>
                    </a:cubicBezTo>
                    <a:cubicBezTo>
                      <a:pt x="158" y="465"/>
                      <a:pt x="158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52" y="443"/>
                      <a:pt x="145" y="431"/>
                      <a:pt x="148" y="415"/>
                    </a:cubicBezTo>
                    <a:cubicBezTo>
                      <a:pt x="155" y="374"/>
                      <a:pt x="164" y="339"/>
                      <a:pt x="191" y="311"/>
                    </a:cubicBezTo>
                    <a:cubicBezTo>
                      <a:pt x="191" y="311"/>
                      <a:pt x="191" y="310"/>
                      <a:pt x="191" y="310"/>
                    </a:cubicBezTo>
                    <a:cubicBezTo>
                      <a:pt x="212" y="288"/>
                      <a:pt x="239" y="271"/>
                      <a:pt x="270" y="264"/>
                    </a:cubicBezTo>
                    <a:cubicBezTo>
                      <a:pt x="297" y="236"/>
                      <a:pt x="313" y="198"/>
                      <a:pt x="313" y="157"/>
                    </a:cubicBezTo>
                    <a:cubicBezTo>
                      <a:pt x="313" y="70"/>
                      <a:pt x="243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6" name="íŝļîḋé">
                <a:extLst>
                  <a:ext uri="{FF2B5EF4-FFF2-40B4-BE49-F238E27FC236}">
                    <a16:creationId xmlns:a16="http://schemas.microsoft.com/office/drawing/2014/main" id="{6384D7F8-A12C-4084-A43F-8C5E9007C039}"/>
                  </a:ext>
                </a:extLst>
              </p:cNvPr>
              <p:cNvSpPr/>
              <p:nvPr/>
            </p:nvSpPr>
            <p:spPr bwMode="auto">
              <a:xfrm rot="3026502">
                <a:off x="9170631" y="1642099"/>
                <a:ext cx="518205" cy="818513"/>
              </a:xfrm>
              <a:custGeom>
                <a:avLst/>
                <a:gdLst>
                  <a:gd name="T0" fmla="*/ 156 w 313"/>
                  <a:gd name="T1" fmla="*/ 0 h 495"/>
                  <a:gd name="T2" fmla="*/ 0 w 313"/>
                  <a:gd name="T3" fmla="*/ 159 h 495"/>
                  <a:gd name="T4" fmla="*/ 0 w 313"/>
                  <a:gd name="T5" fmla="*/ 163 h 495"/>
                  <a:gd name="T6" fmla="*/ 0 w 313"/>
                  <a:gd name="T7" fmla="*/ 163 h 495"/>
                  <a:gd name="T8" fmla="*/ 101 w 313"/>
                  <a:gd name="T9" fmla="*/ 480 h 495"/>
                  <a:gd name="T10" fmla="*/ 106 w 313"/>
                  <a:gd name="T11" fmla="*/ 486 h 495"/>
                  <a:gd name="T12" fmla="*/ 106 w 313"/>
                  <a:gd name="T13" fmla="*/ 486 h 495"/>
                  <a:gd name="T14" fmla="*/ 106 w 313"/>
                  <a:gd name="T15" fmla="*/ 486 h 495"/>
                  <a:gd name="T16" fmla="*/ 128 w 313"/>
                  <a:gd name="T17" fmla="*/ 495 h 495"/>
                  <a:gd name="T18" fmla="*/ 158 w 313"/>
                  <a:gd name="T19" fmla="*/ 469 h 495"/>
                  <a:gd name="T20" fmla="*/ 156 w 313"/>
                  <a:gd name="T21" fmla="*/ 463 h 495"/>
                  <a:gd name="T22" fmla="*/ 156 w 313"/>
                  <a:gd name="T23" fmla="*/ 463 h 495"/>
                  <a:gd name="T24" fmla="*/ 148 w 313"/>
                  <a:gd name="T25" fmla="*/ 415 h 495"/>
                  <a:gd name="T26" fmla="*/ 191 w 313"/>
                  <a:gd name="T27" fmla="*/ 311 h 495"/>
                  <a:gd name="T28" fmla="*/ 191 w 313"/>
                  <a:gd name="T29" fmla="*/ 310 h 495"/>
                  <a:gd name="T30" fmla="*/ 270 w 313"/>
                  <a:gd name="T31" fmla="*/ 264 h 495"/>
                  <a:gd name="T32" fmla="*/ 313 w 313"/>
                  <a:gd name="T33" fmla="*/ 157 h 495"/>
                  <a:gd name="T34" fmla="*/ 156 w 313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3" h="495">
                    <a:moveTo>
                      <a:pt x="156" y="0"/>
                    </a:moveTo>
                    <a:cubicBezTo>
                      <a:pt x="70" y="0"/>
                      <a:pt x="0" y="72"/>
                      <a:pt x="0" y="159"/>
                    </a:cubicBezTo>
                    <a:cubicBezTo>
                      <a:pt x="0" y="159"/>
                      <a:pt x="0" y="163"/>
                      <a:pt x="0" y="163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0" y="283"/>
                      <a:pt x="38" y="389"/>
                      <a:pt x="101" y="480"/>
                    </a:cubicBezTo>
                    <a:cubicBezTo>
                      <a:pt x="102" y="482"/>
                      <a:pt x="104" y="484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11" y="491"/>
                      <a:pt x="119" y="495"/>
                      <a:pt x="128" y="495"/>
                    </a:cubicBezTo>
                    <a:cubicBezTo>
                      <a:pt x="145" y="495"/>
                      <a:pt x="158" y="486"/>
                      <a:pt x="158" y="469"/>
                    </a:cubicBezTo>
                    <a:cubicBezTo>
                      <a:pt x="158" y="465"/>
                      <a:pt x="158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52" y="443"/>
                      <a:pt x="145" y="431"/>
                      <a:pt x="148" y="415"/>
                    </a:cubicBezTo>
                    <a:cubicBezTo>
                      <a:pt x="155" y="374"/>
                      <a:pt x="164" y="339"/>
                      <a:pt x="191" y="311"/>
                    </a:cubicBezTo>
                    <a:cubicBezTo>
                      <a:pt x="191" y="311"/>
                      <a:pt x="191" y="310"/>
                      <a:pt x="191" y="310"/>
                    </a:cubicBezTo>
                    <a:cubicBezTo>
                      <a:pt x="212" y="288"/>
                      <a:pt x="239" y="271"/>
                      <a:pt x="270" y="264"/>
                    </a:cubicBezTo>
                    <a:cubicBezTo>
                      <a:pt x="297" y="236"/>
                      <a:pt x="313" y="198"/>
                      <a:pt x="313" y="157"/>
                    </a:cubicBezTo>
                    <a:cubicBezTo>
                      <a:pt x="313" y="70"/>
                      <a:pt x="243" y="0"/>
                      <a:pt x="15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7" name="ï$ḻîdê">
                <a:extLst>
                  <a:ext uri="{FF2B5EF4-FFF2-40B4-BE49-F238E27FC236}">
                    <a16:creationId xmlns:a16="http://schemas.microsoft.com/office/drawing/2014/main" id="{667F8EBE-742F-4412-BE4C-6BE8C672E15B}"/>
                  </a:ext>
                </a:extLst>
              </p:cNvPr>
              <p:cNvSpPr/>
              <p:nvPr/>
            </p:nvSpPr>
            <p:spPr bwMode="auto">
              <a:xfrm rot="3026502">
                <a:off x="9633009" y="2201002"/>
                <a:ext cx="516808" cy="818513"/>
              </a:xfrm>
              <a:custGeom>
                <a:avLst/>
                <a:gdLst>
                  <a:gd name="T0" fmla="*/ 156 w 312"/>
                  <a:gd name="T1" fmla="*/ 0 h 495"/>
                  <a:gd name="T2" fmla="*/ 312 w 312"/>
                  <a:gd name="T3" fmla="*/ 159 h 495"/>
                  <a:gd name="T4" fmla="*/ 312 w 312"/>
                  <a:gd name="T5" fmla="*/ 163 h 495"/>
                  <a:gd name="T6" fmla="*/ 312 w 312"/>
                  <a:gd name="T7" fmla="*/ 163 h 495"/>
                  <a:gd name="T8" fmla="*/ 212 w 312"/>
                  <a:gd name="T9" fmla="*/ 480 h 495"/>
                  <a:gd name="T10" fmla="*/ 207 w 312"/>
                  <a:gd name="T11" fmla="*/ 486 h 495"/>
                  <a:gd name="T12" fmla="*/ 207 w 312"/>
                  <a:gd name="T13" fmla="*/ 486 h 495"/>
                  <a:gd name="T14" fmla="*/ 207 w 312"/>
                  <a:gd name="T15" fmla="*/ 486 h 495"/>
                  <a:gd name="T16" fmla="*/ 184 w 312"/>
                  <a:gd name="T17" fmla="*/ 495 h 495"/>
                  <a:gd name="T18" fmla="*/ 154 w 312"/>
                  <a:gd name="T19" fmla="*/ 469 h 495"/>
                  <a:gd name="T20" fmla="*/ 156 w 312"/>
                  <a:gd name="T21" fmla="*/ 463 h 495"/>
                  <a:gd name="T22" fmla="*/ 156 w 312"/>
                  <a:gd name="T23" fmla="*/ 463 h 495"/>
                  <a:gd name="T24" fmla="*/ 165 w 312"/>
                  <a:gd name="T25" fmla="*/ 415 h 495"/>
                  <a:gd name="T26" fmla="*/ 122 w 312"/>
                  <a:gd name="T27" fmla="*/ 311 h 495"/>
                  <a:gd name="T28" fmla="*/ 122 w 312"/>
                  <a:gd name="T29" fmla="*/ 310 h 495"/>
                  <a:gd name="T30" fmla="*/ 42 w 312"/>
                  <a:gd name="T31" fmla="*/ 264 h 495"/>
                  <a:gd name="T32" fmla="*/ 0 w 312"/>
                  <a:gd name="T33" fmla="*/ 157 h 495"/>
                  <a:gd name="T34" fmla="*/ 156 w 312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2" h="495">
                    <a:moveTo>
                      <a:pt x="156" y="0"/>
                    </a:moveTo>
                    <a:cubicBezTo>
                      <a:pt x="242" y="0"/>
                      <a:pt x="312" y="72"/>
                      <a:pt x="312" y="159"/>
                    </a:cubicBezTo>
                    <a:cubicBezTo>
                      <a:pt x="312" y="159"/>
                      <a:pt x="312" y="163"/>
                      <a:pt x="312" y="163"/>
                    </a:cubicBezTo>
                    <a:cubicBezTo>
                      <a:pt x="312" y="163"/>
                      <a:pt x="312" y="163"/>
                      <a:pt x="312" y="163"/>
                    </a:cubicBezTo>
                    <a:cubicBezTo>
                      <a:pt x="312" y="283"/>
                      <a:pt x="275" y="389"/>
                      <a:pt x="212" y="480"/>
                    </a:cubicBezTo>
                    <a:cubicBezTo>
                      <a:pt x="210" y="482"/>
                      <a:pt x="209" y="484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1" y="491"/>
                      <a:pt x="193" y="495"/>
                      <a:pt x="184" y="495"/>
                    </a:cubicBezTo>
                    <a:cubicBezTo>
                      <a:pt x="168" y="495"/>
                      <a:pt x="154" y="486"/>
                      <a:pt x="154" y="469"/>
                    </a:cubicBezTo>
                    <a:cubicBezTo>
                      <a:pt x="154" y="465"/>
                      <a:pt x="155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60" y="443"/>
                      <a:pt x="167" y="431"/>
                      <a:pt x="165" y="415"/>
                    </a:cubicBezTo>
                    <a:cubicBezTo>
                      <a:pt x="158" y="374"/>
                      <a:pt x="148" y="339"/>
                      <a:pt x="122" y="311"/>
                    </a:cubicBezTo>
                    <a:cubicBezTo>
                      <a:pt x="122" y="311"/>
                      <a:pt x="122" y="310"/>
                      <a:pt x="122" y="310"/>
                    </a:cubicBezTo>
                    <a:cubicBezTo>
                      <a:pt x="101" y="288"/>
                      <a:pt x="73" y="271"/>
                      <a:pt x="42" y="264"/>
                    </a:cubicBezTo>
                    <a:cubicBezTo>
                      <a:pt x="16" y="236"/>
                      <a:pt x="0" y="198"/>
                      <a:pt x="0" y="157"/>
                    </a:cubicBezTo>
                    <a:cubicBezTo>
                      <a:pt x="0" y="70"/>
                      <a:pt x="70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8" name="îṧľîďé">
                <a:extLst>
                  <a:ext uri="{FF2B5EF4-FFF2-40B4-BE49-F238E27FC236}">
                    <a16:creationId xmlns:a16="http://schemas.microsoft.com/office/drawing/2014/main" id="{3B54CC51-4313-4758-84E4-1B4D99D158F4}"/>
                  </a:ext>
                </a:extLst>
              </p:cNvPr>
              <p:cNvSpPr/>
              <p:nvPr/>
            </p:nvSpPr>
            <p:spPr bwMode="auto">
              <a:xfrm rot="3026502">
                <a:off x="9633009" y="2201002"/>
                <a:ext cx="516808" cy="818513"/>
              </a:xfrm>
              <a:custGeom>
                <a:avLst/>
                <a:gdLst>
                  <a:gd name="T0" fmla="*/ 156 w 312"/>
                  <a:gd name="T1" fmla="*/ 0 h 495"/>
                  <a:gd name="T2" fmla="*/ 312 w 312"/>
                  <a:gd name="T3" fmla="*/ 159 h 495"/>
                  <a:gd name="T4" fmla="*/ 312 w 312"/>
                  <a:gd name="T5" fmla="*/ 163 h 495"/>
                  <a:gd name="T6" fmla="*/ 312 w 312"/>
                  <a:gd name="T7" fmla="*/ 163 h 495"/>
                  <a:gd name="T8" fmla="*/ 212 w 312"/>
                  <a:gd name="T9" fmla="*/ 480 h 495"/>
                  <a:gd name="T10" fmla="*/ 207 w 312"/>
                  <a:gd name="T11" fmla="*/ 486 h 495"/>
                  <a:gd name="T12" fmla="*/ 207 w 312"/>
                  <a:gd name="T13" fmla="*/ 486 h 495"/>
                  <a:gd name="T14" fmla="*/ 207 w 312"/>
                  <a:gd name="T15" fmla="*/ 486 h 495"/>
                  <a:gd name="T16" fmla="*/ 184 w 312"/>
                  <a:gd name="T17" fmla="*/ 495 h 495"/>
                  <a:gd name="T18" fmla="*/ 154 w 312"/>
                  <a:gd name="T19" fmla="*/ 469 h 495"/>
                  <a:gd name="T20" fmla="*/ 156 w 312"/>
                  <a:gd name="T21" fmla="*/ 463 h 495"/>
                  <a:gd name="T22" fmla="*/ 156 w 312"/>
                  <a:gd name="T23" fmla="*/ 463 h 495"/>
                  <a:gd name="T24" fmla="*/ 165 w 312"/>
                  <a:gd name="T25" fmla="*/ 415 h 495"/>
                  <a:gd name="T26" fmla="*/ 122 w 312"/>
                  <a:gd name="T27" fmla="*/ 311 h 495"/>
                  <a:gd name="T28" fmla="*/ 122 w 312"/>
                  <a:gd name="T29" fmla="*/ 310 h 495"/>
                  <a:gd name="T30" fmla="*/ 42 w 312"/>
                  <a:gd name="T31" fmla="*/ 264 h 495"/>
                  <a:gd name="T32" fmla="*/ 0 w 312"/>
                  <a:gd name="T33" fmla="*/ 157 h 495"/>
                  <a:gd name="T34" fmla="*/ 156 w 312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2" h="495">
                    <a:moveTo>
                      <a:pt x="156" y="0"/>
                    </a:moveTo>
                    <a:cubicBezTo>
                      <a:pt x="242" y="0"/>
                      <a:pt x="312" y="72"/>
                      <a:pt x="312" y="159"/>
                    </a:cubicBezTo>
                    <a:cubicBezTo>
                      <a:pt x="312" y="159"/>
                      <a:pt x="312" y="163"/>
                      <a:pt x="312" y="163"/>
                    </a:cubicBezTo>
                    <a:cubicBezTo>
                      <a:pt x="312" y="163"/>
                      <a:pt x="312" y="163"/>
                      <a:pt x="312" y="163"/>
                    </a:cubicBezTo>
                    <a:cubicBezTo>
                      <a:pt x="312" y="283"/>
                      <a:pt x="275" y="389"/>
                      <a:pt x="212" y="480"/>
                    </a:cubicBezTo>
                    <a:cubicBezTo>
                      <a:pt x="210" y="482"/>
                      <a:pt x="209" y="484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1" y="491"/>
                      <a:pt x="193" y="495"/>
                      <a:pt x="184" y="495"/>
                    </a:cubicBezTo>
                    <a:cubicBezTo>
                      <a:pt x="168" y="495"/>
                      <a:pt x="154" y="486"/>
                      <a:pt x="154" y="469"/>
                    </a:cubicBezTo>
                    <a:cubicBezTo>
                      <a:pt x="154" y="465"/>
                      <a:pt x="155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60" y="443"/>
                      <a:pt x="167" y="431"/>
                      <a:pt x="165" y="415"/>
                    </a:cubicBezTo>
                    <a:cubicBezTo>
                      <a:pt x="158" y="374"/>
                      <a:pt x="148" y="339"/>
                      <a:pt x="122" y="311"/>
                    </a:cubicBezTo>
                    <a:cubicBezTo>
                      <a:pt x="122" y="311"/>
                      <a:pt x="122" y="310"/>
                      <a:pt x="122" y="310"/>
                    </a:cubicBezTo>
                    <a:cubicBezTo>
                      <a:pt x="101" y="288"/>
                      <a:pt x="73" y="271"/>
                      <a:pt x="42" y="264"/>
                    </a:cubicBezTo>
                    <a:cubicBezTo>
                      <a:pt x="16" y="236"/>
                      <a:pt x="0" y="198"/>
                      <a:pt x="0" y="157"/>
                    </a:cubicBezTo>
                    <a:cubicBezTo>
                      <a:pt x="0" y="70"/>
                      <a:pt x="70" y="0"/>
                      <a:pt x="156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39" name="ïṡḷíḑè">
                <a:extLst>
                  <a:ext uri="{FF2B5EF4-FFF2-40B4-BE49-F238E27FC236}">
                    <a16:creationId xmlns:a16="http://schemas.microsoft.com/office/drawing/2014/main" id="{E3D140DC-637D-476D-9803-C94683A0D735}"/>
                  </a:ext>
                </a:extLst>
              </p:cNvPr>
              <p:cNvSpPr/>
              <p:nvPr/>
            </p:nvSpPr>
            <p:spPr bwMode="auto">
              <a:xfrm rot="3026502">
                <a:off x="9633009" y="2201002"/>
                <a:ext cx="516808" cy="818513"/>
              </a:xfrm>
              <a:custGeom>
                <a:avLst/>
                <a:gdLst>
                  <a:gd name="T0" fmla="*/ 156 w 312"/>
                  <a:gd name="T1" fmla="*/ 0 h 495"/>
                  <a:gd name="T2" fmla="*/ 312 w 312"/>
                  <a:gd name="T3" fmla="*/ 159 h 495"/>
                  <a:gd name="T4" fmla="*/ 312 w 312"/>
                  <a:gd name="T5" fmla="*/ 163 h 495"/>
                  <a:gd name="T6" fmla="*/ 312 w 312"/>
                  <a:gd name="T7" fmla="*/ 163 h 495"/>
                  <a:gd name="T8" fmla="*/ 212 w 312"/>
                  <a:gd name="T9" fmla="*/ 480 h 495"/>
                  <a:gd name="T10" fmla="*/ 207 w 312"/>
                  <a:gd name="T11" fmla="*/ 486 h 495"/>
                  <a:gd name="T12" fmla="*/ 207 w 312"/>
                  <a:gd name="T13" fmla="*/ 486 h 495"/>
                  <a:gd name="T14" fmla="*/ 207 w 312"/>
                  <a:gd name="T15" fmla="*/ 486 h 495"/>
                  <a:gd name="T16" fmla="*/ 184 w 312"/>
                  <a:gd name="T17" fmla="*/ 495 h 495"/>
                  <a:gd name="T18" fmla="*/ 154 w 312"/>
                  <a:gd name="T19" fmla="*/ 469 h 495"/>
                  <a:gd name="T20" fmla="*/ 156 w 312"/>
                  <a:gd name="T21" fmla="*/ 463 h 495"/>
                  <a:gd name="T22" fmla="*/ 156 w 312"/>
                  <a:gd name="T23" fmla="*/ 463 h 495"/>
                  <a:gd name="T24" fmla="*/ 165 w 312"/>
                  <a:gd name="T25" fmla="*/ 415 h 495"/>
                  <a:gd name="T26" fmla="*/ 122 w 312"/>
                  <a:gd name="T27" fmla="*/ 311 h 495"/>
                  <a:gd name="T28" fmla="*/ 122 w 312"/>
                  <a:gd name="T29" fmla="*/ 310 h 495"/>
                  <a:gd name="T30" fmla="*/ 42 w 312"/>
                  <a:gd name="T31" fmla="*/ 264 h 495"/>
                  <a:gd name="T32" fmla="*/ 0 w 312"/>
                  <a:gd name="T33" fmla="*/ 157 h 495"/>
                  <a:gd name="T34" fmla="*/ 156 w 312"/>
                  <a:gd name="T35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2" h="495">
                    <a:moveTo>
                      <a:pt x="156" y="0"/>
                    </a:moveTo>
                    <a:cubicBezTo>
                      <a:pt x="242" y="0"/>
                      <a:pt x="312" y="72"/>
                      <a:pt x="312" y="159"/>
                    </a:cubicBezTo>
                    <a:cubicBezTo>
                      <a:pt x="312" y="159"/>
                      <a:pt x="312" y="163"/>
                      <a:pt x="312" y="163"/>
                    </a:cubicBezTo>
                    <a:cubicBezTo>
                      <a:pt x="312" y="163"/>
                      <a:pt x="312" y="163"/>
                      <a:pt x="312" y="163"/>
                    </a:cubicBezTo>
                    <a:cubicBezTo>
                      <a:pt x="312" y="283"/>
                      <a:pt x="275" y="389"/>
                      <a:pt x="212" y="480"/>
                    </a:cubicBezTo>
                    <a:cubicBezTo>
                      <a:pt x="210" y="482"/>
                      <a:pt x="209" y="484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7" y="486"/>
                      <a:pt x="207" y="486"/>
                      <a:pt x="207" y="486"/>
                    </a:cubicBezTo>
                    <a:cubicBezTo>
                      <a:pt x="201" y="491"/>
                      <a:pt x="193" y="495"/>
                      <a:pt x="184" y="495"/>
                    </a:cubicBezTo>
                    <a:cubicBezTo>
                      <a:pt x="168" y="495"/>
                      <a:pt x="154" y="486"/>
                      <a:pt x="154" y="469"/>
                    </a:cubicBezTo>
                    <a:cubicBezTo>
                      <a:pt x="154" y="465"/>
                      <a:pt x="155" y="463"/>
                      <a:pt x="156" y="463"/>
                    </a:cubicBezTo>
                    <a:cubicBezTo>
                      <a:pt x="156" y="463"/>
                      <a:pt x="156" y="463"/>
                      <a:pt x="156" y="463"/>
                    </a:cubicBezTo>
                    <a:cubicBezTo>
                      <a:pt x="160" y="443"/>
                      <a:pt x="167" y="431"/>
                      <a:pt x="165" y="415"/>
                    </a:cubicBezTo>
                    <a:cubicBezTo>
                      <a:pt x="158" y="374"/>
                      <a:pt x="148" y="339"/>
                      <a:pt x="122" y="311"/>
                    </a:cubicBezTo>
                    <a:cubicBezTo>
                      <a:pt x="122" y="311"/>
                      <a:pt x="122" y="310"/>
                      <a:pt x="122" y="310"/>
                    </a:cubicBezTo>
                    <a:cubicBezTo>
                      <a:pt x="101" y="288"/>
                      <a:pt x="73" y="271"/>
                      <a:pt x="42" y="264"/>
                    </a:cubicBezTo>
                    <a:cubicBezTo>
                      <a:pt x="16" y="236"/>
                      <a:pt x="0" y="198"/>
                      <a:pt x="0" y="157"/>
                    </a:cubicBezTo>
                    <a:cubicBezTo>
                      <a:pt x="0" y="70"/>
                      <a:pt x="70" y="0"/>
                      <a:pt x="15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0" name="işlïḋê">
                <a:extLst>
                  <a:ext uri="{FF2B5EF4-FFF2-40B4-BE49-F238E27FC236}">
                    <a16:creationId xmlns:a16="http://schemas.microsoft.com/office/drawing/2014/main" id="{F86BF2FF-4D7C-443C-B500-884C0ABC9E33}"/>
                  </a:ext>
                </a:extLst>
              </p:cNvPr>
              <p:cNvSpPr/>
              <p:nvPr/>
            </p:nvSpPr>
            <p:spPr bwMode="auto">
              <a:xfrm rot="3026502">
                <a:off x="9778248" y="935396"/>
                <a:ext cx="987523" cy="1806036"/>
              </a:xfrm>
              <a:custGeom>
                <a:avLst/>
                <a:gdLst>
                  <a:gd name="T0" fmla="*/ 298 w 596"/>
                  <a:gd name="T1" fmla="*/ 1092 h 1092"/>
                  <a:gd name="T2" fmla="*/ 159 w 596"/>
                  <a:gd name="T3" fmla="*/ 1092 h 1092"/>
                  <a:gd name="T4" fmla="*/ 21 w 596"/>
                  <a:gd name="T5" fmla="*/ 513 h 1092"/>
                  <a:gd name="T6" fmla="*/ 298 w 596"/>
                  <a:gd name="T7" fmla="*/ 0 h 1092"/>
                  <a:gd name="T8" fmla="*/ 299 w 596"/>
                  <a:gd name="T9" fmla="*/ 0 h 1092"/>
                  <a:gd name="T10" fmla="*/ 575 w 596"/>
                  <a:gd name="T11" fmla="*/ 513 h 1092"/>
                  <a:gd name="T12" fmla="*/ 437 w 596"/>
                  <a:gd name="T13" fmla="*/ 1092 h 1092"/>
                  <a:gd name="T14" fmla="*/ 298 w 596"/>
                  <a:gd name="T15" fmla="*/ 1092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" h="1092">
                    <a:moveTo>
                      <a:pt x="298" y="1092"/>
                    </a:moveTo>
                    <a:cubicBezTo>
                      <a:pt x="159" y="1092"/>
                      <a:pt x="159" y="1092"/>
                      <a:pt x="159" y="1092"/>
                    </a:cubicBezTo>
                    <a:cubicBezTo>
                      <a:pt x="31" y="824"/>
                      <a:pt x="21" y="513"/>
                      <a:pt x="21" y="513"/>
                    </a:cubicBezTo>
                    <a:cubicBezTo>
                      <a:pt x="0" y="212"/>
                      <a:pt x="298" y="0"/>
                      <a:pt x="298" y="0"/>
                    </a:cubicBezTo>
                    <a:cubicBezTo>
                      <a:pt x="299" y="0"/>
                      <a:pt x="299" y="0"/>
                      <a:pt x="299" y="0"/>
                    </a:cubicBezTo>
                    <a:cubicBezTo>
                      <a:pt x="299" y="0"/>
                      <a:pt x="596" y="212"/>
                      <a:pt x="575" y="513"/>
                    </a:cubicBezTo>
                    <a:cubicBezTo>
                      <a:pt x="575" y="513"/>
                      <a:pt x="566" y="824"/>
                      <a:pt x="437" y="1092"/>
                    </a:cubicBezTo>
                    <a:lnTo>
                      <a:pt x="298" y="10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1" name="ïS1íḓé">
                <a:extLst>
                  <a:ext uri="{FF2B5EF4-FFF2-40B4-BE49-F238E27FC236}">
                    <a16:creationId xmlns:a16="http://schemas.microsoft.com/office/drawing/2014/main" id="{9756672F-C980-4E78-8D1F-9C3AFEE127BD}"/>
                  </a:ext>
                </a:extLst>
              </p:cNvPr>
              <p:cNvSpPr/>
              <p:nvPr/>
            </p:nvSpPr>
            <p:spPr bwMode="auto">
              <a:xfrm rot="3026502">
                <a:off x="9614946" y="1879379"/>
                <a:ext cx="874384" cy="284943"/>
              </a:xfrm>
              <a:custGeom>
                <a:avLst/>
                <a:gdLst>
                  <a:gd name="T0" fmla="*/ 508 w 528"/>
                  <a:gd name="T1" fmla="*/ 124 h 172"/>
                  <a:gd name="T2" fmla="*/ 528 w 528"/>
                  <a:gd name="T3" fmla="*/ 0 h 172"/>
                  <a:gd name="T4" fmla="*/ 248 w 528"/>
                  <a:gd name="T5" fmla="*/ 66 h 172"/>
                  <a:gd name="T6" fmla="*/ 0 w 528"/>
                  <a:gd name="T7" fmla="*/ 15 h 172"/>
                  <a:gd name="T8" fmla="*/ 21 w 528"/>
                  <a:gd name="T9" fmla="*/ 136 h 172"/>
                  <a:gd name="T10" fmla="*/ 248 w 528"/>
                  <a:gd name="T11" fmla="*/ 172 h 172"/>
                  <a:gd name="T12" fmla="*/ 508 w 528"/>
                  <a:gd name="T13" fmla="*/ 12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8" h="172">
                    <a:moveTo>
                      <a:pt x="508" y="124"/>
                    </a:moveTo>
                    <a:cubicBezTo>
                      <a:pt x="517" y="79"/>
                      <a:pt x="524" y="36"/>
                      <a:pt x="528" y="0"/>
                    </a:cubicBezTo>
                    <a:cubicBezTo>
                      <a:pt x="444" y="42"/>
                      <a:pt x="349" y="66"/>
                      <a:pt x="248" y="66"/>
                    </a:cubicBezTo>
                    <a:cubicBezTo>
                      <a:pt x="160" y="66"/>
                      <a:pt x="76" y="48"/>
                      <a:pt x="0" y="15"/>
                    </a:cubicBezTo>
                    <a:cubicBezTo>
                      <a:pt x="5" y="51"/>
                      <a:pt x="12" y="92"/>
                      <a:pt x="21" y="136"/>
                    </a:cubicBezTo>
                    <a:cubicBezTo>
                      <a:pt x="92" y="159"/>
                      <a:pt x="169" y="172"/>
                      <a:pt x="248" y="172"/>
                    </a:cubicBezTo>
                    <a:cubicBezTo>
                      <a:pt x="340" y="172"/>
                      <a:pt x="427" y="155"/>
                      <a:pt x="508" y="124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7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2" name="îş1îḍe">
                <a:extLst>
                  <a:ext uri="{FF2B5EF4-FFF2-40B4-BE49-F238E27FC236}">
                    <a16:creationId xmlns:a16="http://schemas.microsoft.com/office/drawing/2014/main" id="{8EBFD4C0-1677-49AD-BB37-A767E4DC9E70}"/>
                  </a:ext>
                </a:extLst>
              </p:cNvPr>
              <p:cNvSpPr/>
              <p:nvPr/>
            </p:nvSpPr>
            <p:spPr bwMode="auto">
              <a:xfrm rot="3026502">
                <a:off x="9890569" y="1654797"/>
                <a:ext cx="923969" cy="233262"/>
              </a:xfrm>
              <a:custGeom>
                <a:avLst/>
                <a:gdLst>
                  <a:gd name="T0" fmla="*/ 557 w 558"/>
                  <a:gd name="T1" fmla="*/ 80 h 141"/>
                  <a:gd name="T2" fmla="*/ 552 w 558"/>
                  <a:gd name="T3" fmla="*/ 0 h 141"/>
                  <a:gd name="T4" fmla="*/ 278 w 558"/>
                  <a:gd name="T5" fmla="*/ 62 h 141"/>
                  <a:gd name="T6" fmla="*/ 6 w 558"/>
                  <a:gd name="T7" fmla="*/ 1 h 141"/>
                  <a:gd name="T8" fmla="*/ 2 w 558"/>
                  <a:gd name="T9" fmla="*/ 92 h 141"/>
                  <a:gd name="T10" fmla="*/ 264 w 558"/>
                  <a:gd name="T11" fmla="*/ 141 h 141"/>
                  <a:gd name="T12" fmla="*/ 557 w 558"/>
                  <a:gd name="T13" fmla="*/ 8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8" h="141">
                    <a:moveTo>
                      <a:pt x="557" y="80"/>
                    </a:moveTo>
                    <a:cubicBezTo>
                      <a:pt x="558" y="53"/>
                      <a:pt x="556" y="26"/>
                      <a:pt x="552" y="0"/>
                    </a:cubicBezTo>
                    <a:cubicBezTo>
                      <a:pt x="469" y="40"/>
                      <a:pt x="376" y="62"/>
                      <a:pt x="278" y="62"/>
                    </a:cubicBezTo>
                    <a:cubicBezTo>
                      <a:pt x="181" y="62"/>
                      <a:pt x="88" y="40"/>
                      <a:pt x="6" y="1"/>
                    </a:cubicBezTo>
                    <a:cubicBezTo>
                      <a:pt x="2" y="31"/>
                      <a:pt x="0" y="61"/>
                      <a:pt x="2" y="92"/>
                    </a:cubicBezTo>
                    <a:cubicBezTo>
                      <a:pt x="84" y="123"/>
                      <a:pt x="172" y="141"/>
                      <a:pt x="264" y="141"/>
                    </a:cubicBezTo>
                    <a:cubicBezTo>
                      <a:pt x="368" y="141"/>
                      <a:pt x="467" y="119"/>
                      <a:pt x="557" y="8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3" name="í$líḑè">
                <a:extLst>
                  <a:ext uri="{FF2B5EF4-FFF2-40B4-BE49-F238E27FC236}">
                    <a16:creationId xmlns:a16="http://schemas.microsoft.com/office/drawing/2014/main" id="{CAD8343D-8BC2-41CE-97BB-C6380521AE2C}"/>
                  </a:ext>
                </a:extLst>
              </p:cNvPr>
              <p:cNvSpPr/>
              <p:nvPr/>
            </p:nvSpPr>
            <p:spPr bwMode="auto">
              <a:xfrm rot="3026502">
                <a:off x="10256406" y="1746377"/>
                <a:ext cx="112441" cy="112441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4" name="í$ļiḋe">
                <a:extLst>
                  <a:ext uri="{FF2B5EF4-FFF2-40B4-BE49-F238E27FC236}">
                    <a16:creationId xmlns:a16="http://schemas.microsoft.com/office/drawing/2014/main" id="{AC33EC01-70BD-4808-97A6-4FC617A85FF0}"/>
                  </a:ext>
                </a:extLst>
              </p:cNvPr>
              <p:cNvSpPr/>
              <p:nvPr/>
            </p:nvSpPr>
            <p:spPr bwMode="auto">
              <a:xfrm rot="3026502">
                <a:off x="10256406" y="1746377"/>
                <a:ext cx="112441" cy="112441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íṧlíḑè">
                <a:extLst>
                  <a:ext uri="{FF2B5EF4-FFF2-40B4-BE49-F238E27FC236}">
                    <a16:creationId xmlns:a16="http://schemas.microsoft.com/office/drawing/2014/main" id="{97CA74C3-6C43-4D17-860F-A055E3D47C9A}"/>
                  </a:ext>
                </a:extLst>
              </p:cNvPr>
              <p:cNvSpPr/>
              <p:nvPr/>
            </p:nvSpPr>
            <p:spPr bwMode="auto">
              <a:xfrm rot="3026502">
                <a:off x="10256406" y="1746377"/>
                <a:ext cx="112441" cy="112441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6" name="íş1iḓe">
                <a:extLst>
                  <a:ext uri="{FF2B5EF4-FFF2-40B4-BE49-F238E27FC236}">
                    <a16:creationId xmlns:a16="http://schemas.microsoft.com/office/drawing/2014/main" id="{5022A024-CF85-42B8-9756-575DB55F9BCA}"/>
                  </a:ext>
                </a:extLst>
              </p:cNvPr>
              <p:cNvSpPr/>
              <p:nvPr/>
            </p:nvSpPr>
            <p:spPr bwMode="auto">
              <a:xfrm rot="3026502">
                <a:off x="10130411" y="1865197"/>
                <a:ext cx="91489" cy="89394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7" name="ïśḻîdê">
                <a:extLst>
                  <a:ext uri="{FF2B5EF4-FFF2-40B4-BE49-F238E27FC236}">
                    <a16:creationId xmlns:a16="http://schemas.microsoft.com/office/drawing/2014/main" id="{C4078A56-58CC-45D4-ACB1-686894BE0757}"/>
                  </a:ext>
                </a:extLst>
              </p:cNvPr>
              <p:cNvSpPr/>
              <p:nvPr/>
            </p:nvSpPr>
            <p:spPr bwMode="auto">
              <a:xfrm rot="3026502">
                <a:off x="10130411" y="1865197"/>
                <a:ext cx="91489" cy="89394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8" name="îśḻîḋè">
                <a:extLst>
                  <a:ext uri="{FF2B5EF4-FFF2-40B4-BE49-F238E27FC236}">
                    <a16:creationId xmlns:a16="http://schemas.microsoft.com/office/drawing/2014/main" id="{C195A1DA-3233-451E-93E0-DB737C350D01}"/>
                  </a:ext>
                </a:extLst>
              </p:cNvPr>
              <p:cNvSpPr/>
              <p:nvPr/>
            </p:nvSpPr>
            <p:spPr bwMode="auto">
              <a:xfrm rot="3026502">
                <a:off x="10130411" y="1865197"/>
                <a:ext cx="91489" cy="89394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iŝľïḍe">
                <a:extLst>
                  <a:ext uri="{FF2B5EF4-FFF2-40B4-BE49-F238E27FC236}">
                    <a16:creationId xmlns:a16="http://schemas.microsoft.com/office/drawing/2014/main" id="{D2564319-FAD7-45E1-A441-995EA12572E7}"/>
                  </a:ext>
                </a:extLst>
              </p:cNvPr>
              <p:cNvSpPr/>
              <p:nvPr/>
            </p:nvSpPr>
            <p:spPr bwMode="auto">
              <a:xfrm rot="3026502">
                <a:off x="10010877" y="1963938"/>
                <a:ext cx="91489" cy="89394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0" name="iṣḷïďe">
                <a:extLst>
                  <a:ext uri="{FF2B5EF4-FFF2-40B4-BE49-F238E27FC236}">
                    <a16:creationId xmlns:a16="http://schemas.microsoft.com/office/drawing/2014/main" id="{11258918-7630-4A3A-B241-3934A361BFBC}"/>
                  </a:ext>
                </a:extLst>
              </p:cNvPr>
              <p:cNvSpPr/>
              <p:nvPr/>
            </p:nvSpPr>
            <p:spPr bwMode="auto">
              <a:xfrm rot="3026502">
                <a:off x="10010877" y="1963938"/>
                <a:ext cx="91489" cy="89394"/>
              </a:xfrm>
              <a:prstGeom prst="ellipse">
                <a:avLst/>
              </a:pr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1" name="î$ľîḋé">
                <a:extLst>
                  <a:ext uri="{FF2B5EF4-FFF2-40B4-BE49-F238E27FC236}">
                    <a16:creationId xmlns:a16="http://schemas.microsoft.com/office/drawing/2014/main" id="{FACBCA1F-2D2A-413D-BFB6-42052F07A4CD}"/>
                  </a:ext>
                </a:extLst>
              </p:cNvPr>
              <p:cNvSpPr/>
              <p:nvPr/>
            </p:nvSpPr>
            <p:spPr bwMode="auto">
              <a:xfrm rot="3026502">
                <a:off x="10010877" y="1963938"/>
                <a:ext cx="91489" cy="89394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isļiḑè">
                <a:extLst>
                  <a:ext uri="{FF2B5EF4-FFF2-40B4-BE49-F238E27FC236}">
                    <a16:creationId xmlns:a16="http://schemas.microsoft.com/office/drawing/2014/main" id="{83028550-DD8A-48E0-8387-BE4B3EE162DF}"/>
                  </a:ext>
                </a:extLst>
              </p:cNvPr>
              <p:cNvSpPr/>
              <p:nvPr/>
            </p:nvSpPr>
            <p:spPr bwMode="auto">
              <a:xfrm rot="3026502">
                <a:off x="9600549" y="1927489"/>
                <a:ext cx="129202" cy="819909"/>
              </a:xfrm>
              <a:custGeom>
                <a:avLst/>
                <a:gdLst>
                  <a:gd name="T0" fmla="*/ 77 w 78"/>
                  <a:gd name="T1" fmla="*/ 48 h 496"/>
                  <a:gd name="T2" fmla="*/ 78 w 78"/>
                  <a:gd name="T3" fmla="*/ 39 h 496"/>
                  <a:gd name="T4" fmla="*/ 39 w 78"/>
                  <a:gd name="T5" fmla="*/ 0 h 496"/>
                  <a:gd name="T6" fmla="*/ 0 w 78"/>
                  <a:gd name="T7" fmla="*/ 40 h 496"/>
                  <a:gd name="T8" fmla="*/ 18 w 78"/>
                  <a:gd name="T9" fmla="*/ 475 h 496"/>
                  <a:gd name="T10" fmla="*/ 19 w 78"/>
                  <a:gd name="T11" fmla="*/ 475 h 496"/>
                  <a:gd name="T12" fmla="*/ 19 w 78"/>
                  <a:gd name="T13" fmla="*/ 475 h 496"/>
                  <a:gd name="T14" fmla="*/ 40 w 78"/>
                  <a:gd name="T15" fmla="*/ 496 h 496"/>
                  <a:gd name="T16" fmla="*/ 61 w 78"/>
                  <a:gd name="T17" fmla="*/ 475 h 496"/>
                  <a:gd name="T18" fmla="*/ 61 w 78"/>
                  <a:gd name="T19" fmla="*/ 475 h 496"/>
                  <a:gd name="T20" fmla="*/ 61 w 78"/>
                  <a:gd name="T21" fmla="*/ 475 h 496"/>
                  <a:gd name="T22" fmla="*/ 77 w 78"/>
                  <a:gd name="T23" fmla="*/ 48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496">
                    <a:moveTo>
                      <a:pt x="77" y="48"/>
                    </a:moveTo>
                    <a:cubicBezTo>
                      <a:pt x="77" y="45"/>
                      <a:pt x="78" y="42"/>
                      <a:pt x="78" y="39"/>
                    </a:cubicBezTo>
                    <a:cubicBezTo>
                      <a:pt x="78" y="18"/>
                      <a:pt x="60" y="0"/>
                      <a:pt x="39" y="0"/>
                    </a:cubicBezTo>
                    <a:cubicBezTo>
                      <a:pt x="17" y="0"/>
                      <a:pt x="0" y="18"/>
                      <a:pt x="0" y="40"/>
                    </a:cubicBezTo>
                    <a:cubicBezTo>
                      <a:pt x="18" y="475"/>
                      <a:pt x="18" y="475"/>
                      <a:pt x="18" y="475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75"/>
                      <a:pt x="19" y="475"/>
                      <a:pt x="19" y="475"/>
                    </a:cubicBezTo>
                    <a:cubicBezTo>
                      <a:pt x="19" y="487"/>
                      <a:pt x="29" y="496"/>
                      <a:pt x="40" y="496"/>
                    </a:cubicBezTo>
                    <a:cubicBezTo>
                      <a:pt x="52" y="496"/>
                      <a:pt x="61" y="487"/>
                      <a:pt x="61" y="475"/>
                    </a:cubicBezTo>
                    <a:cubicBezTo>
                      <a:pt x="61" y="475"/>
                      <a:pt x="61" y="475"/>
                      <a:pt x="61" y="475"/>
                    </a:cubicBezTo>
                    <a:cubicBezTo>
                      <a:pt x="61" y="475"/>
                      <a:pt x="61" y="475"/>
                      <a:pt x="61" y="475"/>
                    </a:cubicBezTo>
                    <a:lnTo>
                      <a:pt x="77" y="48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3" name="íṧ1îḑê">
                <a:extLst>
                  <a:ext uri="{FF2B5EF4-FFF2-40B4-BE49-F238E27FC236}">
                    <a16:creationId xmlns:a16="http://schemas.microsoft.com/office/drawing/2014/main" id="{F5B13C84-F1E4-4486-81E6-237F6A64E4B9}"/>
                  </a:ext>
                </a:extLst>
              </p:cNvPr>
              <p:cNvSpPr/>
              <p:nvPr/>
            </p:nvSpPr>
            <p:spPr bwMode="auto">
              <a:xfrm rot="3026502">
                <a:off x="10421845" y="1424744"/>
                <a:ext cx="323354" cy="322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xtLst>
                <a:ext uri="{91240B29-F687-4f45-9708-019B960494DF}">
                  <a14:hiddenLine xmlns="" xmlns:lc="http://schemas.openxmlformats.org/drawingml/2006/lockedCanvas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 fontScale="475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16" name="ïšľídè">
              <a:extLst>
                <a:ext uri="{FF2B5EF4-FFF2-40B4-BE49-F238E27FC236}">
                  <a16:creationId xmlns:a16="http://schemas.microsoft.com/office/drawing/2014/main" id="{4F6B91DC-100F-4D16-A444-2C23AF25AB6E}"/>
                </a:ext>
              </a:extLst>
            </p:cNvPr>
            <p:cNvGrpSpPr/>
            <p:nvPr/>
          </p:nvGrpSpPr>
          <p:grpSpPr>
            <a:xfrm>
              <a:off x="1107937" y="2497056"/>
              <a:ext cx="2108063" cy="1075793"/>
              <a:chOff x="1107937" y="2799003"/>
              <a:chExt cx="2108063" cy="1075793"/>
            </a:xfrm>
          </p:grpSpPr>
          <p:sp>
            <p:nvSpPr>
              <p:cNvPr id="26" name="išļï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107937" y="3186601"/>
                <a:ext cx="2108063" cy="688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7" name="ïṩļid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107937" y="279900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7" name="îŝḻidé">
              <a:extLst>
                <a:ext uri="{FF2B5EF4-FFF2-40B4-BE49-F238E27FC236}">
                  <a16:creationId xmlns:a16="http://schemas.microsoft.com/office/drawing/2014/main" id="{C4B7765A-25A9-40A9-B5B2-D39035104517}"/>
                </a:ext>
              </a:extLst>
            </p:cNvPr>
            <p:cNvGrpSpPr/>
            <p:nvPr/>
          </p:nvGrpSpPr>
          <p:grpSpPr>
            <a:xfrm>
              <a:off x="3081000" y="5004877"/>
              <a:ext cx="2108063" cy="1075793"/>
              <a:chOff x="3081000" y="5306824"/>
              <a:chExt cx="2108063" cy="1075793"/>
            </a:xfrm>
          </p:grpSpPr>
          <p:sp>
            <p:nvSpPr>
              <p:cNvPr id="24" name="íšľï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3081000" y="5694422"/>
                <a:ext cx="2108063" cy="688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5" name="íş1íḑ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3081000" y="53068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8" name="ïṡlíḍé">
              <a:extLst>
                <a:ext uri="{FF2B5EF4-FFF2-40B4-BE49-F238E27FC236}">
                  <a16:creationId xmlns:a16="http://schemas.microsoft.com/office/drawing/2014/main" id="{453C5E96-C4F2-49C7-B5D7-C940F1CEA711}"/>
                </a:ext>
              </a:extLst>
            </p:cNvPr>
            <p:cNvGrpSpPr/>
            <p:nvPr/>
          </p:nvGrpSpPr>
          <p:grpSpPr>
            <a:xfrm>
              <a:off x="6914342" y="4202600"/>
              <a:ext cx="2108063" cy="1075793"/>
              <a:chOff x="6914342" y="4504547"/>
              <a:chExt cx="2108063" cy="1075793"/>
            </a:xfrm>
          </p:grpSpPr>
          <p:sp>
            <p:nvSpPr>
              <p:cNvPr id="22" name="ïşliḍ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6914342" y="4892145"/>
                <a:ext cx="2108063" cy="688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3" name="ïṡ1ï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6914342" y="4504547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9" name="ïṧ1iḍè">
              <a:extLst>
                <a:ext uri="{FF2B5EF4-FFF2-40B4-BE49-F238E27FC236}">
                  <a16:creationId xmlns:a16="http://schemas.microsoft.com/office/drawing/2014/main" id="{E2255FEE-20C1-4035-A1F5-0624AC61833C}"/>
                </a:ext>
              </a:extLst>
            </p:cNvPr>
            <p:cNvGrpSpPr/>
            <p:nvPr/>
          </p:nvGrpSpPr>
          <p:grpSpPr>
            <a:xfrm>
              <a:off x="5022937" y="1777053"/>
              <a:ext cx="2108063" cy="1075793"/>
              <a:chOff x="5022937" y="2079000"/>
              <a:chExt cx="2108063" cy="1075793"/>
            </a:xfrm>
          </p:grpSpPr>
          <p:sp>
            <p:nvSpPr>
              <p:cNvPr id="20" name="íṣḻîď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5022937" y="2466598"/>
                <a:ext cx="2108063" cy="688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1" name="ïS1íḓ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5022937" y="207900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0906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027D8-CAC3-4169-AE7A-6B588577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4FB01-DC98-4EE6-AF3F-6F6C649E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/>
          </a:p>
        </p:txBody>
      </p:sp>
      <p:grpSp>
        <p:nvGrpSpPr>
          <p:cNvPr id="5" name="0e6995ff-7793-46d4-a544-d16085d1f0e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8BCFEBB-214E-43A1-ACFB-307E795F4B9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866000" y="1219743"/>
            <a:ext cx="8562200" cy="5638257"/>
            <a:chOff x="1866000" y="1219743"/>
            <a:chExt cx="8562200" cy="5638257"/>
          </a:xfrm>
        </p:grpSpPr>
        <p:grpSp>
          <p:nvGrpSpPr>
            <p:cNvPr id="6" name="iśḻíḑè">
              <a:extLst>
                <a:ext uri="{FF2B5EF4-FFF2-40B4-BE49-F238E27FC236}">
                  <a16:creationId xmlns:a16="http://schemas.microsoft.com/office/drawing/2014/main" id="{7A01609B-3B61-48A8-A6FC-E387703AA5F2}"/>
                </a:ext>
              </a:extLst>
            </p:cNvPr>
            <p:cNvGrpSpPr/>
            <p:nvPr/>
          </p:nvGrpSpPr>
          <p:grpSpPr>
            <a:xfrm>
              <a:off x="5888038" y="1219743"/>
              <a:ext cx="354013" cy="5638257"/>
              <a:chOff x="5888038" y="1230313"/>
              <a:chExt cx="354013" cy="5638257"/>
            </a:xfrm>
          </p:grpSpPr>
          <p:sp>
            <p:nvSpPr>
              <p:cNvPr id="44" name="ïsḻïďé">
                <a:extLst>
                  <a:ext uri="{FF2B5EF4-FFF2-40B4-BE49-F238E27FC236}">
                    <a16:creationId xmlns:a16="http://schemas.microsoft.com/office/drawing/2014/main" id="{AFB90AE9-739E-4D40-9591-EBB93B3CFD07}"/>
                  </a:ext>
                </a:extLst>
              </p:cNvPr>
              <p:cNvSpPr/>
              <p:nvPr/>
            </p:nvSpPr>
            <p:spPr bwMode="auto">
              <a:xfrm>
                <a:off x="5916613" y="1384301"/>
                <a:ext cx="300038" cy="5484269"/>
              </a:xfrm>
              <a:custGeom>
                <a:avLst/>
                <a:gdLst>
                  <a:gd name="connsiteX0" fmla="*/ 0 w 300038"/>
                  <a:gd name="connsiteY0" fmla="*/ 0 h 5484269"/>
                  <a:gd name="connsiteX1" fmla="*/ 300038 w 300038"/>
                  <a:gd name="connsiteY1" fmla="*/ 0 h 5484269"/>
                  <a:gd name="connsiteX2" fmla="*/ 300038 w 300038"/>
                  <a:gd name="connsiteY2" fmla="*/ 5484269 h 5484269"/>
                  <a:gd name="connsiteX3" fmla="*/ 0 w 300038"/>
                  <a:gd name="connsiteY3" fmla="*/ 5484269 h 548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038" h="5484269">
                    <a:moveTo>
                      <a:pt x="0" y="0"/>
                    </a:moveTo>
                    <a:lnTo>
                      <a:pt x="300038" y="0"/>
                    </a:lnTo>
                    <a:lnTo>
                      <a:pt x="300038" y="5484269"/>
                    </a:lnTo>
                    <a:lnTo>
                      <a:pt x="0" y="5484269"/>
                    </a:lnTo>
                    <a:close/>
                  </a:path>
                </a:pathLst>
              </a:custGeom>
              <a:gradFill>
                <a:gsLst>
                  <a:gs pos="15000">
                    <a:schemeClr val="bg2"/>
                  </a:gs>
                  <a:gs pos="100000">
                    <a:schemeClr val="bg2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txBody>
              <a:bodyPr wrap="square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45" name="íśľiḑè">
                <a:extLst>
                  <a:ext uri="{FF2B5EF4-FFF2-40B4-BE49-F238E27FC236}">
                    <a16:creationId xmlns:a16="http://schemas.microsoft.com/office/drawing/2014/main" id="{7C4AFF6D-6C19-4CA3-A176-4BB57F6F26F2}"/>
                  </a:ext>
                </a:extLst>
              </p:cNvPr>
              <p:cNvSpPr/>
              <p:nvPr/>
            </p:nvSpPr>
            <p:spPr bwMode="auto">
              <a:xfrm>
                <a:off x="5888038" y="1230313"/>
                <a:ext cx="354013" cy="255588"/>
              </a:xfrm>
              <a:prstGeom prst="rect">
                <a:avLst/>
              </a:prstGeom>
              <a:gradFill>
                <a:gsLst>
                  <a:gs pos="15000">
                    <a:schemeClr val="tx2"/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íśľîḑé">
              <a:extLst>
                <a:ext uri="{FF2B5EF4-FFF2-40B4-BE49-F238E27FC236}">
                  <a16:creationId xmlns:a16="http://schemas.microsoft.com/office/drawing/2014/main" id="{60459EE0-EB19-432F-A4CF-878B95CEE9B5}"/>
                </a:ext>
              </a:extLst>
            </p:cNvPr>
            <p:cNvSpPr/>
            <p:nvPr/>
          </p:nvSpPr>
          <p:spPr bwMode="auto">
            <a:xfrm>
              <a:off x="5916613" y="2390775"/>
              <a:ext cx="300038" cy="287338"/>
            </a:xfrm>
            <a:prstGeom prst="rect">
              <a:avLst/>
            </a:prstGeom>
            <a:gradFill flip="none" rotWithShape="1">
              <a:gsLst>
                <a:gs pos="46000">
                  <a:schemeClr val="tx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ļïďe">
              <a:extLst>
                <a:ext uri="{FF2B5EF4-FFF2-40B4-BE49-F238E27FC236}">
                  <a16:creationId xmlns:a16="http://schemas.microsoft.com/office/drawing/2014/main" id="{F62B3F61-66E0-434F-A2E6-9EA5845B7BA2}"/>
                </a:ext>
              </a:extLst>
            </p:cNvPr>
            <p:cNvSpPr/>
            <p:nvPr/>
          </p:nvSpPr>
          <p:spPr bwMode="auto">
            <a:xfrm>
              <a:off x="5916613" y="4572000"/>
              <a:ext cx="300038" cy="290513"/>
            </a:xfrm>
            <a:prstGeom prst="rect">
              <a:avLst/>
            </a:prstGeom>
            <a:gradFill flip="none" rotWithShape="1">
              <a:gsLst>
                <a:gs pos="46000">
                  <a:schemeClr val="tx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şlïḓê">
              <a:extLst>
                <a:ext uri="{FF2B5EF4-FFF2-40B4-BE49-F238E27FC236}">
                  <a16:creationId xmlns:a16="http://schemas.microsoft.com/office/drawing/2014/main" id="{946EB8A6-3334-4622-8839-60F79D858077}"/>
                </a:ext>
              </a:extLst>
            </p:cNvPr>
            <p:cNvGrpSpPr/>
            <p:nvPr/>
          </p:nvGrpSpPr>
          <p:grpSpPr>
            <a:xfrm>
              <a:off x="3494088" y="3925888"/>
              <a:ext cx="3324225" cy="884238"/>
              <a:chOff x="3494088" y="3925888"/>
              <a:chExt cx="3324225" cy="884238"/>
            </a:xfrm>
          </p:grpSpPr>
          <p:sp>
            <p:nvSpPr>
              <p:cNvPr id="42" name="îṥľiḍè">
                <a:extLst>
                  <a:ext uri="{FF2B5EF4-FFF2-40B4-BE49-F238E27FC236}">
                    <a16:creationId xmlns:a16="http://schemas.microsoft.com/office/drawing/2014/main" id="{80670BB9-8CCE-40DA-8EBD-A71F3C491CF3}"/>
                  </a:ext>
                </a:extLst>
              </p:cNvPr>
              <p:cNvSpPr/>
              <p:nvPr/>
            </p:nvSpPr>
            <p:spPr bwMode="auto">
              <a:xfrm>
                <a:off x="3494088" y="3925888"/>
                <a:ext cx="3324225" cy="884238"/>
              </a:xfrm>
              <a:custGeom>
                <a:avLst/>
                <a:gdLst>
                  <a:gd name="T0" fmla="*/ 1282 w 1282"/>
                  <a:gd name="T1" fmla="*/ 311 h 341"/>
                  <a:gd name="T2" fmla="*/ 1252 w 1282"/>
                  <a:gd name="T3" fmla="*/ 341 h 341"/>
                  <a:gd name="T4" fmla="*/ 30 w 1282"/>
                  <a:gd name="T5" fmla="*/ 341 h 341"/>
                  <a:gd name="T6" fmla="*/ 0 w 1282"/>
                  <a:gd name="T7" fmla="*/ 311 h 341"/>
                  <a:gd name="T8" fmla="*/ 0 w 1282"/>
                  <a:gd name="T9" fmla="*/ 30 h 341"/>
                  <a:gd name="T10" fmla="*/ 30 w 1282"/>
                  <a:gd name="T11" fmla="*/ 0 h 341"/>
                  <a:gd name="T12" fmla="*/ 1252 w 1282"/>
                  <a:gd name="T13" fmla="*/ 0 h 341"/>
                  <a:gd name="T14" fmla="*/ 1282 w 1282"/>
                  <a:gd name="T15" fmla="*/ 30 h 341"/>
                  <a:gd name="T16" fmla="*/ 1282 w 1282"/>
                  <a:gd name="T17" fmla="*/ 31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2" h="341">
                    <a:moveTo>
                      <a:pt x="1282" y="311"/>
                    </a:moveTo>
                    <a:cubicBezTo>
                      <a:pt x="1282" y="327"/>
                      <a:pt x="1268" y="341"/>
                      <a:pt x="1252" y="341"/>
                    </a:cubicBezTo>
                    <a:cubicBezTo>
                      <a:pt x="30" y="341"/>
                      <a:pt x="30" y="341"/>
                      <a:pt x="30" y="341"/>
                    </a:cubicBezTo>
                    <a:cubicBezTo>
                      <a:pt x="13" y="341"/>
                      <a:pt x="0" y="327"/>
                      <a:pt x="0" y="3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1252" y="0"/>
                      <a:pt x="1252" y="0"/>
                      <a:pt x="1252" y="0"/>
                    </a:cubicBezTo>
                    <a:cubicBezTo>
                      <a:pt x="1268" y="0"/>
                      <a:pt x="1282" y="13"/>
                      <a:pt x="1282" y="30"/>
                    </a:cubicBezTo>
                    <a:lnTo>
                      <a:pt x="1282" y="31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iS1íḑe">
                <a:extLst>
                  <a:ext uri="{FF2B5EF4-FFF2-40B4-BE49-F238E27FC236}">
                    <a16:creationId xmlns:a16="http://schemas.microsoft.com/office/drawing/2014/main" id="{CEDA9462-939C-433E-AA08-13048B344CA5}"/>
                  </a:ext>
                </a:extLst>
              </p:cNvPr>
              <p:cNvSpPr/>
              <p:nvPr/>
            </p:nvSpPr>
            <p:spPr bwMode="auto">
              <a:xfrm>
                <a:off x="3590926" y="4010025"/>
                <a:ext cx="3128963" cy="714375"/>
              </a:xfrm>
              <a:custGeom>
                <a:avLst/>
                <a:gdLst>
                  <a:gd name="T0" fmla="*/ 24 w 1207"/>
                  <a:gd name="T1" fmla="*/ 0 h 276"/>
                  <a:gd name="T2" fmla="*/ 0 w 1207"/>
                  <a:gd name="T3" fmla="*/ 24 h 276"/>
                  <a:gd name="T4" fmla="*/ 0 w 1207"/>
                  <a:gd name="T5" fmla="*/ 252 h 276"/>
                  <a:gd name="T6" fmla="*/ 24 w 1207"/>
                  <a:gd name="T7" fmla="*/ 276 h 276"/>
                  <a:gd name="T8" fmla="*/ 1183 w 1207"/>
                  <a:gd name="T9" fmla="*/ 276 h 276"/>
                  <a:gd name="T10" fmla="*/ 1207 w 1207"/>
                  <a:gd name="T11" fmla="*/ 252 h 276"/>
                  <a:gd name="T12" fmla="*/ 1207 w 1207"/>
                  <a:gd name="T13" fmla="*/ 24 h 276"/>
                  <a:gd name="T14" fmla="*/ 1183 w 1207"/>
                  <a:gd name="T15" fmla="*/ 0 h 276"/>
                  <a:gd name="T16" fmla="*/ 24 w 1207"/>
                  <a:gd name="T1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7" h="27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0" y="265"/>
                      <a:pt x="11" y="276"/>
                      <a:pt x="24" y="276"/>
                    </a:cubicBezTo>
                    <a:cubicBezTo>
                      <a:pt x="1183" y="276"/>
                      <a:pt x="1183" y="276"/>
                      <a:pt x="1183" y="276"/>
                    </a:cubicBezTo>
                    <a:cubicBezTo>
                      <a:pt x="1196" y="276"/>
                      <a:pt x="1207" y="265"/>
                      <a:pt x="1207" y="252"/>
                    </a:cubicBezTo>
                    <a:cubicBezTo>
                      <a:pt x="1207" y="24"/>
                      <a:pt x="1207" y="24"/>
                      <a:pt x="1207" y="24"/>
                    </a:cubicBezTo>
                    <a:cubicBezTo>
                      <a:pt x="1207" y="11"/>
                      <a:pt x="1196" y="0"/>
                      <a:pt x="118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noFill/>
              <a:ln w="317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îS1ïḍè">
              <a:extLst>
                <a:ext uri="{FF2B5EF4-FFF2-40B4-BE49-F238E27FC236}">
                  <a16:creationId xmlns:a16="http://schemas.microsoft.com/office/drawing/2014/main" id="{C710A4A5-EC50-44FA-90A9-13196133AB08}"/>
                </a:ext>
              </a:extLst>
            </p:cNvPr>
            <p:cNvSpPr/>
            <p:nvPr/>
          </p:nvSpPr>
          <p:spPr bwMode="auto">
            <a:xfrm>
              <a:off x="5916613" y="3468688"/>
              <a:ext cx="300038" cy="287338"/>
            </a:xfrm>
            <a:prstGeom prst="rect">
              <a:avLst/>
            </a:prstGeom>
            <a:gradFill flip="none" rotWithShape="1">
              <a:gsLst>
                <a:gs pos="46000">
                  <a:schemeClr val="tx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śliḓe">
              <a:extLst>
                <a:ext uri="{FF2B5EF4-FFF2-40B4-BE49-F238E27FC236}">
                  <a16:creationId xmlns:a16="http://schemas.microsoft.com/office/drawing/2014/main" id="{61326420-64E2-423D-AF11-62CE10CEDFDD}"/>
                </a:ext>
              </a:extLst>
            </p:cNvPr>
            <p:cNvSpPr/>
            <p:nvPr/>
          </p:nvSpPr>
          <p:spPr bwMode="auto">
            <a:xfrm>
              <a:off x="5916613" y="5649913"/>
              <a:ext cx="300038" cy="288925"/>
            </a:xfrm>
            <a:prstGeom prst="rect">
              <a:avLst/>
            </a:prstGeom>
            <a:gradFill flip="none" rotWithShape="1">
              <a:gsLst>
                <a:gs pos="46000">
                  <a:schemeClr val="tx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2" name="îšľidê">
              <a:extLst>
                <a:ext uri="{FF2B5EF4-FFF2-40B4-BE49-F238E27FC236}">
                  <a16:creationId xmlns:a16="http://schemas.microsoft.com/office/drawing/2014/main" id="{088E466D-BEC9-4277-9341-77A812E5FB7C}"/>
                </a:ext>
              </a:extLst>
            </p:cNvPr>
            <p:cNvGrpSpPr/>
            <p:nvPr/>
          </p:nvGrpSpPr>
          <p:grpSpPr>
            <a:xfrm>
              <a:off x="5486401" y="4997045"/>
              <a:ext cx="3322638" cy="882650"/>
              <a:chOff x="5486401" y="4994275"/>
              <a:chExt cx="3322638" cy="882650"/>
            </a:xfrm>
          </p:grpSpPr>
          <p:sp>
            <p:nvSpPr>
              <p:cNvPr id="40" name="išļíḋê">
                <a:extLst>
                  <a:ext uri="{FF2B5EF4-FFF2-40B4-BE49-F238E27FC236}">
                    <a16:creationId xmlns:a16="http://schemas.microsoft.com/office/drawing/2014/main" id="{904B507F-D43E-4D4F-BBB9-1FD56D1814D1}"/>
                  </a:ext>
                </a:extLst>
              </p:cNvPr>
              <p:cNvSpPr/>
              <p:nvPr/>
            </p:nvSpPr>
            <p:spPr bwMode="auto">
              <a:xfrm>
                <a:off x="5486401" y="4994275"/>
                <a:ext cx="3322638" cy="882650"/>
              </a:xfrm>
              <a:custGeom>
                <a:avLst/>
                <a:gdLst>
                  <a:gd name="T0" fmla="*/ 1282 w 1282"/>
                  <a:gd name="T1" fmla="*/ 311 h 341"/>
                  <a:gd name="T2" fmla="*/ 1252 w 1282"/>
                  <a:gd name="T3" fmla="*/ 341 h 341"/>
                  <a:gd name="T4" fmla="*/ 30 w 1282"/>
                  <a:gd name="T5" fmla="*/ 341 h 341"/>
                  <a:gd name="T6" fmla="*/ 0 w 1282"/>
                  <a:gd name="T7" fmla="*/ 311 h 341"/>
                  <a:gd name="T8" fmla="*/ 0 w 1282"/>
                  <a:gd name="T9" fmla="*/ 30 h 341"/>
                  <a:gd name="T10" fmla="*/ 30 w 1282"/>
                  <a:gd name="T11" fmla="*/ 0 h 341"/>
                  <a:gd name="T12" fmla="*/ 1252 w 1282"/>
                  <a:gd name="T13" fmla="*/ 0 h 341"/>
                  <a:gd name="T14" fmla="*/ 1282 w 1282"/>
                  <a:gd name="T15" fmla="*/ 30 h 341"/>
                  <a:gd name="T16" fmla="*/ 1282 w 1282"/>
                  <a:gd name="T17" fmla="*/ 31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2" h="341">
                    <a:moveTo>
                      <a:pt x="1282" y="311"/>
                    </a:moveTo>
                    <a:cubicBezTo>
                      <a:pt x="1282" y="327"/>
                      <a:pt x="1268" y="341"/>
                      <a:pt x="1252" y="341"/>
                    </a:cubicBezTo>
                    <a:cubicBezTo>
                      <a:pt x="30" y="341"/>
                      <a:pt x="30" y="341"/>
                      <a:pt x="30" y="341"/>
                    </a:cubicBezTo>
                    <a:cubicBezTo>
                      <a:pt x="13" y="341"/>
                      <a:pt x="0" y="327"/>
                      <a:pt x="0" y="3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1252" y="0"/>
                      <a:pt x="1252" y="0"/>
                      <a:pt x="1252" y="0"/>
                    </a:cubicBezTo>
                    <a:cubicBezTo>
                      <a:pt x="1268" y="0"/>
                      <a:pt x="1282" y="13"/>
                      <a:pt x="1282" y="30"/>
                    </a:cubicBezTo>
                    <a:lnTo>
                      <a:pt x="1282" y="3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ïs1îḋè">
                <a:extLst>
                  <a:ext uri="{FF2B5EF4-FFF2-40B4-BE49-F238E27FC236}">
                    <a16:creationId xmlns:a16="http://schemas.microsoft.com/office/drawing/2014/main" id="{76832C93-8327-47BE-8698-BE7FB2893968}"/>
                  </a:ext>
                </a:extLst>
              </p:cNvPr>
              <p:cNvSpPr/>
              <p:nvPr/>
            </p:nvSpPr>
            <p:spPr bwMode="auto">
              <a:xfrm>
                <a:off x="5581651" y="5076825"/>
                <a:ext cx="3128963" cy="714375"/>
              </a:xfrm>
              <a:custGeom>
                <a:avLst/>
                <a:gdLst>
                  <a:gd name="T0" fmla="*/ 24 w 1207"/>
                  <a:gd name="T1" fmla="*/ 0 h 276"/>
                  <a:gd name="T2" fmla="*/ 0 w 1207"/>
                  <a:gd name="T3" fmla="*/ 24 h 276"/>
                  <a:gd name="T4" fmla="*/ 0 w 1207"/>
                  <a:gd name="T5" fmla="*/ 252 h 276"/>
                  <a:gd name="T6" fmla="*/ 24 w 1207"/>
                  <a:gd name="T7" fmla="*/ 276 h 276"/>
                  <a:gd name="T8" fmla="*/ 1183 w 1207"/>
                  <a:gd name="T9" fmla="*/ 276 h 276"/>
                  <a:gd name="T10" fmla="*/ 1207 w 1207"/>
                  <a:gd name="T11" fmla="*/ 252 h 276"/>
                  <a:gd name="T12" fmla="*/ 1207 w 1207"/>
                  <a:gd name="T13" fmla="*/ 24 h 276"/>
                  <a:gd name="T14" fmla="*/ 1183 w 1207"/>
                  <a:gd name="T15" fmla="*/ 0 h 276"/>
                  <a:gd name="T16" fmla="*/ 24 w 1207"/>
                  <a:gd name="T1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7" h="27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0" y="265"/>
                      <a:pt x="11" y="276"/>
                      <a:pt x="24" y="276"/>
                    </a:cubicBezTo>
                    <a:cubicBezTo>
                      <a:pt x="1183" y="276"/>
                      <a:pt x="1183" y="276"/>
                      <a:pt x="1183" y="276"/>
                    </a:cubicBezTo>
                    <a:cubicBezTo>
                      <a:pt x="1196" y="276"/>
                      <a:pt x="1207" y="265"/>
                      <a:pt x="1207" y="252"/>
                    </a:cubicBezTo>
                    <a:cubicBezTo>
                      <a:pt x="1207" y="24"/>
                      <a:pt x="1207" y="24"/>
                      <a:pt x="1207" y="24"/>
                    </a:cubicBezTo>
                    <a:cubicBezTo>
                      <a:pt x="1207" y="11"/>
                      <a:pt x="1196" y="0"/>
                      <a:pt x="118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noFill/>
              <a:ln w="317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$lïḓè">
              <a:extLst>
                <a:ext uri="{FF2B5EF4-FFF2-40B4-BE49-F238E27FC236}">
                  <a16:creationId xmlns:a16="http://schemas.microsoft.com/office/drawing/2014/main" id="{85729263-7090-4D6B-8BC0-04B458005DDE}"/>
                </a:ext>
              </a:extLst>
            </p:cNvPr>
            <p:cNvGrpSpPr/>
            <p:nvPr/>
          </p:nvGrpSpPr>
          <p:grpSpPr>
            <a:xfrm>
              <a:off x="3494088" y="1728788"/>
              <a:ext cx="3324225" cy="884238"/>
              <a:chOff x="3494088" y="1728788"/>
              <a:chExt cx="3324225" cy="884238"/>
            </a:xfrm>
          </p:grpSpPr>
          <p:sp>
            <p:nvSpPr>
              <p:cNvPr id="38" name="í$ḻïďè">
                <a:extLst>
                  <a:ext uri="{FF2B5EF4-FFF2-40B4-BE49-F238E27FC236}">
                    <a16:creationId xmlns:a16="http://schemas.microsoft.com/office/drawing/2014/main" id="{6ED8CAFD-BD31-4D8F-80F9-2A162F3241D9}"/>
                  </a:ext>
                </a:extLst>
              </p:cNvPr>
              <p:cNvSpPr/>
              <p:nvPr/>
            </p:nvSpPr>
            <p:spPr bwMode="auto">
              <a:xfrm>
                <a:off x="3494088" y="1728788"/>
                <a:ext cx="3324225" cy="884238"/>
              </a:xfrm>
              <a:custGeom>
                <a:avLst/>
                <a:gdLst>
                  <a:gd name="T0" fmla="*/ 1282 w 1282"/>
                  <a:gd name="T1" fmla="*/ 311 h 341"/>
                  <a:gd name="T2" fmla="*/ 1252 w 1282"/>
                  <a:gd name="T3" fmla="*/ 341 h 341"/>
                  <a:gd name="T4" fmla="*/ 30 w 1282"/>
                  <a:gd name="T5" fmla="*/ 341 h 341"/>
                  <a:gd name="T6" fmla="*/ 0 w 1282"/>
                  <a:gd name="T7" fmla="*/ 311 h 341"/>
                  <a:gd name="T8" fmla="*/ 0 w 1282"/>
                  <a:gd name="T9" fmla="*/ 30 h 341"/>
                  <a:gd name="T10" fmla="*/ 30 w 1282"/>
                  <a:gd name="T11" fmla="*/ 0 h 341"/>
                  <a:gd name="T12" fmla="*/ 1252 w 1282"/>
                  <a:gd name="T13" fmla="*/ 0 h 341"/>
                  <a:gd name="T14" fmla="*/ 1282 w 1282"/>
                  <a:gd name="T15" fmla="*/ 30 h 341"/>
                  <a:gd name="T16" fmla="*/ 1282 w 1282"/>
                  <a:gd name="T17" fmla="*/ 31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2" h="341">
                    <a:moveTo>
                      <a:pt x="1282" y="311"/>
                    </a:moveTo>
                    <a:cubicBezTo>
                      <a:pt x="1282" y="327"/>
                      <a:pt x="1268" y="341"/>
                      <a:pt x="1252" y="341"/>
                    </a:cubicBezTo>
                    <a:cubicBezTo>
                      <a:pt x="30" y="341"/>
                      <a:pt x="30" y="341"/>
                      <a:pt x="30" y="341"/>
                    </a:cubicBezTo>
                    <a:cubicBezTo>
                      <a:pt x="13" y="341"/>
                      <a:pt x="0" y="327"/>
                      <a:pt x="0" y="3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1252" y="0"/>
                      <a:pt x="1252" y="0"/>
                      <a:pt x="1252" y="0"/>
                    </a:cubicBezTo>
                    <a:cubicBezTo>
                      <a:pt x="1268" y="0"/>
                      <a:pt x="1282" y="13"/>
                      <a:pt x="1282" y="30"/>
                    </a:cubicBezTo>
                    <a:lnTo>
                      <a:pt x="1282" y="3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šḷídè">
                <a:extLst>
                  <a:ext uri="{FF2B5EF4-FFF2-40B4-BE49-F238E27FC236}">
                    <a16:creationId xmlns:a16="http://schemas.microsoft.com/office/drawing/2014/main" id="{9DC7B695-6AEF-4211-8F2C-22A18871C8E9}"/>
                  </a:ext>
                </a:extLst>
              </p:cNvPr>
              <p:cNvSpPr/>
              <p:nvPr/>
            </p:nvSpPr>
            <p:spPr bwMode="auto">
              <a:xfrm>
                <a:off x="3590926" y="1812925"/>
                <a:ext cx="3128963" cy="714375"/>
              </a:xfrm>
              <a:custGeom>
                <a:avLst/>
                <a:gdLst>
                  <a:gd name="T0" fmla="*/ 24 w 1207"/>
                  <a:gd name="T1" fmla="*/ 0 h 276"/>
                  <a:gd name="T2" fmla="*/ 0 w 1207"/>
                  <a:gd name="T3" fmla="*/ 24 h 276"/>
                  <a:gd name="T4" fmla="*/ 0 w 1207"/>
                  <a:gd name="T5" fmla="*/ 252 h 276"/>
                  <a:gd name="T6" fmla="*/ 24 w 1207"/>
                  <a:gd name="T7" fmla="*/ 276 h 276"/>
                  <a:gd name="T8" fmla="*/ 1183 w 1207"/>
                  <a:gd name="T9" fmla="*/ 276 h 276"/>
                  <a:gd name="T10" fmla="*/ 1207 w 1207"/>
                  <a:gd name="T11" fmla="*/ 252 h 276"/>
                  <a:gd name="T12" fmla="*/ 1207 w 1207"/>
                  <a:gd name="T13" fmla="*/ 24 h 276"/>
                  <a:gd name="T14" fmla="*/ 1183 w 1207"/>
                  <a:gd name="T15" fmla="*/ 0 h 276"/>
                  <a:gd name="T16" fmla="*/ 24 w 1207"/>
                  <a:gd name="T1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7" h="27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0" y="265"/>
                      <a:pt x="11" y="276"/>
                      <a:pt x="24" y="276"/>
                    </a:cubicBezTo>
                    <a:cubicBezTo>
                      <a:pt x="1183" y="276"/>
                      <a:pt x="1183" y="276"/>
                      <a:pt x="1183" y="276"/>
                    </a:cubicBezTo>
                    <a:cubicBezTo>
                      <a:pt x="1196" y="276"/>
                      <a:pt x="1207" y="265"/>
                      <a:pt x="1207" y="252"/>
                    </a:cubicBezTo>
                    <a:cubicBezTo>
                      <a:pt x="1207" y="24"/>
                      <a:pt x="1207" y="24"/>
                      <a:pt x="1207" y="24"/>
                    </a:cubicBezTo>
                    <a:cubicBezTo>
                      <a:pt x="1207" y="11"/>
                      <a:pt x="1196" y="0"/>
                      <a:pt x="118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noFill/>
              <a:ln w="317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îşlîḍe">
              <a:extLst>
                <a:ext uri="{FF2B5EF4-FFF2-40B4-BE49-F238E27FC236}">
                  <a16:creationId xmlns:a16="http://schemas.microsoft.com/office/drawing/2014/main" id="{5E069295-AD5B-4081-86E7-98BFC290125B}"/>
                </a:ext>
              </a:extLst>
            </p:cNvPr>
            <p:cNvGrpSpPr/>
            <p:nvPr/>
          </p:nvGrpSpPr>
          <p:grpSpPr>
            <a:xfrm>
              <a:off x="5486401" y="2806295"/>
              <a:ext cx="3322638" cy="882650"/>
              <a:chOff x="5486401" y="2797175"/>
              <a:chExt cx="3322638" cy="882650"/>
            </a:xfrm>
          </p:grpSpPr>
          <p:sp>
            <p:nvSpPr>
              <p:cNvPr id="36" name="îṡḷiḑé">
                <a:extLst>
                  <a:ext uri="{FF2B5EF4-FFF2-40B4-BE49-F238E27FC236}">
                    <a16:creationId xmlns:a16="http://schemas.microsoft.com/office/drawing/2014/main" id="{433D14A7-0168-431B-97DF-C57C86B38704}"/>
                  </a:ext>
                </a:extLst>
              </p:cNvPr>
              <p:cNvSpPr/>
              <p:nvPr/>
            </p:nvSpPr>
            <p:spPr bwMode="auto">
              <a:xfrm>
                <a:off x="5486401" y="2797175"/>
                <a:ext cx="3322638" cy="882650"/>
              </a:xfrm>
              <a:custGeom>
                <a:avLst/>
                <a:gdLst>
                  <a:gd name="T0" fmla="*/ 1282 w 1282"/>
                  <a:gd name="T1" fmla="*/ 311 h 341"/>
                  <a:gd name="T2" fmla="*/ 1252 w 1282"/>
                  <a:gd name="T3" fmla="*/ 341 h 341"/>
                  <a:gd name="T4" fmla="*/ 30 w 1282"/>
                  <a:gd name="T5" fmla="*/ 341 h 341"/>
                  <a:gd name="T6" fmla="*/ 0 w 1282"/>
                  <a:gd name="T7" fmla="*/ 311 h 341"/>
                  <a:gd name="T8" fmla="*/ 0 w 1282"/>
                  <a:gd name="T9" fmla="*/ 30 h 341"/>
                  <a:gd name="T10" fmla="*/ 30 w 1282"/>
                  <a:gd name="T11" fmla="*/ 0 h 341"/>
                  <a:gd name="T12" fmla="*/ 1252 w 1282"/>
                  <a:gd name="T13" fmla="*/ 0 h 341"/>
                  <a:gd name="T14" fmla="*/ 1282 w 1282"/>
                  <a:gd name="T15" fmla="*/ 30 h 341"/>
                  <a:gd name="T16" fmla="*/ 1282 w 1282"/>
                  <a:gd name="T17" fmla="*/ 31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2" h="341">
                    <a:moveTo>
                      <a:pt x="1282" y="311"/>
                    </a:moveTo>
                    <a:cubicBezTo>
                      <a:pt x="1282" y="327"/>
                      <a:pt x="1268" y="341"/>
                      <a:pt x="1252" y="341"/>
                    </a:cubicBezTo>
                    <a:cubicBezTo>
                      <a:pt x="30" y="341"/>
                      <a:pt x="30" y="341"/>
                      <a:pt x="30" y="341"/>
                    </a:cubicBezTo>
                    <a:cubicBezTo>
                      <a:pt x="13" y="341"/>
                      <a:pt x="0" y="327"/>
                      <a:pt x="0" y="31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1252" y="0"/>
                      <a:pt x="1252" y="0"/>
                      <a:pt x="1252" y="0"/>
                    </a:cubicBezTo>
                    <a:cubicBezTo>
                      <a:pt x="1268" y="0"/>
                      <a:pt x="1282" y="13"/>
                      <a:pt x="1282" y="30"/>
                    </a:cubicBezTo>
                    <a:lnTo>
                      <a:pt x="1282" y="3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ṩḻiḓè">
                <a:extLst>
                  <a:ext uri="{FF2B5EF4-FFF2-40B4-BE49-F238E27FC236}">
                    <a16:creationId xmlns:a16="http://schemas.microsoft.com/office/drawing/2014/main" id="{1B23BF51-D61C-40A7-AD50-5F35D9E61B7D}"/>
                  </a:ext>
                </a:extLst>
              </p:cNvPr>
              <p:cNvSpPr/>
              <p:nvPr/>
            </p:nvSpPr>
            <p:spPr bwMode="auto">
              <a:xfrm>
                <a:off x="5581651" y="2879725"/>
                <a:ext cx="3128963" cy="714375"/>
              </a:xfrm>
              <a:custGeom>
                <a:avLst/>
                <a:gdLst>
                  <a:gd name="T0" fmla="*/ 24 w 1207"/>
                  <a:gd name="T1" fmla="*/ 0 h 276"/>
                  <a:gd name="T2" fmla="*/ 0 w 1207"/>
                  <a:gd name="T3" fmla="*/ 24 h 276"/>
                  <a:gd name="T4" fmla="*/ 0 w 1207"/>
                  <a:gd name="T5" fmla="*/ 252 h 276"/>
                  <a:gd name="T6" fmla="*/ 24 w 1207"/>
                  <a:gd name="T7" fmla="*/ 276 h 276"/>
                  <a:gd name="T8" fmla="*/ 1183 w 1207"/>
                  <a:gd name="T9" fmla="*/ 276 h 276"/>
                  <a:gd name="T10" fmla="*/ 1207 w 1207"/>
                  <a:gd name="T11" fmla="*/ 252 h 276"/>
                  <a:gd name="T12" fmla="*/ 1207 w 1207"/>
                  <a:gd name="T13" fmla="*/ 24 h 276"/>
                  <a:gd name="T14" fmla="*/ 1183 w 1207"/>
                  <a:gd name="T15" fmla="*/ 0 h 276"/>
                  <a:gd name="T16" fmla="*/ 24 w 1207"/>
                  <a:gd name="T17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7" h="27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0" y="265"/>
                      <a:pt x="11" y="276"/>
                      <a:pt x="24" y="276"/>
                    </a:cubicBezTo>
                    <a:cubicBezTo>
                      <a:pt x="1183" y="276"/>
                      <a:pt x="1183" y="276"/>
                      <a:pt x="1183" y="276"/>
                    </a:cubicBezTo>
                    <a:cubicBezTo>
                      <a:pt x="1196" y="276"/>
                      <a:pt x="1207" y="265"/>
                      <a:pt x="1207" y="252"/>
                    </a:cubicBezTo>
                    <a:cubicBezTo>
                      <a:pt x="1207" y="24"/>
                      <a:pt x="1207" y="24"/>
                      <a:pt x="1207" y="24"/>
                    </a:cubicBezTo>
                    <a:cubicBezTo>
                      <a:pt x="1207" y="11"/>
                      <a:pt x="1196" y="0"/>
                      <a:pt x="118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noFill/>
              <a:ln w="3175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5" name="ïŝḷíḑé">
              <a:extLst>
                <a:ext uri="{FF2B5EF4-FFF2-40B4-BE49-F238E27FC236}">
                  <a16:creationId xmlns:a16="http://schemas.microsoft.com/office/drawing/2014/main" id="{8018E67E-223B-4973-85F9-DDD33BFF290C}"/>
                </a:ext>
              </a:extLst>
            </p:cNvPr>
            <p:cNvSpPr/>
            <p:nvPr/>
          </p:nvSpPr>
          <p:spPr>
            <a:xfrm>
              <a:off x="6951000" y="1885111"/>
              <a:ext cx="3477200" cy="571592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6" name="ïṧḻïḑe">
              <a:extLst>
                <a:ext uri="{FF2B5EF4-FFF2-40B4-BE49-F238E27FC236}">
                  <a16:creationId xmlns:a16="http://schemas.microsoft.com/office/drawing/2014/main" id="{214F2080-93C3-4743-86AC-7A47E64DA490}"/>
                </a:ext>
              </a:extLst>
            </p:cNvPr>
            <p:cNvSpPr txBox="1"/>
            <p:nvPr/>
          </p:nvSpPr>
          <p:spPr>
            <a:xfrm>
              <a:off x="4483000" y="1985229"/>
              <a:ext cx="1338363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îṧḷîdê">
              <a:extLst>
                <a:ext uri="{FF2B5EF4-FFF2-40B4-BE49-F238E27FC236}">
                  <a16:creationId xmlns:a16="http://schemas.microsoft.com/office/drawing/2014/main" id="{3416C8BC-1BAC-4F0F-A403-6F09261D7613}"/>
                </a:ext>
              </a:extLst>
            </p:cNvPr>
            <p:cNvGrpSpPr/>
            <p:nvPr/>
          </p:nvGrpSpPr>
          <p:grpSpPr>
            <a:xfrm>
              <a:off x="3918263" y="1981200"/>
              <a:ext cx="463238" cy="403317"/>
              <a:chOff x="1482726" y="3625850"/>
              <a:chExt cx="319088" cy="277813"/>
            </a:xfrm>
            <a:solidFill>
              <a:schemeClr val="bg1"/>
            </a:solidFill>
          </p:grpSpPr>
          <p:sp>
            <p:nvSpPr>
              <p:cNvPr id="34" name="îślïďê">
                <a:extLst>
                  <a:ext uri="{FF2B5EF4-FFF2-40B4-BE49-F238E27FC236}">
                    <a16:creationId xmlns:a16="http://schemas.microsoft.com/office/drawing/2014/main" id="{4C8F97E8-762C-4B18-A03C-2C2B386129A4}"/>
                  </a:ext>
                </a:extLst>
              </p:cNvPr>
              <p:cNvSpPr/>
              <p:nvPr/>
            </p:nvSpPr>
            <p:spPr bwMode="auto">
              <a:xfrm>
                <a:off x="1482726" y="3625850"/>
                <a:ext cx="319088" cy="277813"/>
              </a:xfrm>
              <a:custGeom>
                <a:avLst/>
                <a:gdLst>
                  <a:gd name="T0" fmla="*/ 108 w 120"/>
                  <a:gd name="T1" fmla="*/ 0 h 104"/>
                  <a:gd name="T2" fmla="*/ 12 w 120"/>
                  <a:gd name="T3" fmla="*/ 0 h 104"/>
                  <a:gd name="T4" fmla="*/ 0 w 120"/>
                  <a:gd name="T5" fmla="*/ 12 h 104"/>
                  <a:gd name="T6" fmla="*/ 0 w 120"/>
                  <a:gd name="T7" fmla="*/ 16 h 104"/>
                  <a:gd name="T8" fmla="*/ 8 w 120"/>
                  <a:gd name="T9" fmla="*/ 27 h 104"/>
                  <a:gd name="T10" fmla="*/ 8 w 120"/>
                  <a:gd name="T11" fmla="*/ 96 h 104"/>
                  <a:gd name="T12" fmla="*/ 16 w 120"/>
                  <a:gd name="T13" fmla="*/ 104 h 104"/>
                  <a:gd name="T14" fmla="*/ 104 w 120"/>
                  <a:gd name="T15" fmla="*/ 104 h 104"/>
                  <a:gd name="T16" fmla="*/ 112 w 120"/>
                  <a:gd name="T17" fmla="*/ 96 h 104"/>
                  <a:gd name="T18" fmla="*/ 112 w 120"/>
                  <a:gd name="T19" fmla="*/ 27 h 104"/>
                  <a:gd name="T20" fmla="*/ 120 w 120"/>
                  <a:gd name="T21" fmla="*/ 16 h 104"/>
                  <a:gd name="T22" fmla="*/ 120 w 120"/>
                  <a:gd name="T23" fmla="*/ 12 h 104"/>
                  <a:gd name="T24" fmla="*/ 108 w 120"/>
                  <a:gd name="T25" fmla="*/ 0 h 104"/>
                  <a:gd name="T26" fmla="*/ 8 w 120"/>
                  <a:gd name="T27" fmla="*/ 12 h 104"/>
                  <a:gd name="T28" fmla="*/ 12 w 120"/>
                  <a:gd name="T29" fmla="*/ 8 h 104"/>
                  <a:gd name="T30" fmla="*/ 108 w 120"/>
                  <a:gd name="T31" fmla="*/ 8 h 104"/>
                  <a:gd name="T32" fmla="*/ 112 w 120"/>
                  <a:gd name="T33" fmla="*/ 12 h 104"/>
                  <a:gd name="T34" fmla="*/ 112 w 120"/>
                  <a:gd name="T35" fmla="*/ 16 h 104"/>
                  <a:gd name="T36" fmla="*/ 108 w 120"/>
                  <a:gd name="T37" fmla="*/ 20 h 104"/>
                  <a:gd name="T38" fmla="*/ 108 w 120"/>
                  <a:gd name="T39" fmla="*/ 20 h 104"/>
                  <a:gd name="T40" fmla="*/ 12 w 120"/>
                  <a:gd name="T41" fmla="*/ 20 h 104"/>
                  <a:gd name="T42" fmla="*/ 12 w 120"/>
                  <a:gd name="T43" fmla="*/ 20 h 104"/>
                  <a:gd name="T44" fmla="*/ 8 w 120"/>
                  <a:gd name="T45" fmla="*/ 16 h 104"/>
                  <a:gd name="T46" fmla="*/ 8 w 120"/>
                  <a:gd name="T47" fmla="*/ 12 h 104"/>
                  <a:gd name="T48" fmla="*/ 16 w 120"/>
                  <a:gd name="T49" fmla="*/ 96 h 104"/>
                  <a:gd name="T50" fmla="*/ 16 w 120"/>
                  <a:gd name="T51" fmla="*/ 28 h 104"/>
                  <a:gd name="T52" fmla="*/ 104 w 120"/>
                  <a:gd name="T53" fmla="*/ 28 h 104"/>
                  <a:gd name="T54" fmla="*/ 104 w 120"/>
                  <a:gd name="T55" fmla="*/ 96 h 104"/>
                  <a:gd name="T56" fmla="*/ 16 w 120"/>
                  <a:gd name="T57" fmla="*/ 9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0" h="104">
                    <a:moveTo>
                      <a:pt x="10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1"/>
                      <a:pt x="3" y="26"/>
                      <a:pt x="8" y="27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8" y="100"/>
                      <a:pt x="12" y="104"/>
                      <a:pt x="16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8" y="104"/>
                      <a:pt x="112" y="100"/>
                      <a:pt x="112" y="96"/>
                    </a:cubicBezTo>
                    <a:cubicBezTo>
                      <a:pt x="112" y="27"/>
                      <a:pt x="112" y="27"/>
                      <a:pt x="112" y="27"/>
                    </a:cubicBezTo>
                    <a:cubicBezTo>
                      <a:pt x="117" y="26"/>
                      <a:pt x="120" y="21"/>
                      <a:pt x="120" y="16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20" y="5"/>
                      <a:pt x="115" y="0"/>
                      <a:pt x="108" y="0"/>
                    </a:cubicBezTo>
                    <a:close/>
                    <a:moveTo>
                      <a:pt x="8" y="12"/>
                    </a:moveTo>
                    <a:cubicBezTo>
                      <a:pt x="8" y="10"/>
                      <a:pt x="10" y="8"/>
                      <a:pt x="12" y="8"/>
                    </a:cubicBezTo>
                    <a:cubicBezTo>
                      <a:pt x="108" y="8"/>
                      <a:pt x="108" y="8"/>
                      <a:pt x="108" y="8"/>
                    </a:cubicBezTo>
                    <a:cubicBezTo>
                      <a:pt x="110" y="8"/>
                      <a:pt x="112" y="10"/>
                      <a:pt x="112" y="12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112" y="18"/>
                      <a:pt x="110" y="20"/>
                      <a:pt x="108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0" y="20"/>
                      <a:pt x="8" y="18"/>
                      <a:pt x="8" y="16"/>
                    </a:cubicBezTo>
                    <a:lnTo>
                      <a:pt x="8" y="12"/>
                    </a:lnTo>
                    <a:close/>
                    <a:moveTo>
                      <a:pt x="16" y="96"/>
                    </a:moveTo>
                    <a:cubicBezTo>
                      <a:pt x="16" y="28"/>
                      <a:pt x="16" y="28"/>
                      <a:pt x="16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4" y="96"/>
                      <a:pt x="104" y="96"/>
                      <a:pt x="104" y="96"/>
                    </a:cubicBezTo>
                    <a:lnTo>
                      <a:pt x="1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šḻiḓê">
                <a:extLst>
                  <a:ext uri="{FF2B5EF4-FFF2-40B4-BE49-F238E27FC236}">
                    <a16:creationId xmlns:a16="http://schemas.microsoft.com/office/drawing/2014/main" id="{EC9EE250-CAF7-4FB3-8845-C13AAA0B9AB0}"/>
                  </a:ext>
                </a:extLst>
              </p:cNvPr>
              <p:cNvSpPr/>
              <p:nvPr/>
            </p:nvSpPr>
            <p:spPr bwMode="auto">
              <a:xfrm>
                <a:off x="1600201" y="3732213"/>
                <a:ext cx="84138" cy="22225"/>
              </a:xfrm>
              <a:custGeom>
                <a:avLst/>
                <a:gdLst>
                  <a:gd name="T0" fmla="*/ 28 w 32"/>
                  <a:gd name="T1" fmla="*/ 0 h 8"/>
                  <a:gd name="T2" fmla="*/ 4 w 32"/>
                  <a:gd name="T3" fmla="*/ 0 h 8"/>
                  <a:gd name="T4" fmla="*/ 0 w 32"/>
                  <a:gd name="T5" fmla="*/ 4 h 8"/>
                  <a:gd name="T6" fmla="*/ 4 w 32"/>
                  <a:gd name="T7" fmla="*/ 8 h 8"/>
                  <a:gd name="T8" fmla="*/ 28 w 32"/>
                  <a:gd name="T9" fmla="*/ 8 h 8"/>
                  <a:gd name="T10" fmla="*/ 32 w 32"/>
                  <a:gd name="T11" fmla="*/ 4 h 8"/>
                  <a:gd name="T12" fmla="*/ 28 w 3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0" y="8"/>
                      <a:pt x="32" y="6"/>
                      <a:pt x="32" y="4"/>
                    </a:cubicBezTo>
                    <a:cubicBezTo>
                      <a:pt x="32" y="2"/>
                      <a:pt x="30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iŝľíďé">
              <a:extLst>
                <a:ext uri="{FF2B5EF4-FFF2-40B4-BE49-F238E27FC236}">
                  <a16:creationId xmlns:a16="http://schemas.microsoft.com/office/drawing/2014/main" id="{A8F93716-2E3A-43BD-B143-AB9D6DA3905A}"/>
                </a:ext>
              </a:extLst>
            </p:cNvPr>
            <p:cNvSpPr/>
            <p:nvPr/>
          </p:nvSpPr>
          <p:spPr>
            <a:xfrm>
              <a:off x="1866000" y="2961420"/>
              <a:ext cx="3477600" cy="572400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19" name="íSľíde">
              <a:extLst>
                <a:ext uri="{FF2B5EF4-FFF2-40B4-BE49-F238E27FC236}">
                  <a16:creationId xmlns:a16="http://schemas.microsoft.com/office/drawing/2014/main" id="{3CF9E810-F3F2-4753-AF62-ADF963298B76}"/>
                </a:ext>
              </a:extLst>
            </p:cNvPr>
            <p:cNvSpPr/>
            <p:nvPr/>
          </p:nvSpPr>
          <p:spPr>
            <a:xfrm>
              <a:off x="6951000" y="4082211"/>
              <a:ext cx="3477200" cy="571592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sp>
          <p:nvSpPr>
            <p:cNvPr id="20" name="îṧľiḋe">
              <a:extLst>
                <a:ext uri="{FF2B5EF4-FFF2-40B4-BE49-F238E27FC236}">
                  <a16:creationId xmlns:a16="http://schemas.microsoft.com/office/drawing/2014/main" id="{68380652-FA81-4369-816E-3D94D1D8A97D}"/>
                </a:ext>
              </a:extLst>
            </p:cNvPr>
            <p:cNvSpPr/>
            <p:nvPr/>
          </p:nvSpPr>
          <p:spPr>
            <a:xfrm>
              <a:off x="1891400" y="5152170"/>
              <a:ext cx="3477600" cy="572400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Supporting text here.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00" dirty="0"/>
                <a:t>When you copy &amp; paste, choose "keep text only" option.</a:t>
              </a:r>
            </a:p>
          </p:txBody>
        </p:sp>
        <p:grpSp>
          <p:nvGrpSpPr>
            <p:cNvPr id="21" name="ïṧḷidê">
              <a:extLst>
                <a:ext uri="{FF2B5EF4-FFF2-40B4-BE49-F238E27FC236}">
                  <a16:creationId xmlns:a16="http://schemas.microsoft.com/office/drawing/2014/main" id="{FD5EA8B5-8AB7-4F57-92BD-C5EF30A59DA1}"/>
                </a:ext>
              </a:extLst>
            </p:cNvPr>
            <p:cNvGrpSpPr/>
            <p:nvPr/>
          </p:nvGrpSpPr>
          <p:grpSpPr>
            <a:xfrm>
              <a:off x="5811201" y="3022601"/>
              <a:ext cx="508480" cy="444500"/>
              <a:chOff x="9344026" y="4030663"/>
              <a:chExt cx="239713" cy="209551"/>
            </a:xfrm>
            <a:solidFill>
              <a:schemeClr val="bg1"/>
            </a:solidFill>
          </p:grpSpPr>
          <p:sp>
            <p:nvSpPr>
              <p:cNvPr id="32" name="îṧḷîḑè">
                <a:extLst>
                  <a:ext uri="{FF2B5EF4-FFF2-40B4-BE49-F238E27FC236}">
                    <a16:creationId xmlns:a16="http://schemas.microsoft.com/office/drawing/2014/main" id="{028415F5-48B4-416E-BC31-594C692EB615}"/>
                  </a:ext>
                </a:extLst>
              </p:cNvPr>
              <p:cNvSpPr/>
              <p:nvPr/>
            </p:nvSpPr>
            <p:spPr bwMode="auto">
              <a:xfrm>
                <a:off x="9344026" y="4030663"/>
                <a:ext cx="239713" cy="179388"/>
              </a:xfrm>
              <a:custGeom>
                <a:avLst/>
                <a:gdLst>
                  <a:gd name="T0" fmla="*/ 56 w 64"/>
                  <a:gd name="T1" fmla="*/ 18 h 48"/>
                  <a:gd name="T2" fmla="*/ 56 w 64"/>
                  <a:gd name="T3" fmla="*/ 18 h 48"/>
                  <a:gd name="T4" fmla="*/ 38 w 64"/>
                  <a:gd name="T5" fmla="*/ 0 h 48"/>
                  <a:gd name="T6" fmla="*/ 22 w 64"/>
                  <a:gd name="T7" fmla="*/ 9 h 48"/>
                  <a:gd name="T8" fmla="*/ 18 w 64"/>
                  <a:gd name="T9" fmla="*/ 8 h 48"/>
                  <a:gd name="T10" fmla="*/ 8 w 64"/>
                  <a:gd name="T11" fmla="*/ 18 h 48"/>
                  <a:gd name="T12" fmla="*/ 8 w 64"/>
                  <a:gd name="T13" fmla="*/ 18 h 48"/>
                  <a:gd name="T14" fmla="*/ 0 w 64"/>
                  <a:gd name="T15" fmla="*/ 32 h 48"/>
                  <a:gd name="T16" fmla="*/ 16 w 64"/>
                  <a:gd name="T17" fmla="*/ 48 h 48"/>
                  <a:gd name="T18" fmla="*/ 20 w 64"/>
                  <a:gd name="T19" fmla="*/ 48 h 48"/>
                  <a:gd name="T20" fmla="*/ 20 w 64"/>
                  <a:gd name="T21" fmla="*/ 44 h 48"/>
                  <a:gd name="T22" fmla="*/ 16 w 64"/>
                  <a:gd name="T23" fmla="*/ 44 h 48"/>
                  <a:gd name="T24" fmla="*/ 4 w 64"/>
                  <a:gd name="T25" fmla="*/ 32 h 48"/>
                  <a:gd name="T26" fmla="*/ 10 w 64"/>
                  <a:gd name="T27" fmla="*/ 22 h 48"/>
                  <a:gd name="T28" fmla="*/ 12 w 64"/>
                  <a:gd name="T29" fmla="*/ 21 h 48"/>
                  <a:gd name="T30" fmla="*/ 12 w 64"/>
                  <a:gd name="T31" fmla="*/ 18 h 48"/>
                  <a:gd name="T32" fmla="*/ 12 w 64"/>
                  <a:gd name="T33" fmla="*/ 18 h 48"/>
                  <a:gd name="T34" fmla="*/ 18 w 64"/>
                  <a:gd name="T35" fmla="*/ 12 h 48"/>
                  <a:gd name="T36" fmla="*/ 21 w 64"/>
                  <a:gd name="T37" fmla="*/ 13 h 48"/>
                  <a:gd name="T38" fmla="*/ 24 w 64"/>
                  <a:gd name="T39" fmla="*/ 14 h 48"/>
                  <a:gd name="T40" fmla="*/ 26 w 64"/>
                  <a:gd name="T41" fmla="*/ 11 h 48"/>
                  <a:gd name="T42" fmla="*/ 38 w 64"/>
                  <a:gd name="T43" fmla="*/ 4 h 48"/>
                  <a:gd name="T44" fmla="*/ 52 w 64"/>
                  <a:gd name="T45" fmla="*/ 18 h 48"/>
                  <a:gd name="T46" fmla="*/ 52 w 64"/>
                  <a:gd name="T47" fmla="*/ 18 h 48"/>
                  <a:gd name="T48" fmla="*/ 52 w 64"/>
                  <a:gd name="T49" fmla="*/ 21 h 48"/>
                  <a:gd name="T50" fmla="*/ 54 w 64"/>
                  <a:gd name="T51" fmla="*/ 22 h 48"/>
                  <a:gd name="T52" fmla="*/ 60 w 64"/>
                  <a:gd name="T53" fmla="*/ 32 h 48"/>
                  <a:gd name="T54" fmla="*/ 48 w 64"/>
                  <a:gd name="T55" fmla="*/ 44 h 48"/>
                  <a:gd name="T56" fmla="*/ 44 w 64"/>
                  <a:gd name="T57" fmla="*/ 44 h 48"/>
                  <a:gd name="T58" fmla="*/ 44 w 64"/>
                  <a:gd name="T59" fmla="*/ 48 h 48"/>
                  <a:gd name="T60" fmla="*/ 48 w 64"/>
                  <a:gd name="T61" fmla="*/ 48 h 48"/>
                  <a:gd name="T62" fmla="*/ 64 w 64"/>
                  <a:gd name="T63" fmla="*/ 32 h 48"/>
                  <a:gd name="T64" fmla="*/ 56 w 64"/>
                  <a:gd name="T65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48">
                    <a:moveTo>
                      <a:pt x="56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8"/>
                      <a:pt x="48" y="0"/>
                      <a:pt x="38" y="0"/>
                    </a:cubicBezTo>
                    <a:cubicBezTo>
                      <a:pt x="31" y="0"/>
                      <a:pt x="26" y="4"/>
                      <a:pt x="22" y="9"/>
                    </a:cubicBezTo>
                    <a:cubicBezTo>
                      <a:pt x="21" y="8"/>
                      <a:pt x="20" y="8"/>
                      <a:pt x="18" y="8"/>
                    </a:cubicBezTo>
                    <a:cubicBezTo>
                      <a:pt x="12" y="8"/>
                      <a:pt x="8" y="12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21"/>
                      <a:pt x="0" y="26"/>
                      <a:pt x="0" y="32"/>
                    </a:cubicBezTo>
                    <a:cubicBezTo>
                      <a:pt x="0" y="41"/>
                      <a:pt x="7" y="48"/>
                      <a:pt x="16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" y="44"/>
                      <a:pt x="4" y="39"/>
                      <a:pt x="4" y="32"/>
                    </a:cubicBezTo>
                    <a:cubicBezTo>
                      <a:pt x="4" y="28"/>
                      <a:pt x="6" y="24"/>
                      <a:pt x="10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ubicBezTo>
                      <a:pt x="19" y="12"/>
                      <a:pt x="20" y="12"/>
                      <a:pt x="21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8" y="7"/>
                      <a:pt x="33" y="4"/>
                      <a:pt x="38" y="4"/>
                    </a:cubicBezTo>
                    <a:cubicBezTo>
                      <a:pt x="46" y="4"/>
                      <a:pt x="52" y="10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8" y="24"/>
                      <a:pt x="60" y="28"/>
                      <a:pt x="60" y="32"/>
                    </a:cubicBezTo>
                    <a:cubicBezTo>
                      <a:pt x="60" y="39"/>
                      <a:pt x="55" y="44"/>
                      <a:pt x="48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7" y="48"/>
                      <a:pt x="64" y="41"/>
                      <a:pt x="64" y="32"/>
                    </a:cubicBezTo>
                    <a:cubicBezTo>
                      <a:pt x="64" y="26"/>
                      <a:pt x="61" y="21"/>
                      <a:pt x="5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Sļiḓê">
                <a:extLst>
                  <a:ext uri="{FF2B5EF4-FFF2-40B4-BE49-F238E27FC236}">
                    <a16:creationId xmlns:a16="http://schemas.microsoft.com/office/drawing/2014/main" id="{CE5B2F96-50BF-48A3-B92D-6A66EC6CF306}"/>
                  </a:ext>
                </a:extLst>
              </p:cNvPr>
              <p:cNvSpPr/>
              <p:nvPr/>
            </p:nvSpPr>
            <p:spPr bwMode="auto">
              <a:xfrm>
                <a:off x="9418638" y="4105276"/>
                <a:ext cx="90488" cy="134938"/>
              </a:xfrm>
              <a:custGeom>
                <a:avLst/>
                <a:gdLst>
                  <a:gd name="T0" fmla="*/ 28 w 57"/>
                  <a:gd name="T1" fmla="*/ 0 h 85"/>
                  <a:gd name="T2" fmla="*/ 0 w 57"/>
                  <a:gd name="T3" fmla="*/ 38 h 85"/>
                  <a:gd name="T4" fmla="*/ 19 w 57"/>
                  <a:gd name="T5" fmla="*/ 38 h 85"/>
                  <a:gd name="T6" fmla="*/ 19 w 57"/>
                  <a:gd name="T7" fmla="*/ 85 h 85"/>
                  <a:gd name="T8" fmla="*/ 38 w 57"/>
                  <a:gd name="T9" fmla="*/ 85 h 85"/>
                  <a:gd name="T10" fmla="*/ 38 w 57"/>
                  <a:gd name="T11" fmla="*/ 38 h 85"/>
                  <a:gd name="T12" fmla="*/ 57 w 57"/>
                  <a:gd name="T13" fmla="*/ 38 h 85"/>
                  <a:gd name="T14" fmla="*/ 28 w 57"/>
                  <a:gd name="T1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85">
                    <a:moveTo>
                      <a:pt x="28" y="0"/>
                    </a:moveTo>
                    <a:lnTo>
                      <a:pt x="0" y="38"/>
                    </a:lnTo>
                    <a:lnTo>
                      <a:pt x="19" y="38"/>
                    </a:lnTo>
                    <a:lnTo>
                      <a:pt x="19" y="85"/>
                    </a:lnTo>
                    <a:lnTo>
                      <a:pt x="38" y="85"/>
                    </a:lnTo>
                    <a:lnTo>
                      <a:pt x="38" y="38"/>
                    </a:lnTo>
                    <a:lnTo>
                      <a:pt x="57" y="38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2" name="ïṩ1îďè">
              <a:extLst>
                <a:ext uri="{FF2B5EF4-FFF2-40B4-BE49-F238E27FC236}">
                  <a16:creationId xmlns:a16="http://schemas.microsoft.com/office/drawing/2014/main" id="{F409DF86-8CC4-4B68-AA01-3966F7A8D63E}"/>
                </a:ext>
              </a:extLst>
            </p:cNvPr>
            <p:cNvGrpSpPr/>
            <p:nvPr/>
          </p:nvGrpSpPr>
          <p:grpSpPr>
            <a:xfrm>
              <a:off x="3753764" y="4163936"/>
              <a:ext cx="508479" cy="444500"/>
              <a:chOff x="8863013" y="4030663"/>
              <a:chExt cx="239713" cy="209551"/>
            </a:xfrm>
            <a:solidFill>
              <a:schemeClr val="bg1"/>
            </a:solidFill>
          </p:grpSpPr>
          <p:sp>
            <p:nvSpPr>
              <p:cNvPr id="30" name="îṧḻïḋê">
                <a:extLst>
                  <a:ext uri="{FF2B5EF4-FFF2-40B4-BE49-F238E27FC236}">
                    <a16:creationId xmlns:a16="http://schemas.microsoft.com/office/drawing/2014/main" id="{07E62234-F7E9-4836-BF59-91AFD868C091}"/>
                  </a:ext>
                </a:extLst>
              </p:cNvPr>
              <p:cNvSpPr/>
              <p:nvPr/>
            </p:nvSpPr>
            <p:spPr bwMode="auto">
              <a:xfrm>
                <a:off x="8937626" y="4105276"/>
                <a:ext cx="90488" cy="134938"/>
              </a:xfrm>
              <a:custGeom>
                <a:avLst/>
                <a:gdLst>
                  <a:gd name="T0" fmla="*/ 38 w 57"/>
                  <a:gd name="T1" fmla="*/ 0 h 85"/>
                  <a:gd name="T2" fmla="*/ 19 w 57"/>
                  <a:gd name="T3" fmla="*/ 0 h 85"/>
                  <a:gd name="T4" fmla="*/ 19 w 57"/>
                  <a:gd name="T5" fmla="*/ 47 h 85"/>
                  <a:gd name="T6" fmla="*/ 0 w 57"/>
                  <a:gd name="T7" fmla="*/ 47 h 85"/>
                  <a:gd name="T8" fmla="*/ 28 w 57"/>
                  <a:gd name="T9" fmla="*/ 85 h 85"/>
                  <a:gd name="T10" fmla="*/ 57 w 57"/>
                  <a:gd name="T11" fmla="*/ 47 h 85"/>
                  <a:gd name="T12" fmla="*/ 38 w 57"/>
                  <a:gd name="T13" fmla="*/ 47 h 85"/>
                  <a:gd name="T14" fmla="*/ 38 w 57"/>
                  <a:gd name="T1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85">
                    <a:moveTo>
                      <a:pt x="38" y="0"/>
                    </a:moveTo>
                    <a:lnTo>
                      <a:pt x="19" y="0"/>
                    </a:lnTo>
                    <a:lnTo>
                      <a:pt x="19" y="47"/>
                    </a:lnTo>
                    <a:lnTo>
                      <a:pt x="0" y="47"/>
                    </a:lnTo>
                    <a:lnTo>
                      <a:pt x="28" y="85"/>
                    </a:lnTo>
                    <a:lnTo>
                      <a:pt x="57" y="47"/>
                    </a:lnTo>
                    <a:lnTo>
                      <a:pt x="38" y="47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ṥḻiḍè">
                <a:extLst>
                  <a:ext uri="{FF2B5EF4-FFF2-40B4-BE49-F238E27FC236}">
                    <a16:creationId xmlns:a16="http://schemas.microsoft.com/office/drawing/2014/main" id="{14E87043-3B9F-4B5A-A462-FDF0749DD787}"/>
                  </a:ext>
                </a:extLst>
              </p:cNvPr>
              <p:cNvSpPr/>
              <p:nvPr/>
            </p:nvSpPr>
            <p:spPr bwMode="auto">
              <a:xfrm>
                <a:off x="8863013" y="4030663"/>
                <a:ext cx="239713" cy="179388"/>
              </a:xfrm>
              <a:custGeom>
                <a:avLst/>
                <a:gdLst>
                  <a:gd name="T0" fmla="*/ 56 w 64"/>
                  <a:gd name="T1" fmla="*/ 18 h 48"/>
                  <a:gd name="T2" fmla="*/ 56 w 64"/>
                  <a:gd name="T3" fmla="*/ 18 h 48"/>
                  <a:gd name="T4" fmla="*/ 38 w 64"/>
                  <a:gd name="T5" fmla="*/ 0 h 48"/>
                  <a:gd name="T6" fmla="*/ 22 w 64"/>
                  <a:gd name="T7" fmla="*/ 9 h 48"/>
                  <a:gd name="T8" fmla="*/ 18 w 64"/>
                  <a:gd name="T9" fmla="*/ 8 h 48"/>
                  <a:gd name="T10" fmla="*/ 8 w 64"/>
                  <a:gd name="T11" fmla="*/ 18 h 48"/>
                  <a:gd name="T12" fmla="*/ 8 w 64"/>
                  <a:gd name="T13" fmla="*/ 18 h 48"/>
                  <a:gd name="T14" fmla="*/ 0 w 64"/>
                  <a:gd name="T15" fmla="*/ 32 h 48"/>
                  <a:gd name="T16" fmla="*/ 16 w 64"/>
                  <a:gd name="T17" fmla="*/ 48 h 48"/>
                  <a:gd name="T18" fmla="*/ 16 w 64"/>
                  <a:gd name="T19" fmla="*/ 44 h 48"/>
                  <a:gd name="T20" fmla="*/ 4 w 64"/>
                  <a:gd name="T21" fmla="*/ 32 h 48"/>
                  <a:gd name="T22" fmla="*/ 10 w 64"/>
                  <a:gd name="T23" fmla="*/ 22 h 48"/>
                  <a:gd name="T24" fmla="*/ 12 w 64"/>
                  <a:gd name="T25" fmla="*/ 21 h 48"/>
                  <a:gd name="T26" fmla="*/ 12 w 64"/>
                  <a:gd name="T27" fmla="*/ 18 h 48"/>
                  <a:gd name="T28" fmla="*/ 12 w 64"/>
                  <a:gd name="T29" fmla="*/ 18 h 48"/>
                  <a:gd name="T30" fmla="*/ 18 w 64"/>
                  <a:gd name="T31" fmla="*/ 12 h 48"/>
                  <a:gd name="T32" fmla="*/ 21 w 64"/>
                  <a:gd name="T33" fmla="*/ 13 h 48"/>
                  <a:gd name="T34" fmla="*/ 24 w 64"/>
                  <a:gd name="T35" fmla="*/ 14 h 48"/>
                  <a:gd name="T36" fmla="*/ 26 w 64"/>
                  <a:gd name="T37" fmla="*/ 11 h 48"/>
                  <a:gd name="T38" fmla="*/ 38 w 64"/>
                  <a:gd name="T39" fmla="*/ 4 h 48"/>
                  <a:gd name="T40" fmla="*/ 52 w 64"/>
                  <a:gd name="T41" fmla="*/ 18 h 48"/>
                  <a:gd name="T42" fmla="*/ 52 w 64"/>
                  <a:gd name="T43" fmla="*/ 18 h 48"/>
                  <a:gd name="T44" fmla="*/ 52 w 64"/>
                  <a:gd name="T45" fmla="*/ 21 h 48"/>
                  <a:gd name="T46" fmla="*/ 54 w 64"/>
                  <a:gd name="T47" fmla="*/ 22 h 48"/>
                  <a:gd name="T48" fmla="*/ 60 w 64"/>
                  <a:gd name="T49" fmla="*/ 32 h 48"/>
                  <a:gd name="T50" fmla="*/ 48 w 64"/>
                  <a:gd name="T51" fmla="*/ 44 h 48"/>
                  <a:gd name="T52" fmla="*/ 48 w 64"/>
                  <a:gd name="T53" fmla="*/ 48 h 48"/>
                  <a:gd name="T54" fmla="*/ 64 w 64"/>
                  <a:gd name="T55" fmla="*/ 32 h 48"/>
                  <a:gd name="T56" fmla="*/ 56 w 64"/>
                  <a:gd name="T57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48">
                    <a:moveTo>
                      <a:pt x="56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8"/>
                      <a:pt x="48" y="0"/>
                      <a:pt x="38" y="0"/>
                    </a:cubicBezTo>
                    <a:cubicBezTo>
                      <a:pt x="31" y="0"/>
                      <a:pt x="26" y="4"/>
                      <a:pt x="22" y="9"/>
                    </a:cubicBezTo>
                    <a:cubicBezTo>
                      <a:pt x="21" y="8"/>
                      <a:pt x="20" y="8"/>
                      <a:pt x="18" y="8"/>
                    </a:cubicBezTo>
                    <a:cubicBezTo>
                      <a:pt x="12" y="8"/>
                      <a:pt x="8" y="12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21"/>
                      <a:pt x="0" y="26"/>
                      <a:pt x="0" y="32"/>
                    </a:cubicBezTo>
                    <a:cubicBezTo>
                      <a:pt x="0" y="41"/>
                      <a:pt x="7" y="48"/>
                      <a:pt x="16" y="48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" y="44"/>
                      <a:pt x="4" y="39"/>
                      <a:pt x="4" y="32"/>
                    </a:cubicBezTo>
                    <a:cubicBezTo>
                      <a:pt x="4" y="28"/>
                      <a:pt x="6" y="24"/>
                      <a:pt x="10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ubicBezTo>
                      <a:pt x="19" y="12"/>
                      <a:pt x="20" y="12"/>
                      <a:pt x="21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8" y="7"/>
                      <a:pt x="33" y="4"/>
                      <a:pt x="38" y="4"/>
                    </a:cubicBezTo>
                    <a:cubicBezTo>
                      <a:pt x="46" y="4"/>
                      <a:pt x="52" y="10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8" y="24"/>
                      <a:pt x="60" y="28"/>
                      <a:pt x="60" y="32"/>
                    </a:cubicBezTo>
                    <a:cubicBezTo>
                      <a:pt x="60" y="39"/>
                      <a:pt x="55" y="44"/>
                      <a:pt x="48" y="44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7" y="48"/>
                      <a:pt x="64" y="41"/>
                      <a:pt x="64" y="32"/>
                    </a:cubicBezTo>
                    <a:cubicBezTo>
                      <a:pt x="64" y="26"/>
                      <a:pt x="61" y="21"/>
                      <a:pt x="5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3" name="îslide">
              <a:extLst>
                <a:ext uri="{FF2B5EF4-FFF2-40B4-BE49-F238E27FC236}">
                  <a16:creationId xmlns:a16="http://schemas.microsoft.com/office/drawing/2014/main" id="{663E43B7-C889-4F20-9D03-8BC6BC313476}"/>
                </a:ext>
              </a:extLst>
            </p:cNvPr>
            <p:cNvSpPr txBox="1"/>
            <p:nvPr/>
          </p:nvSpPr>
          <p:spPr>
            <a:xfrm>
              <a:off x="6413400" y="3028890"/>
              <a:ext cx="1338363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íṡļîḑe">
              <a:extLst>
                <a:ext uri="{FF2B5EF4-FFF2-40B4-BE49-F238E27FC236}">
                  <a16:creationId xmlns:a16="http://schemas.microsoft.com/office/drawing/2014/main" id="{551EFA93-DD95-4DFC-9FB5-FFFC9D4B642B}"/>
                </a:ext>
              </a:extLst>
            </p:cNvPr>
            <p:cNvSpPr txBox="1"/>
            <p:nvPr/>
          </p:nvSpPr>
          <p:spPr>
            <a:xfrm>
              <a:off x="4317900" y="4195029"/>
              <a:ext cx="1338363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iṥ1idê">
              <a:extLst>
                <a:ext uri="{FF2B5EF4-FFF2-40B4-BE49-F238E27FC236}">
                  <a16:creationId xmlns:a16="http://schemas.microsoft.com/office/drawing/2014/main" id="{7F41926A-AD54-4DEF-9BB9-098F51CEF9DC}"/>
                </a:ext>
              </a:extLst>
            </p:cNvPr>
            <p:cNvSpPr txBox="1"/>
            <p:nvPr/>
          </p:nvSpPr>
          <p:spPr>
            <a:xfrm>
              <a:off x="6375300" y="5238690"/>
              <a:ext cx="1338363" cy="400110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Text Here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í$ľíḋé">
              <a:extLst>
                <a:ext uri="{FF2B5EF4-FFF2-40B4-BE49-F238E27FC236}">
                  <a16:creationId xmlns:a16="http://schemas.microsoft.com/office/drawing/2014/main" id="{6A498EE0-5B98-43CC-A852-387C8062E9EE}"/>
                </a:ext>
              </a:extLst>
            </p:cNvPr>
            <p:cNvGrpSpPr/>
            <p:nvPr/>
          </p:nvGrpSpPr>
          <p:grpSpPr>
            <a:xfrm>
              <a:off x="5844336" y="5200201"/>
              <a:ext cx="492974" cy="481770"/>
              <a:chOff x="4913313" y="1749426"/>
              <a:chExt cx="558800" cy="546100"/>
            </a:xfrm>
            <a:solidFill>
              <a:schemeClr val="bg1"/>
            </a:solidFill>
          </p:grpSpPr>
          <p:sp>
            <p:nvSpPr>
              <p:cNvPr id="27" name="iṡľíḓè">
                <a:extLst>
                  <a:ext uri="{FF2B5EF4-FFF2-40B4-BE49-F238E27FC236}">
                    <a16:creationId xmlns:a16="http://schemas.microsoft.com/office/drawing/2014/main" id="{1670B0B6-87F5-43FF-B98A-2388755B00F0}"/>
                  </a:ext>
                </a:extLst>
              </p:cNvPr>
              <p:cNvSpPr/>
              <p:nvPr/>
            </p:nvSpPr>
            <p:spPr bwMode="auto">
              <a:xfrm>
                <a:off x="4913313" y="1795463"/>
                <a:ext cx="463550" cy="500063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šľîdê">
                <a:extLst>
                  <a:ext uri="{FF2B5EF4-FFF2-40B4-BE49-F238E27FC236}">
                    <a16:creationId xmlns:a16="http://schemas.microsoft.com/office/drawing/2014/main" id="{2A5C2861-3C0D-49AC-A0AA-CFDCE35B13DD}"/>
                  </a:ext>
                </a:extLst>
              </p:cNvPr>
              <p:cNvSpPr/>
              <p:nvPr/>
            </p:nvSpPr>
            <p:spPr bwMode="auto">
              <a:xfrm>
                <a:off x="5114925" y="1749426"/>
                <a:ext cx="357188" cy="354013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ṡľíḓè">
                <a:extLst>
                  <a:ext uri="{FF2B5EF4-FFF2-40B4-BE49-F238E27FC236}">
                    <a16:creationId xmlns:a16="http://schemas.microsoft.com/office/drawing/2014/main" id="{EF8EF2D6-9227-475F-A6C9-4D39129BB09E}"/>
                  </a:ext>
                </a:extLst>
              </p:cNvPr>
              <p:cNvSpPr/>
              <p:nvPr/>
            </p:nvSpPr>
            <p:spPr bwMode="auto">
              <a:xfrm>
                <a:off x="5367338" y="1790701"/>
                <a:ext cx="60325" cy="60325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419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8065A-C0C4-481A-8A89-E572E61B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C562EF-306C-4AFF-AEEA-EFD1E0AD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5" name="0cd64ff8-5b4f-4f51-8f73-e86e732b14d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2C17242-0C10-4180-8C18-D9F4D217FA3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1562" y="1586591"/>
            <a:ext cx="10529220" cy="4525468"/>
            <a:chOff x="691562" y="1586591"/>
            <a:chExt cx="10529220" cy="4525468"/>
          </a:xfrm>
        </p:grpSpPr>
        <p:grpSp>
          <p:nvGrpSpPr>
            <p:cNvPr id="6" name="ïš1îḍe">
              <a:extLst>
                <a:ext uri="{FF2B5EF4-FFF2-40B4-BE49-F238E27FC236}">
                  <a16:creationId xmlns:a16="http://schemas.microsoft.com/office/drawing/2014/main" id="{4AE94EC7-5E74-4968-8BD7-21F5AA20405F}"/>
                </a:ext>
              </a:extLst>
            </p:cNvPr>
            <p:cNvGrpSpPr/>
            <p:nvPr/>
          </p:nvGrpSpPr>
          <p:grpSpPr>
            <a:xfrm>
              <a:off x="692662" y="1995141"/>
              <a:ext cx="3798000" cy="932802"/>
              <a:chOff x="678725" y="1995141"/>
              <a:chExt cx="3798000" cy="932802"/>
            </a:xfrm>
          </p:grpSpPr>
          <p:sp>
            <p:nvSpPr>
              <p:cNvPr id="32" name="iṥľíḋè">
                <a:extLst>
                  <a:ext uri="{FF2B5EF4-FFF2-40B4-BE49-F238E27FC236}">
                    <a16:creationId xmlns:a16="http://schemas.microsoft.com/office/drawing/2014/main" id="{3BB22ED4-CA49-4595-9F8F-6FD5C99E1A96}"/>
                  </a:ext>
                </a:extLst>
              </p:cNvPr>
              <p:cNvSpPr txBox="1"/>
              <p:nvPr/>
            </p:nvSpPr>
            <p:spPr>
              <a:xfrm>
                <a:off x="678725" y="1995141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pPr algn="r"/>
                <a:r>
                  <a:rPr lang="de-DE" sz="1600" b="1" dirty="0"/>
                  <a:t>Text here</a:t>
                </a:r>
              </a:p>
            </p:txBody>
          </p:sp>
          <p:sp>
            <p:nvSpPr>
              <p:cNvPr id="33" name="îṡḻïḍè">
                <a:extLst>
                  <a:ext uri="{FF2B5EF4-FFF2-40B4-BE49-F238E27FC236}">
                    <a16:creationId xmlns:a16="http://schemas.microsoft.com/office/drawing/2014/main" id="{DAE2E734-74D3-410D-8514-D9ADB5BB7470}"/>
                  </a:ext>
                </a:extLst>
              </p:cNvPr>
              <p:cNvSpPr txBox="1"/>
              <p:nvPr/>
            </p:nvSpPr>
            <p:spPr>
              <a:xfrm>
                <a:off x="678725" y="2318307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62500" lnSpcReduction="20000"/>
              </a:bodyPr>
              <a:lstStyle/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Supporting text here.</a:t>
                </a:r>
              </a:p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When you copy &amp; paste, choose "keep text only" option.</a:t>
                </a:r>
              </a:p>
            </p:txBody>
          </p:sp>
        </p:grpSp>
        <p:grpSp>
          <p:nvGrpSpPr>
            <p:cNvPr id="7" name="íşḻiďe">
              <a:extLst>
                <a:ext uri="{FF2B5EF4-FFF2-40B4-BE49-F238E27FC236}">
                  <a16:creationId xmlns:a16="http://schemas.microsoft.com/office/drawing/2014/main" id="{4B32CD6D-41FD-4531-AE08-EEE46E7054A6}"/>
                </a:ext>
              </a:extLst>
            </p:cNvPr>
            <p:cNvGrpSpPr/>
            <p:nvPr/>
          </p:nvGrpSpPr>
          <p:grpSpPr>
            <a:xfrm>
              <a:off x="7422782" y="1586591"/>
              <a:ext cx="3798000" cy="932802"/>
              <a:chOff x="7523675" y="1663572"/>
              <a:chExt cx="3798000" cy="932802"/>
            </a:xfrm>
          </p:grpSpPr>
          <p:sp>
            <p:nvSpPr>
              <p:cNvPr id="30" name="îṣ1iḑé">
                <a:extLst>
                  <a:ext uri="{FF2B5EF4-FFF2-40B4-BE49-F238E27FC236}">
                    <a16:creationId xmlns:a16="http://schemas.microsoft.com/office/drawing/2014/main" id="{9BA769FD-FDE5-44E1-982A-11A90D3E0FFC}"/>
                  </a:ext>
                </a:extLst>
              </p:cNvPr>
              <p:cNvSpPr txBox="1"/>
              <p:nvPr/>
            </p:nvSpPr>
            <p:spPr>
              <a:xfrm>
                <a:off x="7523675" y="1663572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r>
                  <a:rPr lang="de-DE" altLang="zh-CN" sz="1600" b="1" dirty="0"/>
                  <a:t>Text here</a:t>
                </a:r>
              </a:p>
            </p:txBody>
          </p:sp>
          <p:sp>
            <p:nvSpPr>
              <p:cNvPr id="31" name="i$ḻîḑè">
                <a:extLst>
                  <a:ext uri="{FF2B5EF4-FFF2-40B4-BE49-F238E27FC236}">
                    <a16:creationId xmlns:a16="http://schemas.microsoft.com/office/drawing/2014/main" id="{FDA657D2-D7FF-4D41-BF94-9DC8C2374A32}"/>
                  </a:ext>
                </a:extLst>
              </p:cNvPr>
              <p:cNvSpPr txBox="1"/>
              <p:nvPr/>
            </p:nvSpPr>
            <p:spPr>
              <a:xfrm>
                <a:off x="7523675" y="1986738"/>
                <a:ext cx="3798000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92500"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When you copy &amp; paste, choose "keep text only" option.</a:t>
                </a:r>
              </a:p>
            </p:txBody>
          </p:sp>
        </p:grpSp>
        <p:grpSp>
          <p:nvGrpSpPr>
            <p:cNvPr id="8" name="ïşlîḋe">
              <a:extLst>
                <a:ext uri="{FF2B5EF4-FFF2-40B4-BE49-F238E27FC236}">
                  <a16:creationId xmlns:a16="http://schemas.microsoft.com/office/drawing/2014/main" id="{98FEA956-F0E3-48FE-BA91-C248252D7123}"/>
                </a:ext>
              </a:extLst>
            </p:cNvPr>
            <p:cNvGrpSpPr/>
            <p:nvPr/>
          </p:nvGrpSpPr>
          <p:grpSpPr>
            <a:xfrm>
              <a:off x="6800703" y="5043631"/>
              <a:ext cx="3798000" cy="932802"/>
              <a:chOff x="6795003" y="5210824"/>
              <a:chExt cx="3798000" cy="932802"/>
            </a:xfrm>
          </p:grpSpPr>
          <p:sp>
            <p:nvSpPr>
              <p:cNvPr id="28" name="íślïḑê">
                <a:extLst>
                  <a:ext uri="{FF2B5EF4-FFF2-40B4-BE49-F238E27FC236}">
                    <a16:creationId xmlns:a16="http://schemas.microsoft.com/office/drawing/2014/main" id="{F0A20ABC-22E7-4B28-8BE2-A759974FF1FE}"/>
                  </a:ext>
                </a:extLst>
              </p:cNvPr>
              <p:cNvSpPr txBox="1"/>
              <p:nvPr/>
            </p:nvSpPr>
            <p:spPr>
              <a:xfrm>
                <a:off x="6795003" y="5210824"/>
                <a:ext cx="3798000" cy="323165"/>
              </a:xfrm>
              <a:prstGeom prst="rect">
                <a:avLst/>
              </a:prstGeom>
              <a:noFill/>
            </p:spPr>
            <p:txBody>
              <a:bodyPr wrap="none">
                <a:normAutofit lnSpcReduction="10000"/>
              </a:bodyPr>
              <a:lstStyle/>
              <a:p>
                <a:r>
                  <a:rPr lang="de-DE" altLang="zh-CN" sz="1600" b="1" dirty="0"/>
                  <a:t>Text here</a:t>
                </a:r>
              </a:p>
            </p:txBody>
          </p:sp>
          <p:sp>
            <p:nvSpPr>
              <p:cNvPr id="29" name="îṥḷídé">
                <a:extLst>
                  <a:ext uri="{FF2B5EF4-FFF2-40B4-BE49-F238E27FC236}">
                    <a16:creationId xmlns:a16="http://schemas.microsoft.com/office/drawing/2014/main" id="{3DFAA8FB-7B5E-496E-8CDF-91D8D0FBC95A}"/>
                  </a:ext>
                </a:extLst>
              </p:cNvPr>
              <p:cNvSpPr txBox="1"/>
              <p:nvPr/>
            </p:nvSpPr>
            <p:spPr>
              <a:xfrm>
                <a:off x="6795004" y="5533990"/>
                <a:ext cx="3797648" cy="6096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0">
                <a:normAutofit fontScale="92500"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/>
                  <a:t>When you copy &amp; paste, choose "keep text only" option.</a:t>
                </a:r>
              </a:p>
            </p:txBody>
          </p:sp>
        </p:grpSp>
        <p:grpSp>
          <p:nvGrpSpPr>
            <p:cNvPr id="9" name="îŝḷiḑê">
              <a:extLst>
                <a:ext uri="{FF2B5EF4-FFF2-40B4-BE49-F238E27FC236}">
                  <a16:creationId xmlns:a16="http://schemas.microsoft.com/office/drawing/2014/main" id="{B0FE6EBB-6EF5-4F0B-AAC8-8797197C5178}"/>
                </a:ext>
              </a:extLst>
            </p:cNvPr>
            <p:cNvGrpSpPr/>
            <p:nvPr/>
          </p:nvGrpSpPr>
          <p:grpSpPr>
            <a:xfrm>
              <a:off x="5465023" y="2099009"/>
              <a:ext cx="2432204" cy="2432204"/>
              <a:chOff x="14382607" y="3858443"/>
              <a:chExt cx="4864408" cy="4864408"/>
            </a:xfrm>
          </p:grpSpPr>
          <p:sp>
            <p:nvSpPr>
              <p:cNvPr id="26" name="îṧḷíde">
                <a:extLst>
                  <a:ext uri="{FF2B5EF4-FFF2-40B4-BE49-F238E27FC236}">
                    <a16:creationId xmlns:a16="http://schemas.microsoft.com/office/drawing/2014/main" id="{45562B25-90DC-4B34-B97D-CCFD8EB77211}"/>
                  </a:ext>
                </a:extLst>
              </p:cNvPr>
              <p:cNvSpPr/>
              <p:nvPr/>
            </p:nvSpPr>
            <p:spPr>
              <a:xfrm>
                <a:off x="14791898" y="4248047"/>
                <a:ext cx="4144194" cy="4144194"/>
              </a:xfrm>
              <a:prstGeom prst="ellips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$ḷîde">
                <a:extLst>
                  <a:ext uri="{FF2B5EF4-FFF2-40B4-BE49-F238E27FC236}">
                    <a16:creationId xmlns:a16="http://schemas.microsoft.com/office/drawing/2014/main" id="{6C1ED81A-E69B-48D1-BC84-B79A6073E541}"/>
                  </a:ext>
                </a:extLst>
              </p:cNvPr>
              <p:cNvSpPr/>
              <p:nvPr/>
            </p:nvSpPr>
            <p:spPr>
              <a:xfrm>
                <a:off x="14382607" y="3858443"/>
                <a:ext cx="4864408" cy="4864408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i$ḻïďè">
              <a:extLst>
                <a:ext uri="{FF2B5EF4-FFF2-40B4-BE49-F238E27FC236}">
                  <a16:creationId xmlns:a16="http://schemas.microsoft.com/office/drawing/2014/main" id="{1424ADB3-3DC2-41B9-AC9D-8769DF074802}"/>
                </a:ext>
              </a:extLst>
            </p:cNvPr>
            <p:cNvGrpSpPr/>
            <p:nvPr/>
          </p:nvGrpSpPr>
          <p:grpSpPr>
            <a:xfrm>
              <a:off x="5174069" y="3486405"/>
              <a:ext cx="1475152" cy="1475152"/>
              <a:chOff x="13800701" y="6633228"/>
              <a:chExt cx="2950304" cy="2950304"/>
            </a:xfrm>
          </p:grpSpPr>
          <p:sp>
            <p:nvSpPr>
              <p:cNvPr id="24" name="iṥliḋê">
                <a:extLst>
                  <a:ext uri="{FF2B5EF4-FFF2-40B4-BE49-F238E27FC236}">
                    <a16:creationId xmlns:a16="http://schemas.microsoft.com/office/drawing/2014/main" id="{896E2EBA-7E21-4B38-86FA-7AD8233FF023}"/>
                  </a:ext>
                </a:extLst>
              </p:cNvPr>
              <p:cNvSpPr/>
              <p:nvPr/>
            </p:nvSpPr>
            <p:spPr>
              <a:xfrm>
                <a:off x="14047153" y="6850109"/>
                <a:ext cx="2513488" cy="2513488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íṥḻiďe">
                <a:extLst>
                  <a:ext uri="{FF2B5EF4-FFF2-40B4-BE49-F238E27FC236}">
                    <a16:creationId xmlns:a16="http://schemas.microsoft.com/office/drawing/2014/main" id="{D00B3FF4-84C5-433E-8538-F8B72019616C}"/>
                  </a:ext>
                </a:extLst>
              </p:cNvPr>
              <p:cNvSpPr/>
              <p:nvPr/>
            </p:nvSpPr>
            <p:spPr>
              <a:xfrm>
                <a:off x="13800701" y="6633228"/>
                <a:ext cx="2950304" cy="2950304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íş1ïďé">
              <a:extLst>
                <a:ext uri="{FF2B5EF4-FFF2-40B4-BE49-F238E27FC236}">
                  <a16:creationId xmlns:a16="http://schemas.microsoft.com/office/drawing/2014/main" id="{DAB95C36-FDC2-4FCA-A374-3FA1A66515D3}"/>
                </a:ext>
              </a:extLst>
            </p:cNvPr>
            <p:cNvGrpSpPr/>
            <p:nvPr/>
          </p:nvGrpSpPr>
          <p:grpSpPr>
            <a:xfrm>
              <a:off x="4294775" y="2514922"/>
              <a:ext cx="2045469" cy="2045469"/>
              <a:chOff x="12042112" y="4690267"/>
              <a:chExt cx="4090937" cy="4090937"/>
            </a:xfrm>
          </p:grpSpPr>
          <p:sp>
            <p:nvSpPr>
              <p:cNvPr id="22" name="iŝḷiḍê">
                <a:extLst>
                  <a:ext uri="{FF2B5EF4-FFF2-40B4-BE49-F238E27FC236}">
                    <a16:creationId xmlns:a16="http://schemas.microsoft.com/office/drawing/2014/main" id="{B72D7923-0859-4066-9654-E39761FAEAF5}"/>
                  </a:ext>
                </a:extLst>
              </p:cNvPr>
              <p:cNvSpPr/>
              <p:nvPr/>
            </p:nvSpPr>
            <p:spPr>
              <a:xfrm>
                <a:off x="12384220" y="4995355"/>
                <a:ext cx="3485242" cy="3485242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  <a:effectLst>
                <a:outerShdw blurRad="38100" dist="38100" algn="ctr" rotWithShape="0">
                  <a:srgbClr val="000000">
                    <a:alpha val="2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Sļíḑé">
                <a:extLst>
                  <a:ext uri="{FF2B5EF4-FFF2-40B4-BE49-F238E27FC236}">
                    <a16:creationId xmlns:a16="http://schemas.microsoft.com/office/drawing/2014/main" id="{35595D59-1A1C-4D79-852A-9FE75B9A9DBC}"/>
                  </a:ext>
                </a:extLst>
              </p:cNvPr>
              <p:cNvSpPr/>
              <p:nvPr/>
            </p:nvSpPr>
            <p:spPr>
              <a:xfrm>
                <a:off x="12042112" y="4690267"/>
                <a:ext cx="4090937" cy="4090937"/>
              </a:xfrm>
              <a:prstGeom prst="ellipse">
                <a:avLst/>
              </a:prstGeom>
              <a:noFill/>
              <a:ln>
                <a:solidFill>
                  <a:schemeClr val="accent1">
                    <a:alpha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61778AC-6F3D-4F36-AD2F-32A473D2EAAC}"/>
                </a:ext>
              </a:extLst>
            </p:cNvPr>
            <p:cNvCxnSpPr/>
            <p:nvPr/>
          </p:nvCxnSpPr>
          <p:spPr>
            <a:xfrm flipH="1">
              <a:off x="6795135" y="1973438"/>
              <a:ext cx="583563" cy="1171813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îṣ1îḋè">
              <a:extLst>
                <a:ext uri="{FF2B5EF4-FFF2-40B4-BE49-F238E27FC236}">
                  <a16:creationId xmlns:a16="http://schemas.microsoft.com/office/drawing/2014/main" id="{A6C57487-6EFD-45E2-A044-93D2C60611E9}"/>
                </a:ext>
              </a:extLst>
            </p:cNvPr>
            <p:cNvSpPr/>
            <p:nvPr/>
          </p:nvSpPr>
          <p:spPr>
            <a:xfrm>
              <a:off x="7330730" y="1950109"/>
              <a:ext cx="95935" cy="95935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71171D6-C633-4825-9ACE-481EE1F816D4}"/>
                </a:ext>
              </a:extLst>
            </p:cNvPr>
            <p:cNvCxnSpPr/>
            <p:nvPr/>
          </p:nvCxnSpPr>
          <p:spPr>
            <a:xfrm>
              <a:off x="4467052" y="2380938"/>
              <a:ext cx="738213" cy="96428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îṧliḑe">
              <a:extLst>
                <a:ext uri="{FF2B5EF4-FFF2-40B4-BE49-F238E27FC236}">
                  <a16:creationId xmlns:a16="http://schemas.microsoft.com/office/drawing/2014/main" id="{C1FC8131-A1F7-4448-994C-5D0A3E27576D}"/>
                </a:ext>
              </a:extLst>
            </p:cNvPr>
            <p:cNvSpPr/>
            <p:nvPr/>
          </p:nvSpPr>
          <p:spPr>
            <a:xfrm>
              <a:off x="4411122" y="2311822"/>
              <a:ext cx="95935" cy="959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92B9BFB-C663-4CC8-B358-58F373451819}"/>
                </a:ext>
              </a:extLst>
            </p:cNvPr>
            <p:cNvCxnSpPr/>
            <p:nvPr/>
          </p:nvCxnSpPr>
          <p:spPr>
            <a:xfrm>
              <a:off x="6003230" y="4390000"/>
              <a:ext cx="738213" cy="964285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ṡľïdé">
              <a:extLst>
                <a:ext uri="{FF2B5EF4-FFF2-40B4-BE49-F238E27FC236}">
                  <a16:creationId xmlns:a16="http://schemas.microsoft.com/office/drawing/2014/main" id="{6146A448-50AA-4557-8D36-4DC2BFBE65A1}"/>
                </a:ext>
              </a:extLst>
            </p:cNvPr>
            <p:cNvSpPr/>
            <p:nvPr/>
          </p:nvSpPr>
          <p:spPr>
            <a:xfrm>
              <a:off x="6699068" y="5306320"/>
              <a:ext cx="95935" cy="95935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ṩḻïḍè">
              <a:extLst>
                <a:ext uri="{FF2B5EF4-FFF2-40B4-BE49-F238E27FC236}">
                  <a16:creationId xmlns:a16="http://schemas.microsoft.com/office/drawing/2014/main" id="{D31B12C9-A90E-4631-A28E-41F113F10C22}"/>
                </a:ext>
              </a:extLst>
            </p:cNvPr>
            <p:cNvSpPr/>
            <p:nvPr/>
          </p:nvSpPr>
          <p:spPr>
            <a:xfrm>
              <a:off x="6382299" y="2971534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86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í$ḻïde">
              <a:extLst>
                <a:ext uri="{FF2B5EF4-FFF2-40B4-BE49-F238E27FC236}">
                  <a16:creationId xmlns:a16="http://schemas.microsoft.com/office/drawing/2014/main" id="{2229B7BC-BE07-48B9-BC66-6494EF79EA7C}"/>
                </a:ext>
              </a:extLst>
            </p:cNvPr>
            <p:cNvSpPr/>
            <p:nvPr/>
          </p:nvSpPr>
          <p:spPr>
            <a:xfrm>
              <a:off x="4955556" y="3147490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64%</a:t>
              </a:r>
            </a:p>
          </p:txBody>
        </p:sp>
        <p:sp>
          <p:nvSpPr>
            <p:cNvPr id="20" name="îŝḻíḍé">
              <a:extLst>
                <a:ext uri="{FF2B5EF4-FFF2-40B4-BE49-F238E27FC236}">
                  <a16:creationId xmlns:a16="http://schemas.microsoft.com/office/drawing/2014/main" id="{F41CAB4A-FD96-4BBA-90B6-62EB6A86327E}"/>
                </a:ext>
              </a:extLst>
            </p:cNvPr>
            <p:cNvSpPr/>
            <p:nvPr/>
          </p:nvSpPr>
          <p:spPr>
            <a:xfrm>
              <a:off x="5589679" y="3933229"/>
              <a:ext cx="689794" cy="6897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de-DE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49</a:t>
              </a:r>
              <a:r>
                <a:rPr lang="de-DE" altLang="zh-CN" sz="2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de-DE" sz="2000" dirty="0">
                <a:solidFill>
                  <a:schemeClr val="accent1">
                    <a:lumMod val="10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ïŝlîḍe">
              <a:extLst>
                <a:ext uri="{FF2B5EF4-FFF2-40B4-BE49-F238E27FC236}">
                  <a16:creationId xmlns:a16="http://schemas.microsoft.com/office/drawing/2014/main" id="{791BB12B-58F7-4D5C-9471-E4DF81654F7A}"/>
                </a:ext>
              </a:extLst>
            </p:cNvPr>
            <p:cNvSpPr txBox="1"/>
            <p:nvPr/>
          </p:nvSpPr>
          <p:spPr>
            <a:xfrm>
              <a:off x="691562" y="4644000"/>
              <a:ext cx="5314438" cy="1468059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fontScale="92500"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altLang="zh-CN" sz="1600" b="1" dirty="0"/>
            </a:p>
            <a:p>
              <a:pPr algn="just">
                <a:lnSpc>
                  <a:spcPct val="150000"/>
                </a:lnSpc>
              </a:pP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108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44A1D-1931-4990-9BC4-6024585C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DD9ED8-F7CB-4B2A-BCB3-EE6A8D0E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/>
          </a:p>
        </p:txBody>
      </p:sp>
      <p:grpSp>
        <p:nvGrpSpPr>
          <p:cNvPr id="5" name="7712c985-f69d-405f-be7f-67108b93790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F47FABD-D903-4394-83D7-14E985F2115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01675" y="1277438"/>
            <a:ext cx="10788650" cy="5654381"/>
            <a:chOff x="701675" y="1277438"/>
            <a:chExt cx="10788650" cy="5654381"/>
          </a:xfrm>
        </p:grpSpPr>
        <p:sp>
          <p:nvSpPr>
            <p:cNvPr id="6" name="íšlîḋè">
              <a:extLst>
                <a:ext uri="{FF2B5EF4-FFF2-40B4-BE49-F238E27FC236}">
                  <a16:creationId xmlns:a16="http://schemas.microsoft.com/office/drawing/2014/main" id="{2D01F47F-3E16-4D03-AC65-4B17DB998F7E}"/>
                </a:ext>
              </a:extLst>
            </p:cNvPr>
            <p:cNvSpPr/>
            <p:nvPr/>
          </p:nvSpPr>
          <p:spPr bwMode="auto">
            <a:xfrm>
              <a:off x="4033045" y="1711325"/>
              <a:ext cx="4125913" cy="5146676"/>
            </a:xfrm>
            <a:custGeom>
              <a:avLst/>
              <a:gdLst>
                <a:gd name="T0" fmla="*/ 934 w 1097"/>
                <a:gd name="T1" fmla="*/ 1022 h 1369"/>
                <a:gd name="T2" fmla="*/ 1081 w 1097"/>
                <a:gd name="T3" fmla="*/ 1369 h 1369"/>
                <a:gd name="T4" fmla="*/ 388 w 1097"/>
                <a:gd name="T5" fmla="*/ 1369 h 1369"/>
                <a:gd name="T6" fmla="*/ 435 w 1097"/>
                <a:gd name="T7" fmla="*/ 1148 h 1369"/>
                <a:gd name="T8" fmla="*/ 317 w 1097"/>
                <a:gd name="T9" fmla="*/ 1121 h 1369"/>
                <a:gd name="T10" fmla="*/ 158 w 1097"/>
                <a:gd name="T11" fmla="*/ 1120 h 1369"/>
                <a:gd name="T12" fmla="*/ 126 w 1097"/>
                <a:gd name="T13" fmla="*/ 1044 h 1369"/>
                <a:gd name="T14" fmla="*/ 107 w 1097"/>
                <a:gd name="T15" fmla="*/ 992 h 1369"/>
                <a:gd name="T16" fmla="*/ 95 w 1097"/>
                <a:gd name="T17" fmla="*/ 944 h 1369"/>
                <a:gd name="T18" fmla="*/ 113 w 1097"/>
                <a:gd name="T19" fmla="*/ 914 h 1369"/>
                <a:gd name="T20" fmla="*/ 62 w 1097"/>
                <a:gd name="T21" fmla="*/ 878 h 1369"/>
                <a:gd name="T22" fmla="*/ 79 w 1097"/>
                <a:gd name="T23" fmla="*/ 820 h 1369"/>
                <a:gd name="T24" fmla="*/ 7 w 1097"/>
                <a:gd name="T25" fmla="*/ 771 h 1369"/>
                <a:gd name="T26" fmla="*/ 84 w 1097"/>
                <a:gd name="T27" fmla="*/ 633 h 1369"/>
                <a:gd name="T28" fmla="*/ 107 w 1097"/>
                <a:gd name="T29" fmla="*/ 522 h 1369"/>
                <a:gd name="T30" fmla="*/ 101 w 1097"/>
                <a:gd name="T31" fmla="*/ 406 h 1369"/>
                <a:gd name="T32" fmla="*/ 168 w 1097"/>
                <a:gd name="T33" fmla="*/ 235 h 1369"/>
                <a:gd name="T34" fmla="*/ 301 w 1097"/>
                <a:gd name="T35" fmla="*/ 91 h 1369"/>
                <a:gd name="T36" fmla="*/ 599 w 1097"/>
                <a:gd name="T37" fmla="*/ 0 h 1369"/>
                <a:gd name="T38" fmla="*/ 1097 w 1097"/>
                <a:gd name="T39" fmla="*/ 483 h 1369"/>
                <a:gd name="T40" fmla="*/ 1077 w 1097"/>
                <a:gd name="T41" fmla="*/ 619 h 1369"/>
                <a:gd name="T42" fmla="*/ 992 w 1097"/>
                <a:gd name="T43" fmla="*/ 790 h 1369"/>
                <a:gd name="T44" fmla="*/ 934 w 1097"/>
                <a:gd name="T45" fmla="*/ 1022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97" h="1369">
                  <a:moveTo>
                    <a:pt x="934" y="1022"/>
                  </a:moveTo>
                  <a:cubicBezTo>
                    <a:pt x="946" y="1218"/>
                    <a:pt x="1080" y="1368"/>
                    <a:pt x="1081" y="1369"/>
                  </a:cubicBezTo>
                  <a:cubicBezTo>
                    <a:pt x="388" y="1369"/>
                    <a:pt x="388" y="1369"/>
                    <a:pt x="388" y="1369"/>
                  </a:cubicBezTo>
                  <a:cubicBezTo>
                    <a:pt x="455" y="1287"/>
                    <a:pt x="460" y="1180"/>
                    <a:pt x="435" y="1148"/>
                  </a:cubicBezTo>
                  <a:cubicBezTo>
                    <a:pt x="412" y="1121"/>
                    <a:pt x="393" y="1113"/>
                    <a:pt x="317" y="1121"/>
                  </a:cubicBezTo>
                  <a:cubicBezTo>
                    <a:pt x="241" y="1130"/>
                    <a:pt x="184" y="1143"/>
                    <a:pt x="158" y="1120"/>
                  </a:cubicBezTo>
                  <a:cubicBezTo>
                    <a:pt x="131" y="1096"/>
                    <a:pt x="122" y="1078"/>
                    <a:pt x="126" y="1044"/>
                  </a:cubicBezTo>
                  <a:cubicBezTo>
                    <a:pt x="129" y="1010"/>
                    <a:pt x="119" y="998"/>
                    <a:pt x="107" y="992"/>
                  </a:cubicBezTo>
                  <a:cubicBezTo>
                    <a:pt x="91" y="983"/>
                    <a:pt x="74" y="960"/>
                    <a:pt x="95" y="944"/>
                  </a:cubicBezTo>
                  <a:cubicBezTo>
                    <a:pt x="109" y="933"/>
                    <a:pt x="136" y="925"/>
                    <a:pt x="113" y="914"/>
                  </a:cubicBezTo>
                  <a:cubicBezTo>
                    <a:pt x="92" y="904"/>
                    <a:pt x="56" y="907"/>
                    <a:pt x="62" y="878"/>
                  </a:cubicBezTo>
                  <a:cubicBezTo>
                    <a:pt x="67" y="854"/>
                    <a:pt x="94" y="841"/>
                    <a:pt x="79" y="820"/>
                  </a:cubicBezTo>
                  <a:cubicBezTo>
                    <a:pt x="65" y="800"/>
                    <a:pt x="0" y="810"/>
                    <a:pt x="7" y="771"/>
                  </a:cubicBezTo>
                  <a:cubicBezTo>
                    <a:pt x="13" y="740"/>
                    <a:pt x="58" y="680"/>
                    <a:pt x="84" y="633"/>
                  </a:cubicBezTo>
                  <a:cubicBezTo>
                    <a:pt x="107" y="593"/>
                    <a:pt x="119" y="562"/>
                    <a:pt x="107" y="522"/>
                  </a:cubicBezTo>
                  <a:cubicBezTo>
                    <a:pt x="94" y="481"/>
                    <a:pt x="91" y="440"/>
                    <a:pt x="101" y="406"/>
                  </a:cubicBezTo>
                  <a:cubicBezTo>
                    <a:pt x="113" y="368"/>
                    <a:pt x="116" y="318"/>
                    <a:pt x="168" y="235"/>
                  </a:cubicBezTo>
                  <a:cubicBezTo>
                    <a:pt x="198" y="186"/>
                    <a:pt x="248" y="127"/>
                    <a:pt x="301" y="91"/>
                  </a:cubicBezTo>
                  <a:cubicBezTo>
                    <a:pt x="385" y="33"/>
                    <a:pt x="488" y="0"/>
                    <a:pt x="599" y="0"/>
                  </a:cubicBezTo>
                  <a:cubicBezTo>
                    <a:pt x="874" y="0"/>
                    <a:pt x="1097" y="216"/>
                    <a:pt x="1097" y="483"/>
                  </a:cubicBezTo>
                  <a:cubicBezTo>
                    <a:pt x="1097" y="530"/>
                    <a:pt x="1090" y="576"/>
                    <a:pt x="1077" y="619"/>
                  </a:cubicBezTo>
                  <a:cubicBezTo>
                    <a:pt x="1062" y="670"/>
                    <a:pt x="1002" y="771"/>
                    <a:pt x="992" y="790"/>
                  </a:cubicBezTo>
                  <a:cubicBezTo>
                    <a:pt x="969" y="833"/>
                    <a:pt x="927" y="921"/>
                    <a:pt x="934" y="10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ṡliḑê">
              <a:extLst>
                <a:ext uri="{FF2B5EF4-FFF2-40B4-BE49-F238E27FC236}">
                  <a16:creationId xmlns:a16="http://schemas.microsoft.com/office/drawing/2014/main" id="{331BFDFB-FD32-41AF-B2BE-A49166AFE6B0}"/>
                </a:ext>
              </a:extLst>
            </p:cNvPr>
            <p:cNvSpPr/>
            <p:nvPr/>
          </p:nvSpPr>
          <p:spPr bwMode="auto">
            <a:xfrm>
              <a:off x="4636555" y="2128701"/>
              <a:ext cx="2092453" cy="1405323"/>
            </a:xfrm>
            <a:custGeom>
              <a:avLst/>
              <a:gdLst>
                <a:gd name="T0" fmla="*/ 1109 w 2353"/>
                <a:gd name="T1" fmla="*/ 1535 h 1580"/>
                <a:gd name="T2" fmla="*/ 1721 w 2353"/>
                <a:gd name="T3" fmla="*/ 1371 h 1580"/>
                <a:gd name="T4" fmla="*/ 1853 w 2353"/>
                <a:gd name="T5" fmla="*/ 1353 h 1580"/>
                <a:gd name="T6" fmla="*/ 2233 w 2353"/>
                <a:gd name="T7" fmla="*/ 787 h 1580"/>
                <a:gd name="T8" fmla="*/ 1713 w 2353"/>
                <a:gd name="T9" fmla="*/ 631 h 1580"/>
                <a:gd name="T10" fmla="*/ 1603 w 2353"/>
                <a:gd name="T11" fmla="*/ 603 h 1580"/>
                <a:gd name="T12" fmla="*/ 814 w 2353"/>
                <a:gd name="T13" fmla="*/ 178 h 1580"/>
                <a:gd name="T14" fmla="*/ 336 w 2353"/>
                <a:gd name="T15" fmla="*/ 688 h 1580"/>
                <a:gd name="T16" fmla="*/ 292 w 2353"/>
                <a:gd name="T17" fmla="*/ 758 h 1580"/>
                <a:gd name="T18" fmla="*/ 55 w 2353"/>
                <a:gd name="T19" fmla="*/ 1440 h 1580"/>
                <a:gd name="T20" fmla="*/ 112 w 2353"/>
                <a:gd name="T21" fmla="*/ 1444 h 1580"/>
                <a:gd name="T22" fmla="*/ 1035 w 2353"/>
                <a:gd name="T23" fmla="*/ 1535 h 1580"/>
                <a:gd name="T24" fmla="*/ 1109 w 2353"/>
                <a:gd name="T25" fmla="*/ 1535 h 1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53" h="1580">
                  <a:moveTo>
                    <a:pt x="1109" y="1535"/>
                  </a:moveTo>
                  <a:cubicBezTo>
                    <a:pt x="1109" y="1535"/>
                    <a:pt x="1358" y="1286"/>
                    <a:pt x="1721" y="1371"/>
                  </a:cubicBezTo>
                  <a:cubicBezTo>
                    <a:pt x="1721" y="1371"/>
                    <a:pt x="1764" y="1382"/>
                    <a:pt x="1853" y="1353"/>
                  </a:cubicBezTo>
                  <a:cubicBezTo>
                    <a:pt x="1853" y="1353"/>
                    <a:pt x="2353" y="1200"/>
                    <a:pt x="2233" y="787"/>
                  </a:cubicBezTo>
                  <a:cubicBezTo>
                    <a:pt x="2233" y="787"/>
                    <a:pt x="2135" y="517"/>
                    <a:pt x="1713" y="631"/>
                  </a:cubicBezTo>
                  <a:cubicBezTo>
                    <a:pt x="1713" y="631"/>
                    <a:pt x="1637" y="679"/>
                    <a:pt x="1603" y="603"/>
                  </a:cubicBezTo>
                  <a:cubicBezTo>
                    <a:pt x="1603" y="603"/>
                    <a:pt x="1270" y="0"/>
                    <a:pt x="814" y="178"/>
                  </a:cubicBezTo>
                  <a:cubicBezTo>
                    <a:pt x="814" y="178"/>
                    <a:pt x="444" y="301"/>
                    <a:pt x="336" y="688"/>
                  </a:cubicBezTo>
                  <a:cubicBezTo>
                    <a:pt x="336" y="688"/>
                    <a:pt x="342" y="725"/>
                    <a:pt x="292" y="758"/>
                  </a:cubicBezTo>
                  <a:cubicBezTo>
                    <a:pt x="292" y="758"/>
                    <a:pt x="0" y="902"/>
                    <a:pt x="55" y="1440"/>
                  </a:cubicBezTo>
                  <a:cubicBezTo>
                    <a:pt x="55" y="1440"/>
                    <a:pt x="57" y="1485"/>
                    <a:pt x="112" y="1444"/>
                  </a:cubicBezTo>
                  <a:cubicBezTo>
                    <a:pt x="112" y="1444"/>
                    <a:pt x="547" y="1128"/>
                    <a:pt x="1035" y="1535"/>
                  </a:cubicBezTo>
                  <a:cubicBezTo>
                    <a:pt x="1035" y="1535"/>
                    <a:pt x="1075" y="1580"/>
                    <a:pt x="1109" y="15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iṥlîḋe">
              <a:extLst>
                <a:ext uri="{FF2B5EF4-FFF2-40B4-BE49-F238E27FC236}">
                  <a16:creationId xmlns:a16="http://schemas.microsoft.com/office/drawing/2014/main" id="{0868B331-8220-4707-AF03-9A0E51FDB8A1}"/>
                </a:ext>
              </a:extLst>
            </p:cNvPr>
            <p:cNvSpPr/>
            <p:nvPr/>
          </p:nvSpPr>
          <p:spPr bwMode="auto">
            <a:xfrm>
              <a:off x="5647368" y="1864661"/>
              <a:ext cx="1811016" cy="1068593"/>
            </a:xfrm>
            <a:custGeom>
              <a:avLst/>
              <a:gdLst>
                <a:gd name="T0" fmla="*/ 514 w 2036"/>
                <a:gd name="T1" fmla="*/ 791 h 1201"/>
                <a:gd name="T2" fmla="*/ 603 w 2036"/>
                <a:gd name="T3" fmla="*/ 832 h 1201"/>
                <a:gd name="T4" fmla="*/ 1211 w 2036"/>
                <a:gd name="T5" fmla="*/ 1147 h 1201"/>
                <a:gd name="T6" fmla="*/ 1304 w 2036"/>
                <a:gd name="T7" fmla="*/ 1182 h 1201"/>
                <a:gd name="T8" fmla="*/ 1513 w 2036"/>
                <a:gd name="T9" fmla="*/ 1171 h 1201"/>
                <a:gd name="T10" fmla="*/ 1557 w 2036"/>
                <a:gd name="T11" fmla="*/ 1138 h 1201"/>
                <a:gd name="T12" fmla="*/ 1791 w 2036"/>
                <a:gd name="T13" fmla="*/ 1006 h 1201"/>
                <a:gd name="T14" fmla="*/ 1986 w 2036"/>
                <a:gd name="T15" fmla="*/ 687 h 1201"/>
                <a:gd name="T16" fmla="*/ 1013 w 2036"/>
                <a:gd name="T17" fmla="*/ 234 h 1201"/>
                <a:gd name="T18" fmla="*/ 893 w 2036"/>
                <a:gd name="T19" fmla="*/ 214 h 1201"/>
                <a:gd name="T20" fmla="*/ 48 w 2036"/>
                <a:gd name="T21" fmla="*/ 339 h 1201"/>
                <a:gd name="T22" fmla="*/ 73 w 2036"/>
                <a:gd name="T23" fmla="*/ 405 h 1201"/>
                <a:gd name="T24" fmla="*/ 514 w 2036"/>
                <a:gd name="T25" fmla="*/ 791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6" h="1201">
                  <a:moveTo>
                    <a:pt x="514" y="791"/>
                  </a:moveTo>
                  <a:cubicBezTo>
                    <a:pt x="514" y="791"/>
                    <a:pt x="548" y="857"/>
                    <a:pt x="603" y="832"/>
                  </a:cubicBezTo>
                  <a:cubicBezTo>
                    <a:pt x="603" y="832"/>
                    <a:pt x="1048" y="662"/>
                    <a:pt x="1211" y="1147"/>
                  </a:cubicBezTo>
                  <a:cubicBezTo>
                    <a:pt x="1211" y="1147"/>
                    <a:pt x="1226" y="1201"/>
                    <a:pt x="1304" y="1182"/>
                  </a:cubicBezTo>
                  <a:cubicBezTo>
                    <a:pt x="1304" y="1182"/>
                    <a:pt x="1428" y="1155"/>
                    <a:pt x="1513" y="1171"/>
                  </a:cubicBezTo>
                  <a:cubicBezTo>
                    <a:pt x="1513" y="1171"/>
                    <a:pt x="1551" y="1186"/>
                    <a:pt x="1557" y="1138"/>
                  </a:cubicBezTo>
                  <a:cubicBezTo>
                    <a:pt x="1557" y="1138"/>
                    <a:pt x="1601" y="984"/>
                    <a:pt x="1791" y="1006"/>
                  </a:cubicBezTo>
                  <a:cubicBezTo>
                    <a:pt x="1791" y="1006"/>
                    <a:pt x="2036" y="1010"/>
                    <a:pt x="1986" y="687"/>
                  </a:cubicBezTo>
                  <a:cubicBezTo>
                    <a:pt x="1986" y="687"/>
                    <a:pt x="1862" y="98"/>
                    <a:pt x="1013" y="234"/>
                  </a:cubicBezTo>
                  <a:cubicBezTo>
                    <a:pt x="1013" y="234"/>
                    <a:pt x="943" y="272"/>
                    <a:pt x="893" y="214"/>
                  </a:cubicBezTo>
                  <a:cubicBezTo>
                    <a:pt x="893" y="214"/>
                    <a:pt x="440" y="0"/>
                    <a:pt x="48" y="339"/>
                  </a:cubicBezTo>
                  <a:cubicBezTo>
                    <a:pt x="48" y="339"/>
                    <a:pt x="0" y="373"/>
                    <a:pt x="73" y="405"/>
                  </a:cubicBezTo>
                  <a:cubicBezTo>
                    <a:pt x="73" y="405"/>
                    <a:pt x="363" y="519"/>
                    <a:pt x="514" y="7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ï$ļîde">
              <a:extLst>
                <a:ext uri="{FF2B5EF4-FFF2-40B4-BE49-F238E27FC236}">
                  <a16:creationId xmlns:a16="http://schemas.microsoft.com/office/drawing/2014/main" id="{05157BDC-A6C6-49AA-8246-888743A85817}"/>
                </a:ext>
              </a:extLst>
            </p:cNvPr>
            <p:cNvSpPr/>
            <p:nvPr/>
          </p:nvSpPr>
          <p:spPr bwMode="auto">
            <a:xfrm>
              <a:off x="5575300" y="2917721"/>
              <a:ext cx="2341584" cy="1890539"/>
            </a:xfrm>
            <a:custGeom>
              <a:avLst/>
              <a:gdLst>
                <a:gd name="T0" fmla="*/ 1195 w 2633"/>
                <a:gd name="T1" fmla="*/ 1390 h 2125"/>
                <a:gd name="T2" fmla="*/ 1237 w 2633"/>
                <a:gd name="T3" fmla="*/ 1409 h 2125"/>
                <a:gd name="T4" fmla="*/ 2000 w 2633"/>
                <a:gd name="T5" fmla="*/ 1995 h 2125"/>
                <a:gd name="T6" fmla="*/ 2000 w 2633"/>
                <a:gd name="T7" fmla="*/ 1935 h 2125"/>
                <a:gd name="T8" fmla="*/ 1842 w 2633"/>
                <a:gd name="T9" fmla="*/ 1729 h 2125"/>
                <a:gd name="T10" fmla="*/ 1959 w 2633"/>
                <a:gd name="T11" fmla="*/ 1561 h 2125"/>
                <a:gd name="T12" fmla="*/ 2523 w 2633"/>
                <a:gd name="T13" fmla="*/ 836 h 2125"/>
                <a:gd name="T14" fmla="*/ 2074 w 2633"/>
                <a:gd name="T15" fmla="*/ 697 h 2125"/>
                <a:gd name="T16" fmla="*/ 1940 w 2633"/>
                <a:gd name="T17" fmla="*/ 1004 h 2125"/>
                <a:gd name="T18" fmla="*/ 1886 w 2633"/>
                <a:gd name="T19" fmla="*/ 1074 h 2125"/>
                <a:gd name="T20" fmla="*/ 1826 w 2633"/>
                <a:gd name="T21" fmla="*/ 994 h 2125"/>
                <a:gd name="T22" fmla="*/ 2006 w 2633"/>
                <a:gd name="T23" fmla="*/ 621 h 2125"/>
                <a:gd name="T24" fmla="*/ 2074 w 2633"/>
                <a:gd name="T25" fmla="*/ 536 h 2125"/>
                <a:gd name="T26" fmla="*/ 1410 w 2633"/>
                <a:gd name="T27" fmla="*/ 74 h 2125"/>
                <a:gd name="T28" fmla="*/ 1262 w 2633"/>
                <a:gd name="T29" fmla="*/ 175 h 2125"/>
                <a:gd name="T30" fmla="*/ 722 w 2633"/>
                <a:gd name="T31" fmla="*/ 557 h 2125"/>
                <a:gd name="T32" fmla="*/ 441 w 2633"/>
                <a:gd name="T33" fmla="*/ 570 h 2125"/>
                <a:gd name="T34" fmla="*/ 0 w 2633"/>
                <a:gd name="T35" fmla="*/ 1020 h 2125"/>
                <a:gd name="T36" fmla="*/ 532 w 2633"/>
                <a:gd name="T37" fmla="*/ 1438 h 2125"/>
                <a:gd name="T38" fmla="*/ 787 w 2633"/>
                <a:gd name="T39" fmla="*/ 1372 h 2125"/>
                <a:gd name="T40" fmla="*/ 865 w 2633"/>
                <a:gd name="T41" fmla="*/ 1370 h 2125"/>
                <a:gd name="T42" fmla="*/ 1195 w 2633"/>
                <a:gd name="T43" fmla="*/ 139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33" h="2125">
                  <a:moveTo>
                    <a:pt x="1195" y="1390"/>
                  </a:moveTo>
                  <a:cubicBezTo>
                    <a:pt x="1195" y="1390"/>
                    <a:pt x="1227" y="1352"/>
                    <a:pt x="1237" y="1409"/>
                  </a:cubicBezTo>
                  <a:cubicBezTo>
                    <a:pt x="1237" y="1409"/>
                    <a:pt x="1383" y="2125"/>
                    <a:pt x="2000" y="1995"/>
                  </a:cubicBezTo>
                  <a:cubicBezTo>
                    <a:pt x="2000" y="1995"/>
                    <a:pt x="2060" y="1970"/>
                    <a:pt x="2000" y="1935"/>
                  </a:cubicBezTo>
                  <a:cubicBezTo>
                    <a:pt x="2000" y="1935"/>
                    <a:pt x="1832" y="1856"/>
                    <a:pt x="1842" y="1729"/>
                  </a:cubicBezTo>
                  <a:cubicBezTo>
                    <a:pt x="1842" y="1729"/>
                    <a:pt x="1829" y="1583"/>
                    <a:pt x="1959" y="1561"/>
                  </a:cubicBezTo>
                  <a:cubicBezTo>
                    <a:pt x="1959" y="1561"/>
                    <a:pt x="2633" y="1352"/>
                    <a:pt x="2523" y="836"/>
                  </a:cubicBezTo>
                  <a:cubicBezTo>
                    <a:pt x="2523" y="836"/>
                    <a:pt x="2388" y="580"/>
                    <a:pt x="2074" y="697"/>
                  </a:cubicBezTo>
                  <a:cubicBezTo>
                    <a:pt x="2074" y="697"/>
                    <a:pt x="1873" y="782"/>
                    <a:pt x="1940" y="1004"/>
                  </a:cubicBezTo>
                  <a:cubicBezTo>
                    <a:pt x="1940" y="1004"/>
                    <a:pt x="1953" y="1093"/>
                    <a:pt x="1886" y="1074"/>
                  </a:cubicBezTo>
                  <a:cubicBezTo>
                    <a:pt x="1886" y="1074"/>
                    <a:pt x="1826" y="1064"/>
                    <a:pt x="1826" y="994"/>
                  </a:cubicBezTo>
                  <a:cubicBezTo>
                    <a:pt x="1826" y="994"/>
                    <a:pt x="1791" y="716"/>
                    <a:pt x="2006" y="621"/>
                  </a:cubicBezTo>
                  <a:cubicBezTo>
                    <a:pt x="2006" y="621"/>
                    <a:pt x="2099" y="609"/>
                    <a:pt x="2074" y="536"/>
                  </a:cubicBezTo>
                  <a:cubicBezTo>
                    <a:pt x="2074" y="536"/>
                    <a:pt x="1967" y="0"/>
                    <a:pt x="1410" y="74"/>
                  </a:cubicBezTo>
                  <a:cubicBezTo>
                    <a:pt x="1410" y="74"/>
                    <a:pt x="1273" y="76"/>
                    <a:pt x="1262" y="175"/>
                  </a:cubicBezTo>
                  <a:cubicBezTo>
                    <a:pt x="1262" y="175"/>
                    <a:pt x="1205" y="509"/>
                    <a:pt x="722" y="557"/>
                  </a:cubicBezTo>
                  <a:cubicBezTo>
                    <a:pt x="722" y="557"/>
                    <a:pt x="583" y="564"/>
                    <a:pt x="441" y="570"/>
                  </a:cubicBezTo>
                  <a:cubicBezTo>
                    <a:pt x="441" y="570"/>
                    <a:pt x="32" y="566"/>
                    <a:pt x="0" y="1020"/>
                  </a:cubicBezTo>
                  <a:cubicBezTo>
                    <a:pt x="0" y="1020"/>
                    <a:pt x="40" y="1404"/>
                    <a:pt x="532" y="1438"/>
                  </a:cubicBezTo>
                  <a:cubicBezTo>
                    <a:pt x="532" y="1438"/>
                    <a:pt x="709" y="1438"/>
                    <a:pt x="787" y="1372"/>
                  </a:cubicBezTo>
                  <a:cubicBezTo>
                    <a:pt x="787" y="1372"/>
                    <a:pt x="819" y="1334"/>
                    <a:pt x="865" y="1370"/>
                  </a:cubicBezTo>
                  <a:cubicBezTo>
                    <a:pt x="865" y="1370"/>
                    <a:pt x="975" y="1469"/>
                    <a:pt x="1195" y="1390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ïšḷîḓê">
              <a:extLst>
                <a:ext uri="{FF2B5EF4-FFF2-40B4-BE49-F238E27FC236}">
                  <a16:creationId xmlns:a16="http://schemas.microsoft.com/office/drawing/2014/main" id="{5080BE82-A586-4898-88DC-2874EC40CAA0}"/>
                </a:ext>
              </a:extLst>
            </p:cNvPr>
            <p:cNvSpPr/>
            <p:nvPr/>
          </p:nvSpPr>
          <p:spPr bwMode="auto">
            <a:xfrm>
              <a:off x="7134700" y="2488419"/>
              <a:ext cx="958627" cy="1096551"/>
            </a:xfrm>
            <a:custGeom>
              <a:avLst/>
              <a:gdLst>
                <a:gd name="T0" fmla="*/ 398 w 1078"/>
                <a:gd name="T1" fmla="*/ 1019 h 1233"/>
                <a:gd name="T2" fmla="*/ 438 w 1078"/>
                <a:gd name="T3" fmla="*/ 1072 h 1233"/>
                <a:gd name="T4" fmla="*/ 765 w 1078"/>
                <a:gd name="T5" fmla="*/ 1184 h 1233"/>
                <a:gd name="T6" fmla="*/ 822 w 1078"/>
                <a:gd name="T7" fmla="*/ 1171 h 1233"/>
                <a:gd name="T8" fmla="*/ 480 w 1078"/>
                <a:gd name="T9" fmla="*/ 61 h 1233"/>
                <a:gd name="T10" fmla="*/ 418 w 1078"/>
                <a:gd name="T11" fmla="*/ 81 h 1233"/>
                <a:gd name="T12" fmla="*/ 181 w 1078"/>
                <a:gd name="T13" fmla="*/ 383 h 1233"/>
                <a:gd name="T14" fmla="*/ 32 w 1078"/>
                <a:gd name="T15" fmla="*/ 458 h 1233"/>
                <a:gd name="T16" fmla="*/ 82 w 1078"/>
                <a:gd name="T17" fmla="*/ 532 h 1233"/>
                <a:gd name="T18" fmla="*/ 398 w 1078"/>
                <a:gd name="T19" fmla="*/ 1019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8" h="1233">
                  <a:moveTo>
                    <a:pt x="398" y="1019"/>
                  </a:moveTo>
                  <a:cubicBezTo>
                    <a:pt x="398" y="1019"/>
                    <a:pt x="381" y="1076"/>
                    <a:pt x="438" y="1072"/>
                  </a:cubicBezTo>
                  <a:cubicBezTo>
                    <a:pt x="438" y="1072"/>
                    <a:pt x="679" y="1076"/>
                    <a:pt x="765" y="1184"/>
                  </a:cubicBezTo>
                  <a:cubicBezTo>
                    <a:pt x="765" y="1184"/>
                    <a:pt x="801" y="1233"/>
                    <a:pt x="822" y="1171"/>
                  </a:cubicBezTo>
                  <a:cubicBezTo>
                    <a:pt x="822" y="1171"/>
                    <a:pt x="1078" y="464"/>
                    <a:pt x="480" y="61"/>
                  </a:cubicBezTo>
                  <a:cubicBezTo>
                    <a:pt x="480" y="61"/>
                    <a:pt x="413" y="0"/>
                    <a:pt x="418" y="81"/>
                  </a:cubicBezTo>
                  <a:cubicBezTo>
                    <a:pt x="418" y="81"/>
                    <a:pt x="426" y="299"/>
                    <a:pt x="181" y="383"/>
                  </a:cubicBezTo>
                  <a:cubicBezTo>
                    <a:pt x="181" y="383"/>
                    <a:pt x="62" y="385"/>
                    <a:pt x="32" y="458"/>
                  </a:cubicBezTo>
                  <a:cubicBezTo>
                    <a:pt x="32" y="458"/>
                    <a:pt x="0" y="519"/>
                    <a:pt x="82" y="532"/>
                  </a:cubicBezTo>
                  <a:cubicBezTo>
                    <a:pt x="82" y="532"/>
                    <a:pt x="350" y="640"/>
                    <a:pt x="398" y="101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857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îśļidê">
              <a:extLst>
                <a:ext uri="{FF2B5EF4-FFF2-40B4-BE49-F238E27FC236}">
                  <a16:creationId xmlns:a16="http://schemas.microsoft.com/office/drawing/2014/main" id="{BCF6D3A9-D292-4DDB-A35D-E00E941289EC}"/>
                </a:ext>
              </a:extLst>
            </p:cNvPr>
            <p:cNvSpPr/>
            <p:nvPr/>
          </p:nvSpPr>
          <p:spPr bwMode="auto">
            <a:xfrm>
              <a:off x="4686256" y="3248861"/>
              <a:ext cx="871648" cy="780321"/>
            </a:xfrm>
            <a:custGeom>
              <a:avLst/>
              <a:gdLst>
                <a:gd name="T0" fmla="*/ 875 w 980"/>
                <a:gd name="T1" fmla="*/ 735 h 877"/>
                <a:gd name="T2" fmla="*/ 909 w 980"/>
                <a:gd name="T3" fmla="*/ 676 h 877"/>
                <a:gd name="T4" fmla="*/ 961 w 980"/>
                <a:gd name="T5" fmla="*/ 440 h 877"/>
                <a:gd name="T6" fmla="*/ 948 w 980"/>
                <a:gd name="T7" fmla="*/ 375 h 877"/>
                <a:gd name="T8" fmla="*/ 156 w 980"/>
                <a:gd name="T9" fmla="*/ 233 h 877"/>
                <a:gd name="T10" fmla="*/ 69 w 980"/>
                <a:gd name="T11" fmla="*/ 388 h 877"/>
                <a:gd name="T12" fmla="*/ 875 w 980"/>
                <a:gd name="T13" fmla="*/ 735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0" h="877">
                  <a:moveTo>
                    <a:pt x="875" y="735"/>
                  </a:moveTo>
                  <a:cubicBezTo>
                    <a:pt x="875" y="735"/>
                    <a:pt x="913" y="732"/>
                    <a:pt x="909" y="676"/>
                  </a:cubicBezTo>
                  <a:cubicBezTo>
                    <a:pt x="909" y="676"/>
                    <a:pt x="921" y="499"/>
                    <a:pt x="961" y="440"/>
                  </a:cubicBezTo>
                  <a:cubicBezTo>
                    <a:pt x="961" y="440"/>
                    <a:pt x="980" y="405"/>
                    <a:pt x="948" y="375"/>
                  </a:cubicBezTo>
                  <a:cubicBezTo>
                    <a:pt x="948" y="375"/>
                    <a:pt x="597" y="0"/>
                    <a:pt x="156" y="233"/>
                  </a:cubicBezTo>
                  <a:cubicBezTo>
                    <a:pt x="156" y="233"/>
                    <a:pt x="0" y="301"/>
                    <a:pt x="69" y="388"/>
                  </a:cubicBezTo>
                  <a:cubicBezTo>
                    <a:pt x="69" y="388"/>
                    <a:pt x="320" y="877"/>
                    <a:pt x="875" y="73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íšľïḋè">
              <a:extLst>
                <a:ext uri="{FF2B5EF4-FFF2-40B4-BE49-F238E27FC236}">
                  <a16:creationId xmlns:a16="http://schemas.microsoft.com/office/drawing/2014/main" id="{54CCC72C-6C24-4F3F-A4D3-FA869C43B795}"/>
                </a:ext>
              </a:extLst>
            </p:cNvPr>
            <p:cNvSpPr/>
            <p:nvPr/>
          </p:nvSpPr>
          <p:spPr bwMode="auto">
            <a:xfrm>
              <a:off x="3970509" y="1637506"/>
              <a:ext cx="4271963" cy="5294313"/>
            </a:xfrm>
            <a:custGeom>
              <a:avLst/>
              <a:gdLst>
                <a:gd name="T0" fmla="*/ 1052 w 1137"/>
                <a:gd name="T1" fmla="*/ 1407 h 1409"/>
                <a:gd name="T2" fmla="*/ 976 w 1137"/>
                <a:gd name="T3" fmla="*/ 1409 h 1409"/>
                <a:gd name="T4" fmla="*/ 912 w 1137"/>
                <a:gd name="T5" fmla="*/ 1407 h 1409"/>
                <a:gd name="T6" fmla="*/ 796 w 1137"/>
                <a:gd name="T7" fmla="*/ 1409 h 1409"/>
                <a:gd name="T8" fmla="*/ 752 w 1137"/>
                <a:gd name="T9" fmla="*/ 1409 h 1409"/>
                <a:gd name="T10" fmla="*/ 636 w 1137"/>
                <a:gd name="T11" fmla="*/ 1407 h 1409"/>
                <a:gd name="T12" fmla="*/ 560 w 1137"/>
                <a:gd name="T13" fmla="*/ 1409 h 1409"/>
                <a:gd name="T14" fmla="*/ 495 w 1137"/>
                <a:gd name="T15" fmla="*/ 1407 h 1409"/>
                <a:gd name="T16" fmla="*/ 379 w 1137"/>
                <a:gd name="T17" fmla="*/ 1409 h 1409"/>
                <a:gd name="T18" fmla="*/ 1119 w 1137"/>
                <a:gd name="T19" fmla="*/ 1385 h 1409"/>
                <a:gd name="T20" fmla="*/ 1098 w 1137"/>
                <a:gd name="T21" fmla="*/ 1361 h 1409"/>
                <a:gd name="T22" fmla="*/ 1089 w 1137"/>
                <a:gd name="T23" fmla="*/ 1352 h 1409"/>
                <a:gd name="T24" fmla="*/ 434 w 1137"/>
                <a:gd name="T25" fmla="*/ 1286 h 1409"/>
                <a:gd name="T26" fmla="*/ 1037 w 1137"/>
                <a:gd name="T27" fmla="*/ 1271 h 1409"/>
                <a:gd name="T28" fmla="*/ 1014 w 1137"/>
                <a:gd name="T29" fmla="*/ 1225 h 1409"/>
                <a:gd name="T30" fmla="*/ 442 w 1137"/>
                <a:gd name="T31" fmla="*/ 1212 h 1409"/>
                <a:gd name="T32" fmla="*/ 219 w 1137"/>
                <a:gd name="T33" fmla="*/ 1173 h 1409"/>
                <a:gd name="T34" fmla="*/ 283 w 1137"/>
                <a:gd name="T35" fmla="*/ 1168 h 1409"/>
                <a:gd name="T36" fmla="*/ 326 w 1137"/>
                <a:gd name="T37" fmla="*/ 1163 h 1409"/>
                <a:gd name="T38" fmla="*/ 358 w 1137"/>
                <a:gd name="T39" fmla="*/ 1158 h 1409"/>
                <a:gd name="T40" fmla="*/ 987 w 1137"/>
                <a:gd name="T41" fmla="*/ 1154 h 1409"/>
                <a:gd name="T42" fmla="*/ 121 w 1137"/>
                <a:gd name="T43" fmla="*/ 1083 h 1409"/>
                <a:gd name="T44" fmla="*/ 122 w 1137"/>
                <a:gd name="T45" fmla="*/ 1051 h 1409"/>
                <a:gd name="T46" fmla="*/ 112 w 1137"/>
                <a:gd name="T47" fmla="*/ 1030 h 1409"/>
                <a:gd name="T48" fmla="*/ 968 w 1137"/>
                <a:gd name="T49" fmla="*/ 1028 h 1409"/>
                <a:gd name="T50" fmla="*/ 79 w 1137"/>
                <a:gd name="T51" fmla="*/ 985 h 1409"/>
                <a:gd name="T52" fmla="*/ 88 w 1137"/>
                <a:gd name="T53" fmla="*/ 961 h 1409"/>
                <a:gd name="T54" fmla="*/ 81 w 1137"/>
                <a:gd name="T55" fmla="*/ 939 h 1409"/>
                <a:gd name="T56" fmla="*/ 60 w 1137"/>
                <a:gd name="T57" fmla="*/ 919 h 1409"/>
                <a:gd name="T58" fmla="*/ 998 w 1137"/>
                <a:gd name="T59" fmla="*/ 871 h 1409"/>
                <a:gd name="T60" fmla="*/ 41 w 1137"/>
                <a:gd name="T61" fmla="*/ 842 h 1409"/>
                <a:gd name="T62" fmla="*/ 14 w 1137"/>
                <a:gd name="T63" fmla="*/ 825 h 1409"/>
                <a:gd name="T64" fmla="*/ 1027 w 1137"/>
                <a:gd name="T65" fmla="*/ 815 h 1409"/>
                <a:gd name="T66" fmla="*/ 1066 w 1137"/>
                <a:gd name="T67" fmla="*/ 740 h 1409"/>
                <a:gd name="T68" fmla="*/ 31 w 1137"/>
                <a:gd name="T69" fmla="*/ 728 h 1409"/>
                <a:gd name="T70" fmla="*/ 58 w 1137"/>
                <a:gd name="T71" fmla="*/ 684 h 1409"/>
                <a:gd name="T72" fmla="*/ 80 w 1137"/>
                <a:gd name="T73" fmla="*/ 645 h 1409"/>
                <a:gd name="T74" fmla="*/ 102 w 1137"/>
                <a:gd name="T75" fmla="*/ 599 h 1409"/>
                <a:gd name="T76" fmla="*/ 107 w 1137"/>
                <a:gd name="T77" fmla="*/ 574 h 1409"/>
                <a:gd name="T78" fmla="*/ 103 w 1137"/>
                <a:gd name="T79" fmla="*/ 556 h 1409"/>
                <a:gd name="T80" fmla="*/ 1130 w 1137"/>
                <a:gd name="T81" fmla="*/ 503 h 1409"/>
                <a:gd name="T82" fmla="*/ 1131 w 1137"/>
                <a:gd name="T83" fmla="*/ 484 h 1409"/>
                <a:gd name="T84" fmla="*/ 94 w 1137"/>
                <a:gd name="T85" fmla="*/ 429 h 1409"/>
                <a:gd name="T86" fmla="*/ 103 w 1137"/>
                <a:gd name="T87" fmla="*/ 394 h 1409"/>
                <a:gd name="T88" fmla="*/ 117 w 1137"/>
                <a:gd name="T89" fmla="*/ 348 h 1409"/>
                <a:gd name="T90" fmla="*/ 1090 w 1137"/>
                <a:gd name="T91" fmla="*/ 310 h 1409"/>
                <a:gd name="T92" fmla="*/ 1085 w 1137"/>
                <a:gd name="T93" fmla="*/ 299 h 1409"/>
                <a:gd name="T94" fmla="*/ 165 w 1137"/>
                <a:gd name="T95" fmla="*/ 245 h 1409"/>
                <a:gd name="T96" fmla="*/ 192 w 1137"/>
                <a:gd name="T97" fmla="*/ 208 h 1409"/>
                <a:gd name="T98" fmla="*/ 1004 w 1137"/>
                <a:gd name="T99" fmla="*/ 176 h 1409"/>
                <a:gd name="T100" fmla="*/ 996 w 1137"/>
                <a:gd name="T101" fmla="*/ 167 h 1409"/>
                <a:gd name="T102" fmla="*/ 278 w 1137"/>
                <a:gd name="T103" fmla="*/ 114 h 1409"/>
                <a:gd name="T104" fmla="*/ 289 w 1137"/>
                <a:gd name="T105" fmla="*/ 108 h 1409"/>
                <a:gd name="T106" fmla="*/ 882 w 1137"/>
                <a:gd name="T107" fmla="*/ 73 h 1409"/>
                <a:gd name="T108" fmla="*/ 361 w 1137"/>
                <a:gd name="T109" fmla="*/ 62 h 1409"/>
                <a:gd name="T110" fmla="*/ 408 w 1137"/>
                <a:gd name="T111" fmla="*/ 41 h 1409"/>
                <a:gd name="T112" fmla="*/ 765 w 1137"/>
                <a:gd name="T113" fmla="*/ 24 h 1409"/>
                <a:gd name="T114" fmla="*/ 753 w 1137"/>
                <a:gd name="T115" fmla="*/ 21 h 1409"/>
                <a:gd name="T116" fmla="*/ 531 w 1137"/>
                <a:gd name="T117" fmla="*/ 6 h 1409"/>
                <a:gd name="T118" fmla="*/ 659 w 1137"/>
                <a:gd name="T119" fmla="*/ 4 h 1409"/>
                <a:gd name="T120" fmla="*/ 627 w 1137"/>
                <a:gd name="T121" fmla="*/ 0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7" h="1409">
                  <a:moveTo>
                    <a:pt x="1137" y="1409"/>
                  </a:moveTo>
                  <a:cubicBezTo>
                    <a:pt x="1117" y="1409"/>
                    <a:pt x="1117" y="1409"/>
                    <a:pt x="1117" y="1409"/>
                  </a:cubicBezTo>
                  <a:cubicBezTo>
                    <a:pt x="1117" y="1407"/>
                    <a:pt x="1117" y="1407"/>
                    <a:pt x="1117" y="1407"/>
                  </a:cubicBezTo>
                  <a:cubicBezTo>
                    <a:pt x="1137" y="1407"/>
                    <a:pt x="1137" y="1407"/>
                    <a:pt x="1137" y="1407"/>
                  </a:cubicBezTo>
                  <a:cubicBezTo>
                    <a:pt x="1137" y="1409"/>
                    <a:pt x="1137" y="1409"/>
                    <a:pt x="1137" y="1409"/>
                  </a:cubicBezTo>
                  <a:moveTo>
                    <a:pt x="1105" y="1409"/>
                  </a:moveTo>
                  <a:cubicBezTo>
                    <a:pt x="1085" y="1409"/>
                    <a:pt x="1085" y="1409"/>
                    <a:pt x="1085" y="1409"/>
                  </a:cubicBezTo>
                  <a:cubicBezTo>
                    <a:pt x="1085" y="1407"/>
                    <a:pt x="1085" y="1407"/>
                    <a:pt x="1085" y="1407"/>
                  </a:cubicBezTo>
                  <a:cubicBezTo>
                    <a:pt x="1105" y="1407"/>
                    <a:pt x="1105" y="1407"/>
                    <a:pt x="1105" y="1407"/>
                  </a:cubicBezTo>
                  <a:cubicBezTo>
                    <a:pt x="1105" y="1409"/>
                    <a:pt x="1105" y="1409"/>
                    <a:pt x="1105" y="1409"/>
                  </a:cubicBezTo>
                  <a:moveTo>
                    <a:pt x="1072" y="1409"/>
                  </a:moveTo>
                  <a:cubicBezTo>
                    <a:pt x="1052" y="1409"/>
                    <a:pt x="1052" y="1409"/>
                    <a:pt x="1052" y="1409"/>
                  </a:cubicBezTo>
                  <a:cubicBezTo>
                    <a:pt x="1052" y="1407"/>
                    <a:pt x="1052" y="1407"/>
                    <a:pt x="1052" y="1407"/>
                  </a:cubicBezTo>
                  <a:cubicBezTo>
                    <a:pt x="1072" y="1407"/>
                    <a:pt x="1072" y="1407"/>
                    <a:pt x="1072" y="1407"/>
                  </a:cubicBezTo>
                  <a:cubicBezTo>
                    <a:pt x="1072" y="1409"/>
                    <a:pt x="1072" y="1409"/>
                    <a:pt x="1072" y="1409"/>
                  </a:cubicBezTo>
                  <a:moveTo>
                    <a:pt x="1040" y="1409"/>
                  </a:moveTo>
                  <a:cubicBezTo>
                    <a:pt x="1020" y="1409"/>
                    <a:pt x="1020" y="1409"/>
                    <a:pt x="1020" y="1409"/>
                  </a:cubicBezTo>
                  <a:cubicBezTo>
                    <a:pt x="1020" y="1407"/>
                    <a:pt x="1020" y="1407"/>
                    <a:pt x="1020" y="1407"/>
                  </a:cubicBezTo>
                  <a:cubicBezTo>
                    <a:pt x="1040" y="1407"/>
                    <a:pt x="1040" y="1407"/>
                    <a:pt x="1040" y="1407"/>
                  </a:cubicBezTo>
                  <a:cubicBezTo>
                    <a:pt x="1040" y="1409"/>
                    <a:pt x="1040" y="1409"/>
                    <a:pt x="1040" y="1409"/>
                  </a:cubicBezTo>
                  <a:moveTo>
                    <a:pt x="1008" y="1409"/>
                  </a:moveTo>
                  <a:cubicBezTo>
                    <a:pt x="988" y="1409"/>
                    <a:pt x="988" y="1409"/>
                    <a:pt x="988" y="1409"/>
                  </a:cubicBezTo>
                  <a:cubicBezTo>
                    <a:pt x="988" y="1407"/>
                    <a:pt x="988" y="1407"/>
                    <a:pt x="988" y="1407"/>
                  </a:cubicBezTo>
                  <a:cubicBezTo>
                    <a:pt x="1008" y="1407"/>
                    <a:pt x="1008" y="1407"/>
                    <a:pt x="1008" y="1407"/>
                  </a:cubicBezTo>
                  <a:cubicBezTo>
                    <a:pt x="1008" y="1409"/>
                    <a:pt x="1008" y="1409"/>
                    <a:pt x="1008" y="1409"/>
                  </a:cubicBezTo>
                  <a:moveTo>
                    <a:pt x="976" y="1409"/>
                  </a:moveTo>
                  <a:cubicBezTo>
                    <a:pt x="956" y="1409"/>
                    <a:pt x="956" y="1409"/>
                    <a:pt x="956" y="1409"/>
                  </a:cubicBezTo>
                  <a:cubicBezTo>
                    <a:pt x="956" y="1407"/>
                    <a:pt x="956" y="1407"/>
                    <a:pt x="956" y="1407"/>
                  </a:cubicBezTo>
                  <a:cubicBezTo>
                    <a:pt x="976" y="1407"/>
                    <a:pt x="976" y="1407"/>
                    <a:pt x="976" y="1407"/>
                  </a:cubicBezTo>
                  <a:cubicBezTo>
                    <a:pt x="976" y="1409"/>
                    <a:pt x="976" y="1409"/>
                    <a:pt x="976" y="1409"/>
                  </a:cubicBezTo>
                  <a:moveTo>
                    <a:pt x="944" y="1409"/>
                  </a:moveTo>
                  <a:cubicBezTo>
                    <a:pt x="924" y="1409"/>
                    <a:pt x="924" y="1409"/>
                    <a:pt x="924" y="1409"/>
                  </a:cubicBezTo>
                  <a:cubicBezTo>
                    <a:pt x="924" y="1407"/>
                    <a:pt x="924" y="1407"/>
                    <a:pt x="924" y="1407"/>
                  </a:cubicBezTo>
                  <a:cubicBezTo>
                    <a:pt x="944" y="1407"/>
                    <a:pt x="944" y="1407"/>
                    <a:pt x="944" y="1407"/>
                  </a:cubicBezTo>
                  <a:cubicBezTo>
                    <a:pt x="944" y="1409"/>
                    <a:pt x="944" y="1409"/>
                    <a:pt x="944" y="1409"/>
                  </a:cubicBezTo>
                  <a:moveTo>
                    <a:pt x="912" y="1409"/>
                  </a:moveTo>
                  <a:cubicBezTo>
                    <a:pt x="892" y="1409"/>
                    <a:pt x="892" y="1409"/>
                    <a:pt x="892" y="1409"/>
                  </a:cubicBezTo>
                  <a:cubicBezTo>
                    <a:pt x="892" y="1407"/>
                    <a:pt x="892" y="1407"/>
                    <a:pt x="892" y="1407"/>
                  </a:cubicBezTo>
                  <a:cubicBezTo>
                    <a:pt x="912" y="1407"/>
                    <a:pt x="912" y="1407"/>
                    <a:pt x="912" y="1407"/>
                  </a:cubicBezTo>
                  <a:cubicBezTo>
                    <a:pt x="912" y="1409"/>
                    <a:pt x="912" y="1409"/>
                    <a:pt x="912" y="1409"/>
                  </a:cubicBezTo>
                  <a:moveTo>
                    <a:pt x="880" y="1409"/>
                  </a:moveTo>
                  <a:cubicBezTo>
                    <a:pt x="860" y="1409"/>
                    <a:pt x="860" y="1409"/>
                    <a:pt x="860" y="1409"/>
                  </a:cubicBezTo>
                  <a:cubicBezTo>
                    <a:pt x="860" y="1407"/>
                    <a:pt x="860" y="1407"/>
                    <a:pt x="860" y="1407"/>
                  </a:cubicBezTo>
                  <a:cubicBezTo>
                    <a:pt x="880" y="1407"/>
                    <a:pt x="880" y="1407"/>
                    <a:pt x="880" y="1407"/>
                  </a:cubicBezTo>
                  <a:cubicBezTo>
                    <a:pt x="880" y="1409"/>
                    <a:pt x="880" y="1409"/>
                    <a:pt x="880" y="1409"/>
                  </a:cubicBezTo>
                  <a:moveTo>
                    <a:pt x="848" y="1409"/>
                  </a:moveTo>
                  <a:cubicBezTo>
                    <a:pt x="828" y="1409"/>
                    <a:pt x="828" y="1409"/>
                    <a:pt x="828" y="1409"/>
                  </a:cubicBezTo>
                  <a:cubicBezTo>
                    <a:pt x="828" y="1407"/>
                    <a:pt x="828" y="1407"/>
                    <a:pt x="828" y="1407"/>
                  </a:cubicBezTo>
                  <a:cubicBezTo>
                    <a:pt x="848" y="1407"/>
                    <a:pt x="848" y="1407"/>
                    <a:pt x="848" y="1407"/>
                  </a:cubicBezTo>
                  <a:cubicBezTo>
                    <a:pt x="848" y="1409"/>
                    <a:pt x="848" y="1409"/>
                    <a:pt x="848" y="1409"/>
                  </a:cubicBezTo>
                  <a:moveTo>
                    <a:pt x="816" y="1409"/>
                  </a:moveTo>
                  <a:cubicBezTo>
                    <a:pt x="796" y="1409"/>
                    <a:pt x="796" y="1409"/>
                    <a:pt x="796" y="1409"/>
                  </a:cubicBezTo>
                  <a:cubicBezTo>
                    <a:pt x="796" y="1407"/>
                    <a:pt x="796" y="1407"/>
                    <a:pt x="796" y="1407"/>
                  </a:cubicBezTo>
                  <a:cubicBezTo>
                    <a:pt x="816" y="1407"/>
                    <a:pt x="816" y="1407"/>
                    <a:pt x="816" y="1407"/>
                  </a:cubicBezTo>
                  <a:cubicBezTo>
                    <a:pt x="816" y="1409"/>
                    <a:pt x="816" y="1409"/>
                    <a:pt x="816" y="1409"/>
                  </a:cubicBezTo>
                  <a:moveTo>
                    <a:pt x="784" y="1409"/>
                  </a:moveTo>
                  <a:cubicBezTo>
                    <a:pt x="764" y="1409"/>
                    <a:pt x="764" y="1409"/>
                    <a:pt x="764" y="1409"/>
                  </a:cubicBezTo>
                  <a:cubicBezTo>
                    <a:pt x="764" y="1407"/>
                    <a:pt x="764" y="1407"/>
                    <a:pt x="764" y="1407"/>
                  </a:cubicBezTo>
                  <a:cubicBezTo>
                    <a:pt x="784" y="1407"/>
                    <a:pt x="784" y="1407"/>
                    <a:pt x="784" y="1407"/>
                  </a:cubicBezTo>
                  <a:cubicBezTo>
                    <a:pt x="784" y="1409"/>
                    <a:pt x="784" y="1409"/>
                    <a:pt x="784" y="1409"/>
                  </a:cubicBezTo>
                  <a:moveTo>
                    <a:pt x="752" y="1409"/>
                  </a:moveTo>
                  <a:cubicBezTo>
                    <a:pt x="732" y="1409"/>
                    <a:pt x="732" y="1409"/>
                    <a:pt x="732" y="1409"/>
                  </a:cubicBezTo>
                  <a:cubicBezTo>
                    <a:pt x="732" y="1407"/>
                    <a:pt x="732" y="1407"/>
                    <a:pt x="732" y="1407"/>
                  </a:cubicBezTo>
                  <a:cubicBezTo>
                    <a:pt x="752" y="1407"/>
                    <a:pt x="752" y="1407"/>
                    <a:pt x="752" y="1407"/>
                  </a:cubicBezTo>
                  <a:cubicBezTo>
                    <a:pt x="752" y="1409"/>
                    <a:pt x="752" y="1409"/>
                    <a:pt x="752" y="1409"/>
                  </a:cubicBezTo>
                  <a:moveTo>
                    <a:pt x="720" y="1409"/>
                  </a:moveTo>
                  <a:cubicBezTo>
                    <a:pt x="700" y="1409"/>
                    <a:pt x="700" y="1409"/>
                    <a:pt x="700" y="1409"/>
                  </a:cubicBezTo>
                  <a:cubicBezTo>
                    <a:pt x="700" y="1407"/>
                    <a:pt x="700" y="1407"/>
                    <a:pt x="700" y="1407"/>
                  </a:cubicBezTo>
                  <a:cubicBezTo>
                    <a:pt x="720" y="1407"/>
                    <a:pt x="720" y="1407"/>
                    <a:pt x="720" y="1407"/>
                  </a:cubicBezTo>
                  <a:cubicBezTo>
                    <a:pt x="720" y="1409"/>
                    <a:pt x="720" y="1409"/>
                    <a:pt x="720" y="1409"/>
                  </a:cubicBezTo>
                  <a:moveTo>
                    <a:pt x="688" y="1409"/>
                  </a:moveTo>
                  <a:cubicBezTo>
                    <a:pt x="668" y="1409"/>
                    <a:pt x="668" y="1409"/>
                    <a:pt x="668" y="1409"/>
                  </a:cubicBezTo>
                  <a:cubicBezTo>
                    <a:pt x="668" y="1407"/>
                    <a:pt x="668" y="1407"/>
                    <a:pt x="668" y="1407"/>
                  </a:cubicBezTo>
                  <a:cubicBezTo>
                    <a:pt x="688" y="1407"/>
                    <a:pt x="688" y="1407"/>
                    <a:pt x="688" y="1407"/>
                  </a:cubicBezTo>
                  <a:cubicBezTo>
                    <a:pt x="688" y="1409"/>
                    <a:pt x="688" y="1409"/>
                    <a:pt x="688" y="1409"/>
                  </a:cubicBezTo>
                  <a:moveTo>
                    <a:pt x="656" y="1409"/>
                  </a:moveTo>
                  <a:cubicBezTo>
                    <a:pt x="636" y="1409"/>
                    <a:pt x="636" y="1409"/>
                    <a:pt x="636" y="1409"/>
                  </a:cubicBezTo>
                  <a:cubicBezTo>
                    <a:pt x="636" y="1407"/>
                    <a:pt x="636" y="1407"/>
                    <a:pt x="636" y="1407"/>
                  </a:cubicBezTo>
                  <a:cubicBezTo>
                    <a:pt x="656" y="1407"/>
                    <a:pt x="656" y="1407"/>
                    <a:pt x="656" y="1407"/>
                  </a:cubicBezTo>
                  <a:cubicBezTo>
                    <a:pt x="656" y="1409"/>
                    <a:pt x="656" y="1409"/>
                    <a:pt x="656" y="1409"/>
                  </a:cubicBezTo>
                  <a:moveTo>
                    <a:pt x="624" y="1409"/>
                  </a:moveTo>
                  <a:cubicBezTo>
                    <a:pt x="604" y="1409"/>
                    <a:pt x="604" y="1409"/>
                    <a:pt x="604" y="1409"/>
                  </a:cubicBezTo>
                  <a:cubicBezTo>
                    <a:pt x="604" y="1407"/>
                    <a:pt x="604" y="1407"/>
                    <a:pt x="604" y="1407"/>
                  </a:cubicBezTo>
                  <a:cubicBezTo>
                    <a:pt x="624" y="1407"/>
                    <a:pt x="624" y="1407"/>
                    <a:pt x="624" y="1407"/>
                  </a:cubicBezTo>
                  <a:cubicBezTo>
                    <a:pt x="624" y="1409"/>
                    <a:pt x="624" y="1409"/>
                    <a:pt x="624" y="1409"/>
                  </a:cubicBezTo>
                  <a:moveTo>
                    <a:pt x="592" y="1409"/>
                  </a:moveTo>
                  <a:cubicBezTo>
                    <a:pt x="572" y="1409"/>
                    <a:pt x="572" y="1409"/>
                    <a:pt x="572" y="1409"/>
                  </a:cubicBezTo>
                  <a:cubicBezTo>
                    <a:pt x="572" y="1407"/>
                    <a:pt x="572" y="1407"/>
                    <a:pt x="572" y="1407"/>
                  </a:cubicBezTo>
                  <a:cubicBezTo>
                    <a:pt x="592" y="1407"/>
                    <a:pt x="592" y="1407"/>
                    <a:pt x="592" y="1407"/>
                  </a:cubicBezTo>
                  <a:cubicBezTo>
                    <a:pt x="592" y="1409"/>
                    <a:pt x="592" y="1409"/>
                    <a:pt x="592" y="1409"/>
                  </a:cubicBezTo>
                  <a:moveTo>
                    <a:pt x="560" y="1409"/>
                  </a:moveTo>
                  <a:cubicBezTo>
                    <a:pt x="539" y="1409"/>
                    <a:pt x="539" y="1409"/>
                    <a:pt x="539" y="1409"/>
                  </a:cubicBezTo>
                  <a:cubicBezTo>
                    <a:pt x="539" y="1407"/>
                    <a:pt x="539" y="1407"/>
                    <a:pt x="539" y="1407"/>
                  </a:cubicBezTo>
                  <a:cubicBezTo>
                    <a:pt x="560" y="1407"/>
                    <a:pt x="560" y="1407"/>
                    <a:pt x="560" y="1407"/>
                  </a:cubicBezTo>
                  <a:cubicBezTo>
                    <a:pt x="560" y="1409"/>
                    <a:pt x="560" y="1409"/>
                    <a:pt x="560" y="1409"/>
                  </a:cubicBezTo>
                  <a:moveTo>
                    <a:pt x="527" y="1409"/>
                  </a:moveTo>
                  <a:cubicBezTo>
                    <a:pt x="507" y="1409"/>
                    <a:pt x="507" y="1409"/>
                    <a:pt x="507" y="1409"/>
                  </a:cubicBezTo>
                  <a:cubicBezTo>
                    <a:pt x="507" y="1407"/>
                    <a:pt x="507" y="1407"/>
                    <a:pt x="507" y="1407"/>
                  </a:cubicBezTo>
                  <a:cubicBezTo>
                    <a:pt x="527" y="1407"/>
                    <a:pt x="527" y="1407"/>
                    <a:pt x="527" y="1407"/>
                  </a:cubicBezTo>
                  <a:cubicBezTo>
                    <a:pt x="527" y="1409"/>
                    <a:pt x="527" y="1409"/>
                    <a:pt x="527" y="1409"/>
                  </a:cubicBezTo>
                  <a:moveTo>
                    <a:pt x="495" y="1409"/>
                  </a:moveTo>
                  <a:cubicBezTo>
                    <a:pt x="475" y="1409"/>
                    <a:pt x="475" y="1409"/>
                    <a:pt x="475" y="1409"/>
                  </a:cubicBezTo>
                  <a:cubicBezTo>
                    <a:pt x="475" y="1407"/>
                    <a:pt x="475" y="1407"/>
                    <a:pt x="475" y="1407"/>
                  </a:cubicBezTo>
                  <a:cubicBezTo>
                    <a:pt x="495" y="1407"/>
                    <a:pt x="495" y="1407"/>
                    <a:pt x="495" y="1407"/>
                  </a:cubicBezTo>
                  <a:cubicBezTo>
                    <a:pt x="495" y="1409"/>
                    <a:pt x="495" y="1409"/>
                    <a:pt x="495" y="1409"/>
                  </a:cubicBezTo>
                  <a:moveTo>
                    <a:pt x="463" y="1409"/>
                  </a:moveTo>
                  <a:cubicBezTo>
                    <a:pt x="443" y="1409"/>
                    <a:pt x="443" y="1409"/>
                    <a:pt x="443" y="1409"/>
                  </a:cubicBezTo>
                  <a:cubicBezTo>
                    <a:pt x="443" y="1407"/>
                    <a:pt x="443" y="1407"/>
                    <a:pt x="443" y="1407"/>
                  </a:cubicBezTo>
                  <a:cubicBezTo>
                    <a:pt x="463" y="1407"/>
                    <a:pt x="463" y="1407"/>
                    <a:pt x="463" y="1407"/>
                  </a:cubicBezTo>
                  <a:cubicBezTo>
                    <a:pt x="463" y="1409"/>
                    <a:pt x="463" y="1409"/>
                    <a:pt x="463" y="1409"/>
                  </a:cubicBezTo>
                  <a:moveTo>
                    <a:pt x="431" y="1409"/>
                  </a:moveTo>
                  <a:cubicBezTo>
                    <a:pt x="411" y="1409"/>
                    <a:pt x="411" y="1409"/>
                    <a:pt x="411" y="1409"/>
                  </a:cubicBezTo>
                  <a:cubicBezTo>
                    <a:pt x="411" y="1407"/>
                    <a:pt x="411" y="1407"/>
                    <a:pt x="411" y="1407"/>
                  </a:cubicBezTo>
                  <a:cubicBezTo>
                    <a:pt x="431" y="1407"/>
                    <a:pt x="431" y="1407"/>
                    <a:pt x="431" y="1407"/>
                  </a:cubicBezTo>
                  <a:cubicBezTo>
                    <a:pt x="431" y="1409"/>
                    <a:pt x="431" y="1409"/>
                    <a:pt x="431" y="1409"/>
                  </a:cubicBezTo>
                  <a:moveTo>
                    <a:pt x="399" y="1409"/>
                  </a:moveTo>
                  <a:cubicBezTo>
                    <a:pt x="379" y="1409"/>
                    <a:pt x="379" y="1409"/>
                    <a:pt x="379" y="1409"/>
                  </a:cubicBezTo>
                  <a:cubicBezTo>
                    <a:pt x="379" y="1407"/>
                    <a:pt x="379" y="1407"/>
                    <a:pt x="379" y="1407"/>
                  </a:cubicBezTo>
                  <a:cubicBezTo>
                    <a:pt x="399" y="1407"/>
                    <a:pt x="399" y="1407"/>
                    <a:pt x="399" y="1407"/>
                  </a:cubicBezTo>
                  <a:cubicBezTo>
                    <a:pt x="399" y="1409"/>
                    <a:pt x="399" y="1409"/>
                    <a:pt x="399" y="1409"/>
                  </a:cubicBezTo>
                  <a:moveTo>
                    <a:pt x="367" y="1409"/>
                  </a:moveTo>
                  <a:cubicBezTo>
                    <a:pt x="360" y="1409"/>
                    <a:pt x="360" y="1409"/>
                    <a:pt x="360" y="1409"/>
                  </a:cubicBezTo>
                  <a:cubicBezTo>
                    <a:pt x="370" y="1396"/>
                    <a:pt x="370" y="1396"/>
                    <a:pt x="370" y="1396"/>
                  </a:cubicBezTo>
                  <a:cubicBezTo>
                    <a:pt x="372" y="1397"/>
                    <a:pt x="372" y="1397"/>
                    <a:pt x="372" y="1397"/>
                  </a:cubicBezTo>
                  <a:cubicBezTo>
                    <a:pt x="364" y="1407"/>
                    <a:pt x="364" y="1407"/>
                    <a:pt x="364" y="1407"/>
                  </a:cubicBezTo>
                  <a:cubicBezTo>
                    <a:pt x="367" y="1407"/>
                    <a:pt x="367" y="1407"/>
                    <a:pt x="367" y="1407"/>
                  </a:cubicBezTo>
                  <a:cubicBezTo>
                    <a:pt x="367" y="1409"/>
                    <a:pt x="367" y="1409"/>
                    <a:pt x="367" y="1409"/>
                  </a:cubicBezTo>
                  <a:moveTo>
                    <a:pt x="1131" y="1401"/>
                  </a:moveTo>
                  <a:cubicBezTo>
                    <a:pt x="1117" y="1386"/>
                    <a:pt x="1117" y="1386"/>
                    <a:pt x="1117" y="1386"/>
                  </a:cubicBezTo>
                  <a:cubicBezTo>
                    <a:pt x="1119" y="1385"/>
                    <a:pt x="1119" y="1385"/>
                    <a:pt x="1119" y="1385"/>
                  </a:cubicBezTo>
                  <a:cubicBezTo>
                    <a:pt x="1132" y="1400"/>
                    <a:pt x="1132" y="1400"/>
                    <a:pt x="1132" y="1400"/>
                  </a:cubicBezTo>
                  <a:cubicBezTo>
                    <a:pt x="1131" y="1401"/>
                    <a:pt x="1131" y="1401"/>
                    <a:pt x="1131" y="1401"/>
                  </a:cubicBezTo>
                  <a:moveTo>
                    <a:pt x="380" y="1388"/>
                  </a:moveTo>
                  <a:cubicBezTo>
                    <a:pt x="378" y="1387"/>
                    <a:pt x="378" y="1387"/>
                    <a:pt x="378" y="1387"/>
                  </a:cubicBezTo>
                  <a:cubicBezTo>
                    <a:pt x="387" y="1376"/>
                    <a:pt x="387" y="1376"/>
                    <a:pt x="387" y="1376"/>
                  </a:cubicBezTo>
                  <a:cubicBezTo>
                    <a:pt x="388" y="1375"/>
                    <a:pt x="389" y="1373"/>
                    <a:pt x="391" y="1371"/>
                  </a:cubicBezTo>
                  <a:cubicBezTo>
                    <a:pt x="392" y="1372"/>
                    <a:pt x="392" y="1372"/>
                    <a:pt x="392" y="1372"/>
                  </a:cubicBezTo>
                  <a:cubicBezTo>
                    <a:pt x="391" y="1374"/>
                    <a:pt x="390" y="1376"/>
                    <a:pt x="388" y="1377"/>
                  </a:cubicBezTo>
                  <a:cubicBezTo>
                    <a:pt x="380" y="1388"/>
                    <a:pt x="380" y="1388"/>
                    <a:pt x="380" y="1388"/>
                  </a:cubicBezTo>
                  <a:moveTo>
                    <a:pt x="1109" y="1378"/>
                  </a:moveTo>
                  <a:cubicBezTo>
                    <a:pt x="1108" y="1376"/>
                    <a:pt x="1108" y="1376"/>
                    <a:pt x="1108" y="1376"/>
                  </a:cubicBezTo>
                  <a:cubicBezTo>
                    <a:pt x="1108" y="1376"/>
                    <a:pt x="1104" y="1371"/>
                    <a:pt x="1096" y="1362"/>
                  </a:cubicBezTo>
                  <a:cubicBezTo>
                    <a:pt x="1098" y="1361"/>
                    <a:pt x="1098" y="1361"/>
                    <a:pt x="1098" y="1361"/>
                  </a:cubicBezTo>
                  <a:cubicBezTo>
                    <a:pt x="1105" y="1370"/>
                    <a:pt x="1110" y="1375"/>
                    <a:pt x="1110" y="1375"/>
                  </a:cubicBezTo>
                  <a:cubicBezTo>
                    <a:pt x="1111" y="1376"/>
                    <a:pt x="1111" y="1376"/>
                    <a:pt x="1111" y="1376"/>
                  </a:cubicBezTo>
                  <a:cubicBezTo>
                    <a:pt x="1109" y="1378"/>
                    <a:pt x="1109" y="1378"/>
                    <a:pt x="1109" y="1378"/>
                  </a:cubicBezTo>
                  <a:moveTo>
                    <a:pt x="400" y="1363"/>
                  </a:moveTo>
                  <a:cubicBezTo>
                    <a:pt x="398" y="1362"/>
                    <a:pt x="398" y="1362"/>
                    <a:pt x="398" y="1362"/>
                  </a:cubicBezTo>
                  <a:cubicBezTo>
                    <a:pt x="402" y="1356"/>
                    <a:pt x="405" y="1351"/>
                    <a:pt x="409" y="1345"/>
                  </a:cubicBezTo>
                  <a:cubicBezTo>
                    <a:pt x="410" y="1346"/>
                    <a:pt x="410" y="1346"/>
                    <a:pt x="410" y="1346"/>
                  </a:cubicBezTo>
                  <a:cubicBezTo>
                    <a:pt x="407" y="1352"/>
                    <a:pt x="403" y="1357"/>
                    <a:pt x="400" y="1363"/>
                  </a:cubicBezTo>
                  <a:moveTo>
                    <a:pt x="1089" y="1352"/>
                  </a:moveTo>
                  <a:cubicBezTo>
                    <a:pt x="1085" y="1347"/>
                    <a:pt x="1081" y="1342"/>
                    <a:pt x="1077" y="1336"/>
                  </a:cubicBezTo>
                  <a:cubicBezTo>
                    <a:pt x="1079" y="1335"/>
                    <a:pt x="1079" y="1335"/>
                    <a:pt x="1079" y="1335"/>
                  </a:cubicBezTo>
                  <a:cubicBezTo>
                    <a:pt x="1083" y="1341"/>
                    <a:pt x="1087" y="1346"/>
                    <a:pt x="1091" y="1351"/>
                  </a:cubicBezTo>
                  <a:cubicBezTo>
                    <a:pt x="1089" y="1352"/>
                    <a:pt x="1089" y="1352"/>
                    <a:pt x="1089" y="1352"/>
                  </a:cubicBezTo>
                  <a:moveTo>
                    <a:pt x="416" y="1335"/>
                  </a:moveTo>
                  <a:cubicBezTo>
                    <a:pt x="415" y="1335"/>
                    <a:pt x="415" y="1335"/>
                    <a:pt x="415" y="1335"/>
                  </a:cubicBezTo>
                  <a:cubicBezTo>
                    <a:pt x="418" y="1329"/>
                    <a:pt x="420" y="1323"/>
                    <a:pt x="423" y="1317"/>
                  </a:cubicBezTo>
                  <a:cubicBezTo>
                    <a:pt x="425" y="1317"/>
                    <a:pt x="425" y="1317"/>
                    <a:pt x="425" y="1317"/>
                  </a:cubicBezTo>
                  <a:cubicBezTo>
                    <a:pt x="422" y="1323"/>
                    <a:pt x="419" y="1330"/>
                    <a:pt x="416" y="1335"/>
                  </a:cubicBezTo>
                  <a:moveTo>
                    <a:pt x="1071" y="1326"/>
                  </a:moveTo>
                  <a:cubicBezTo>
                    <a:pt x="1067" y="1321"/>
                    <a:pt x="1063" y="1315"/>
                    <a:pt x="1060" y="1309"/>
                  </a:cubicBezTo>
                  <a:cubicBezTo>
                    <a:pt x="1061" y="1308"/>
                    <a:pt x="1061" y="1308"/>
                    <a:pt x="1061" y="1308"/>
                  </a:cubicBezTo>
                  <a:cubicBezTo>
                    <a:pt x="1065" y="1314"/>
                    <a:pt x="1069" y="1320"/>
                    <a:pt x="1072" y="1325"/>
                  </a:cubicBezTo>
                  <a:cubicBezTo>
                    <a:pt x="1071" y="1326"/>
                    <a:pt x="1071" y="1326"/>
                    <a:pt x="1071" y="1326"/>
                  </a:cubicBezTo>
                  <a:moveTo>
                    <a:pt x="429" y="1306"/>
                  </a:moveTo>
                  <a:cubicBezTo>
                    <a:pt x="427" y="1305"/>
                    <a:pt x="427" y="1305"/>
                    <a:pt x="427" y="1305"/>
                  </a:cubicBezTo>
                  <a:cubicBezTo>
                    <a:pt x="430" y="1299"/>
                    <a:pt x="432" y="1293"/>
                    <a:pt x="434" y="1286"/>
                  </a:cubicBezTo>
                  <a:cubicBezTo>
                    <a:pt x="436" y="1287"/>
                    <a:pt x="436" y="1287"/>
                    <a:pt x="436" y="1287"/>
                  </a:cubicBezTo>
                  <a:cubicBezTo>
                    <a:pt x="434" y="1293"/>
                    <a:pt x="432" y="1300"/>
                    <a:pt x="429" y="1306"/>
                  </a:cubicBezTo>
                  <a:moveTo>
                    <a:pt x="1053" y="1299"/>
                  </a:moveTo>
                  <a:cubicBezTo>
                    <a:pt x="1050" y="1294"/>
                    <a:pt x="1046" y="1288"/>
                    <a:pt x="1043" y="1282"/>
                  </a:cubicBezTo>
                  <a:cubicBezTo>
                    <a:pt x="1045" y="1281"/>
                    <a:pt x="1045" y="1281"/>
                    <a:pt x="1045" y="1281"/>
                  </a:cubicBezTo>
                  <a:cubicBezTo>
                    <a:pt x="1048" y="1287"/>
                    <a:pt x="1051" y="1293"/>
                    <a:pt x="1055" y="1298"/>
                  </a:cubicBezTo>
                  <a:cubicBezTo>
                    <a:pt x="1053" y="1299"/>
                    <a:pt x="1053" y="1299"/>
                    <a:pt x="1053" y="1299"/>
                  </a:cubicBezTo>
                  <a:moveTo>
                    <a:pt x="439" y="1275"/>
                  </a:moveTo>
                  <a:cubicBezTo>
                    <a:pt x="437" y="1275"/>
                    <a:pt x="437" y="1275"/>
                    <a:pt x="437" y="1275"/>
                  </a:cubicBezTo>
                  <a:cubicBezTo>
                    <a:pt x="438" y="1268"/>
                    <a:pt x="439" y="1262"/>
                    <a:pt x="440" y="1255"/>
                  </a:cubicBezTo>
                  <a:cubicBezTo>
                    <a:pt x="442" y="1256"/>
                    <a:pt x="442" y="1256"/>
                    <a:pt x="442" y="1256"/>
                  </a:cubicBezTo>
                  <a:cubicBezTo>
                    <a:pt x="441" y="1262"/>
                    <a:pt x="440" y="1269"/>
                    <a:pt x="439" y="1275"/>
                  </a:cubicBezTo>
                  <a:moveTo>
                    <a:pt x="1037" y="1271"/>
                  </a:moveTo>
                  <a:cubicBezTo>
                    <a:pt x="1034" y="1266"/>
                    <a:pt x="1031" y="1260"/>
                    <a:pt x="1028" y="1254"/>
                  </a:cubicBezTo>
                  <a:cubicBezTo>
                    <a:pt x="1030" y="1253"/>
                    <a:pt x="1030" y="1253"/>
                    <a:pt x="1030" y="1253"/>
                  </a:cubicBezTo>
                  <a:cubicBezTo>
                    <a:pt x="1033" y="1259"/>
                    <a:pt x="1036" y="1265"/>
                    <a:pt x="1039" y="1271"/>
                  </a:cubicBezTo>
                  <a:cubicBezTo>
                    <a:pt x="1037" y="1271"/>
                    <a:pt x="1037" y="1271"/>
                    <a:pt x="1037" y="1271"/>
                  </a:cubicBezTo>
                  <a:moveTo>
                    <a:pt x="444" y="1244"/>
                  </a:moveTo>
                  <a:cubicBezTo>
                    <a:pt x="442" y="1243"/>
                    <a:pt x="442" y="1243"/>
                    <a:pt x="442" y="1243"/>
                  </a:cubicBezTo>
                  <a:cubicBezTo>
                    <a:pt x="443" y="1236"/>
                    <a:pt x="443" y="1229"/>
                    <a:pt x="443" y="1225"/>
                  </a:cubicBezTo>
                  <a:cubicBezTo>
                    <a:pt x="443" y="1224"/>
                    <a:pt x="443" y="1224"/>
                    <a:pt x="443" y="1224"/>
                  </a:cubicBezTo>
                  <a:cubicBezTo>
                    <a:pt x="445" y="1224"/>
                    <a:pt x="445" y="1224"/>
                    <a:pt x="445" y="1224"/>
                  </a:cubicBezTo>
                  <a:cubicBezTo>
                    <a:pt x="445" y="1225"/>
                    <a:pt x="445" y="1225"/>
                    <a:pt x="445" y="1225"/>
                  </a:cubicBezTo>
                  <a:cubicBezTo>
                    <a:pt x="445" y="1229"/>
                    <a:pt x="445" y="1236"/>
                    <a:pt x="444" y="1244"/>
                  </a:cubicBezTo>
                  <a:moveTo>
                    <a:pt x="1022" y="1243"/>
                  </a:moveTo>
                  <a:cubicBezTo>
                    <a:pt x="1019" y="1237"/>
                    <a:pt x="1017" y="1231"/>
                    <a:pt x="1014" y="1225"/>
                  </a:cubicBezTo>
                  <a:cubicBezTo>
                    <a:pt x="1016" y="1224"/>
                    <a:pt x="1016" y="1224"/>
                    <a:pt x="1016" y="1224"/>
                  </a:cubicBezTo>
                  <a:cubicBezTo>
                    <a:pt x="1018" y="1230"/>
                    <a:pt x="1021" y="1236"/>
                    <a:pt x="1024" y="1242"/>
                  </a:cubicBezTo>
                  <a:cubicBezTo>
                    <a:pt x="1022" y="1243"/>
                    <a:pt x="1022" y="1243"/>
                    <a:pt x="1022" y="1243"/>
                  </a:cubicBezTo>
                  <a:moveTo>
                    <a:pt x="1009" y="1214"/>
                  </a:moveTo>
                  <a:cubicBezTo>
                    <a:pt x="1006" y="1208"/>
                    <a:pt x="1004" y="1201"/>
                    <a:pt x="1001" y="1195"/>
                  </a:cubicBezTo>
                  <a:cubicBezTo>
                    <a:pt x="1003" y="1195"/>
                    <a:pt x="1003" y="1195"/>
                    <a:pt x="1003" y="1195"/>
                  </a:cubicBezTo>
                  <a:cubicBezTo>
                    <a:pt x="1006" y="1201"/>
                    <a:pt x="1008" y="1207"/>
                    <a:pt x="1011" y="1213"/>
                  </a:cubicBezTo>
                  <a:cubicBezTo>
                    <a:pt x="1009" y="1214"/>
                    <a:pt x="1009" y="1214"/>
                    <a:pt x="1009" y="1214"/>
                  </a:cubicBezTo>
                  <a:moveTo>
                    <a:pt x="442" y="1212"/>
                  </a:moveTo>
                  <a:cubicBezTo>
                    <a:pt x="441" y="1204"/>
                    <a:pt x="440" y="1198"/>
                    <a:pt x="438" y="1192"/>
                  </a:cubicBezTo>
                  <a:cubicBezTo>
                    <a:pt x="440" y="1192"/>
                    <a:pt x="440" y="1192"/>
                    <a:pt x="440" y="1192"/>
                  </a:cubicBezTo>
                  <a:cubicBezTo>
                    <a:pt x="442" y="1197"/>
                    <a:pt x="443" y="1204"/>
                    <a:pt x="444" y="1211"/>
                  </a:cubicBezTo>
                  <a:cubicBezTo>
                    <a:pt x="442" y="1212"/>
                    <a:pt x="442" y="1212"/>
                    <a:pt x="442" y="1212"/>
                  </a:cubicBezTo>
                  <a:moveTo>
                    <a:pt x="997" y="1184"/>
                  </a:moveTo>
                  <a:cubicBezTo>
                    <a:pt x="995" y="1178"/>
                    <a:pt x="993" y="1171"/>
                    <a:pt x="991" y="1165"/>
                  </a:cubicBezTo>
                  <a:cubicBezTo>
                    <a:pt x="992" y="1165"/>
                    <a:pt x="992" y="1165"/>
                    <a:pt x="992" y="1165"/>
                  </a:cubicBezTo>
                  <a:cubicBezTo>
                    <a:pt x="995" y="1171"/>
                    <a:pt x="997" y="1177"/>
                    <a:pt x="999" y="1183"/>
                  </a:cubicBezTo>
                  <a:cubicBezTo>
                    <a:pt x="997" y="1184"/>
                    <a:pt x="997" y="1184"/>
                    <a:pt x="997" y="1184"/>
                  </a:cubicBezTo>
                  <a:moveTo>
                    <a:pt x="433" y="1182"/>
                  </a:moveTo>
                  <a:cubicBezTo>
                    <a:pt x="433" y="1181"/>
                    <a:pt x="433" y="1181"/>
                    <a:pt x="433" y="1181"/>
                  </a:cubicBezTo>
                  <a:cubicBezTo>
                    <a:pt x="429" y="1177"/>
                    <a:pt x="425" y="1172"/>
                    <a:pt x="420" y="1168"/>
                  </a:cubicBezTo>
                  <a:cubicBezTo>
                    <a:pt x="421" y="1166"/>
                    <a:pt x="421" y="1166"/>
                    <a:pt x="421" y="1166"/>
                  </a:cubicBezTo>
                  <a:cubicBezTo>
                    <a:pt x="426" y="1170"/>
                    <a:pt x="431" y="1175"/>
                    <a:pt x="435" y="1180"/>
                  </a:cubicBezTo>
                  <a:cubicBezTo>
                    <a:pt x="435" y="1181"/>
                    <a:pt x="435" y="1181"/>
                    <a:pt x="435" y="1181"/>
                  </a:cubicBezTo>
                  <a:cubicBezTo>
                    <a:pt x="433" y="1182"/>
                    <a:pt x="433" y="1182"/>
                    <a:pt x="433" y="1182"/>
                  </a:cubicBezTo>
                  <a:moveTo>
                    <a:pt x="219" y="1173"/>
                  </a:moveTo>
                  <a:cubicBezTo>
                    <a:pt x="211" y="1173"/>
                    <a:pt x="205" y="1173"/>
                    <a:pt x="199" y="1172"/>
                  </a:cubicBezTo>
                  <a:cubicBezTo>
                    <a:pt x="199" y="1170"/>
                    <a:pt x="199" y="1170"/>
                    <a:pt x="199" y="1170"/>
                  </a:cubicBezTo>
                  <a:cubicBezTo>
                    <a:pt x="205" y="1171"/>
                    <a:pt x="211" y="1171"/>
                    <a:pt x="219" y="1171"/>
                  </a:cubicBezTo>
                  <a:cubicBezTo>
                    <a:pt x="219" y="1173"/>
                    <a:pt x="219" y="1173"/>
                    <a:pt x="219" y="1173"/>
                  </a:cubicBezTo>
                  <a:moveTo>
                    <a:pt x="231" y="1173"/>
                  </a:moveTo>
                  <a:cubicBezTo>
                    <a:pt x="231" y="1171"/>
                    <a:pt x="231" y="1171"/>
                    <a:pt x="231" y="1171"/>
                  </a:cubicBezTo>
                  <a:cubicBezTo>
                    <a:pt x="237" y="1171"/>
                    <a:pt x="243" y="1171"/>
                    <a:pt x="251" y="1170"/>
                  </a:cubicBezTo>
                  <a:cubicBezTo>
                    <a:pt x="251" y="1172"/>
                    <a:pt x="251" y="1172"/>
                    <a:pt x="251" y="1172"/>
                  </a:cubicBezTo>
                  <a:cubicBezTo>
                    <a:pt x="243" y="1173"/>
                    <a:pt x="237" y="1173"/>
                    <a:pt x="231" y="1173"/>
                  </a:cubicBezTo>
                  <a:moveTo>
                    <a:pt x="263" y="1171"/>
                  </a:moveTo>
                  <a:cubicBezTo>
                    <a:pt x="263" y="1169"/>
                    <a:pt x="263" y="1169"/>
                    <a:pt x="263" y="1169"/>
                  </a:cubicBezTo>
                  <a:cubicBezTo>
                    <a:pt x="269" y="1168"/>
                    <a:pt x="276" y="1167"/>
                    <a:pt x="282" y="1166"/>
                  </a:cubicBezTo>
                  <a:cubicBezTo>
                    <a:pt x="283" y="1168"/>
                    <a:pt x="283" y="1168"/>
                    <a:pt x="283" y="1168"/>
                  </a:cubicBezTo>
                  <a:cubicBezTo>
                    <a:pt x="276" y="1169"/>
                    <a:pt x="269" y="1170"/>
                    <a:pt x="263" y="1171"/>
                  </a:cubicBezTo>
                  <a:moveTo>
                    <a:pt x="187" y="1170"/>
                  </a:moveTo>
                  <a:cubicBezTo>
                    <a:pt x="180" y="1168"/>
                    <a:pt x="174" y="1165"/>
                    <a:pt x="168" y="1162"/>
                  </a:cubicBezTo>
                  <a:cubicBezTo>
                    <a:pt x="169" y="1160"/>
                    <a:pt x="169" y="1160"/>
                    <a:pt x="169" y="1160"/>
                  </a:cubicBezTo>
                  <a:cubicBezTo>
                    <a:pt x="174" y="1164"/>
                    <a:pt x="180" y="1166"/>
                    <a:pt x="187" y="1168"/>
                  </a:cubicBezTo>
                  <a:cubicBezTo>
                    <a:pt x="187" y="1170"/>
                    <a:pt x="187" y="1170"/>
                    <a:pt x="187" y="1170"/>
                  </a:cubicBezTo>
                  <a:moveTo>
                    <a:pt x="295" y="1167"/>
                  </a:moveTo>
                  <a:cubicBezTo>
                    <a:pt x="294" y="1165"/>
                    <a:pt x="294" y="1165"/>
                    <a:pt x="294" y="1165"/>
                  </a:cubicBezTo>
                  <a:cubicBezTo>
                    <a:pt x="294" y="1165"/>
                    <a:pt x="294" y="1165"/>
                    <a:pt x="294" y="1165"/>
                  </a:cubicBezTo>
                  <a:cubicBezTo>
                    <a:pt x="314" y="1162"/>
                    <a:pt x="314" y="1162"/>
                    <a:pt x="314" y="1162"/>
                  </a:cubicBezTo>
                  <a:cubicBezTo>
                    <a:pt x="314" y="1164"/>
                    <a:pt x="314" y="1164"/>
                    <a:pt x="314" y="1164"/>
                  </a:cubicBezTo>
                  <a:cubicBezTo>
                    <a:pt x="295" y="1167"/>
                    <a:pt x="295" y="1167"/>
                    <a:pt x="295" y="1167"/>
                  </a:cubicBezTo>
                  <a:moveTo>
                    <a:pt x="326" y="1163"/>
                  </a:moveTo>
                  <a:cubicBezTo>
                    <a:pt x="326" y="1161"/>
                    <a:pt x="326" y="1161"/>
                    <a:pt x="326" y="1161"/>
                  </a:cubicBezTo>
                  <a:cubicBezTo>
                    <a:pt x="333" y="1160"/>
                    <a:pt x="333" y="1160"/>
                    <a:pt x="333" y="1160"/>
                  </a:cubicBezTo>
                  <a:cubicBezTo>
                    <a:pt x="338" y="1159"/>
                    <a:pt x="342" y="1159"/>
                    <a:pt x="346" y="1159"/>
                  </a:cubicBezTo>
                  <a:cubicBezTo>
                    <a:pt x="346" y="1161"/>
                    <a:pt x="346" y="1161"/>
                    <a:pt x="346" y="1161"/>
                  </a:cubicBezTo>
                  <a:cubicBezTo>
                    <a:pt x="342" y="1161"/>
                    <a:pt x="338" y="1161"/>
                    <a:pt x="333" y="1162"/>
                  </a:cubicBezTo>
                  <a:cubicBezTo>
                    <a:pt x="326" y="1163"/>
                    <a:pt x="326" y="1163"/>
                    <a:pt x="326" y="1163"/>
                  </a:cubicBezTo>
                  <a:moveTo>
                    <a:pt x="409" y="1162"/>
                  </a:moveTo>
                  <a:cubicBezTo>
                    <a:pt x="404" y="1161"/>
                    <a:pt x="398" y="1159"/>
                    <a:pt x="390" y="1159"/>
                  </a:cubicBezTo>
                  <a:cubicBezTo>
                    <a:pt x="390" y="1157"/>
                    <a:pt x="390" y="1157"/>
                    <a:pt x="390" y="1157"/>
                  </a:cubicBezTo>
                  <a:cubicBezTo>
                    <a:pt x="398" y="1157"/>
                    <a:pt x="404" y="1159"/>
                    <a:pt x="410" y="1161"/>
                  </a:cubicBezTo>
                  <a:cubicBezTo>
                    <a:pt x="409" y="1162"/>
                    <a:pt x="409" y="1162"/>
                    <a:pt x="409" y="1162"/>
                  </a:cubicBezTo>
                  <a:moveTo>
                    <a:pt x="358" y="1160"/>
                  </a:moveTo>
                  <a:cubicBezTo>
                    <a:pt x="358" y="1158"/>
                    <a:pt x="358" y="1158"/>
                    <a:pt x="358" y="1158"/>
                  </a:cubicBezTo>
                  <a:cubicBezTo>
                    <a:pt x="366" y="1157"/>
                    <a:pt x="372" y="1157"/>
                    <a:pt x="378" y="1157"/>
                  </a:cubicBezTo>
                  <a:cubicBezTo>
                    <a:pt x="378" y="1159"/>
                    <a:pt x="378" y="1159"/>
                    <a:pt x="378" y="1159"/>
                  </a:cubicBezTo>
                  <a:cubicBezTo>
                    <a:pt x="372" y="1159"/>
                    <a:pt x="366" y="1159"/>
                    <a:pt x="358" y="1160"/>
                  </a:cubicBezTo>
                  <a:moveTo>
                    <a:pt x="158" y="1155"/>
                  </a:moveTo>
                  <a:cubicBezTo>
                    <a:pt x="153" y="1150"/>
                    <a:pt x="148" y="1146"/>
                    <a:pt x="144" y="1141"/>
                  </a:cubicBezTo>
                  <a:cubicBezTo>
                    <a:pt x="145" y="1140"/>
                    <a:pt x="145" y="1140"/>
                    <a:pt x="145" y="1140"/>
                  </a:cubicBezTo>
                  <a:cubicBezTo>
                    <a:pt x="149" y="1144"/>
                    <a:pt x="154" y="1149"/>
                    <a:pt x="160" y="1154"/>
                  </a:cubicBezTo>
                  <a:cubicBezTo>
                    <a:pt x="158" y="1155"/>
                    <a:pt x="158" y="1155"/>
                    <a:pt x="158" y="1155"/>
                  </a:cubicBezTo>
                  <a:moveTo>
                    <a:pt x="987" y="1154"/>
                  </a:moveTo>
                  <a:cubicBezTo>
                    <a:pt x="985" y="1147"/>
                    <a:pt x="983" y="1141"/>
                    <a:pt x="981" y="1134"/>
                  </a:cubicBezTo>
                  <a:cubicBezTo>
                    <a:pt x="983" y="1134"/>
                    <a:pt x="983" y="1134"/>
                    <a:pt x="983" y="1134"/>
                  </a:cubicBezTo>
                  <a:cubicBezTo>
                    <a:pt x="985" y="1140"/>
                    <a:pt x="987" y="1147"/>
                    <a:pt x="989" y="1153"/>
                  </a:cubicBezTo>
                  <a:cubicBezTo>
                    <a:pt x="987" y="1154"/>
                    <a:pt x="987" y="1154"/>
                    <a:pt x="987" y="1154"/>
                  </a:cubicBezTo>
                  <a:moveTo>
                    <a:pt x="136" y="1132"/>
                  </a:moveTo>
                  <a:cubicBezTo>
                    <a:pt x="132" y="1126"/>
                    <a:pt x="129" y="1120"/>
                    <a:pt x="126" y="1114"/>
                  </a:cubicBezTo>
                  <a:cubicBezTo>
                    <a:pt x="128" y="1113"/>
                    <a:pt x="128" y="1113"/>
                    <a:pt x="128" y="1113"/>
                  </a:cubicBezTo>
                  <a:cubicBezTo>
                    <a:pt x="130" y="1119"/>
                    <a:pt x="134" y="1125"/>
                    <a:pt x="138" y="1131"/>
                  </a:cubicBezTo>
                  <a:cubicBezTo>
                    <a:pt x="136" y="1132"/>
                    <a:pt x="136" y="1132"/>
                    <a:pt x="136" y="1132"/>
                  </a:cubicBezTo>
                  <a:moveTo>
                    <a:pt x="978" y="1123"/>
                  </a:moveTo>
                  <a:cubicBezTo>
                    <a:pt x="977" y="1116"/>
                    <a:pt x="975" y="1110"/>
                    <a:pt x="974" y="1103"/>
                  </a:cubicBezTo>
                  <a:cubicBezTo>
                    <a:pt x="976" y="1103"/>
                    <a:pt x="976" y="1103"/>
                    <a:pt x="976" y="1103"/>
                  </a:cubicBezTo>
                  <a:cubicBezTo>
                    <a:pt x="977" y="1109"/>
                    <a:pt x="979" y="1116"/>
                    <a:pt x="980" y="1122"/>
                  </a:cubicBezTo>
                  <a:cubicBezTo>
                    <a:pt x="978" y="1123"/>
                    <a:pt x="978" y="1123"/>
                    <a:pt x="978" y="1123"/>
                  </a:cubicBezTo>
                  <a:moveTo>
                    <a:pt x="122" y="1103"/>
                  </a:moveTo>
                  <a:cubicBezTo>
                    <a:pt x="120" y="1097"/>
                    <a:pt x="119" y="1090"/>
                    <a:pt x="119" y="1083"/>
                  </a:cubicBezTo>
                  <a:cubicBezTo>
                    <a:pt x="121" y="1083"/>
                    <a:pt x="121" y="1083"/>
                    <a:pt x="121" y="1083"/>
                  </a:cubicBezTo>
                  <a:cubicBezTo>
                    <a:pt x="121" y="1090"/>
                    <a:pt x="122" y="1096"/>
                    <a:pt x="124" y="1102"/>
                  </a:cubicBezTo>
                  <a:cubicBezTo>
                    <a:pt x="122" y="1103"/>
                    <a:pt x="122" y="1103"/>
                    <a:pt x="122" y="1103"/>
                  </a:cubicBezTo>
                  <a:moveTo>
                    <a:pt x="972" y="1091"/>
                  </a:moveTo>
                  <a:cubicBezTo>
                    <a:pt x="971" y="1085"/>
                    <a:pt x="970" y="1078"/>
                    <a:pt x="969" y="1072"/>
                  </a:cubicBezTo>
                  <a:cubicBezTo>
                    <a:pt x="971" y="1071"/>
                    <a:pt x="971" y="1071"/>
                    <a:pt x="971" y="1071"/>
                  </a:cubicBezTo>
                  <a:cubicBezTo>
                    <a:pt x="972" y="1078"/>
                    <a:pt x="973" y="1084"/>
                    <a:pt x="974" y="1091"/>
                  </a:cubicBezTo>
                  <a:cubicBezTo>
                    <a:pt x="972" y="1091"/>
                    <a:pt x="972" y="1091"/>
                    <a:pt x="972" y="1091"/>
                  </a:cubicBezTo>
                  <a:moveTo>
                    <a:pt x="121" y="1071"/>
                  </a:moveTo>
                  <a:cubicBezTo>
                    <a:pt x="119" y="1071"/>
                    <a:pt x="119" y="1071"/>
                    <a:pt x="119" y="1071"/>
                  </a:cubicBezTo>
                  <a:cubicBezTo>
                    <a:pt x="119" y="1068"/>
                    <a:pt x="119" y="1065"/>
                    <a:pt x="120" y="1062"/>
                  </a:cubicBezTo>
                  <a:cubicBezTo>
                    <a:pt x="120" y="1051"/>
                    <a:pt x="120" y="1051"/>
                    <a:pt x="120" y="1051"/>
                  </a:cubicBezTo>
                  <a:cubicBezTo>
                    <a:pt x="122" y="1051"/>
                    <a:pt x="122" y="1051"/>
                    <a:pt x="122" y="1051"/>
                  </a:cubicBezTo>
                  <a:cubicBezTo>
                    <a:pt x="122" y="1051"/>
                    <a:pt x="122" y="1051"/>
                    <a:pt x="122" y="1051"/>
                  </a:cubicBezTo>
                  <a:cubicBezTo>
                    <a:pt x="122" y="1062"/>
                    <a:pt x="122" y="1062"/>
                    <a:pt x="122" y="1062"/>
                  </a:cubicBezTo>
                  <a:cubicBezTo>
                    <a:pt x="121" y="1065"/>
                    <a:pt x="121" y="1068"/>
                    <a:pt x="121" y="1071"/>
                  </a:cubicBezTo>
                  <a:moveTo>
                    <a:pt x="968" y="1060"/>
                  </a:moveTo>
                  <a:cubicBezTo>
                    <a:pt x="967" y="1053"/>
                    <a:pt x="966" y="1047"/>
                    <a:pt x="966" y="1041"/>
                  </a:cubicBezTo>
                  <a:cubicBezTo>
                    <a:pt x="966" y="1040"/>
                    <a:pt x="966" y="1040"/>
                    <a:pt x="966" y="1040"/>
                  </a:cubicBezTo>
                  <a:cubicBezTo>
                    <a:pt x="968" y="1040"/>
                    <a:pt x="968" y="1040"/>
                    <a:pt x="968" y="1040"/>
                  </a:cubicBezTo>
                  <a:cubicBezTo>
                    <a:pt x="968" y="1041"/>
                    <a:pt x="968" y="1041"/>
                    <a:pt x="968" y="1041"/>
                  </a:cubicBezTo>
                  <a:cubicBezTo>
                    <a:pt x="968" y="1047"/>
                    <a:pt x="969" y="1053"/>
                    <a:pt x="970" y="1059"/>
                  </a:cubicBezTo>
                  <a:cubicBezTo>
                    <a:pt x="968" y="1060"/>
                    <a:pt x="968" y="1060"/>
                    <a:pt x="968" y="1060"/>
                  </a:cubicBezTo>
                  <a:moveTo>
                    <a:pt x="119" y="1039"/>
                  </a:moveTo>
                  <a:cubicBezTo>
                    <a:pt x="119" y="1038"/>
                    <a:pt x="119" y="1038"/>
                    <a:pt x="119" y="1038"/>
                  </a:cubicBezTo>
                  <a:cubicBezTo>
                    <a:pt x="117" y="1033"/>
                    <a:pt x="117" y="1033"/>
                    <a:pt x="117" y="1033"/>
                  </a:cubicBezTo>
                  <a:cubicBezTo>
                    <a:pt x="112" y="1030"/>
                    <a:pt x="112" y="1030"/>
                    <a:pt x="112" y="1030"/>
                  </a:cubicBezTo>
                  <a:cubicBezTo>
                    <a:pt x="110" y="1029"/>
                    <a:pt x="108" y="1028"/>
                    <a:pt x="106" y="1027"/>
                  </a:cubicBezTo>
                  <a:cubicBezTo>
                    <a:pt x="107" y="1025"/>
                    <a:pt x="107" y="1025"/>
                    <a:pt x="107" y="1025"/>
                  </a:cubicBezTo>
                  <a:cubicBezTo>
                    <a:pt x="109" y="1026"/>
                    <a:pt x="111" y="1027"/>
                    <a:pt x="113" y="1028"/>
                  </a:cubicBezTo>
                  <a:cubicBezTo>
                    <a:pt x="119" y="1032"/>
                    <a:pt x="119" y="1032"/>
                    <a:pt x="119" y="1032"/>
                  </a:cubicBezTo>
                  <a:cubicBezTo>
                    <a:pt x="121" y="1038"/>
                    <a:pt x="121" y="1038"/>
                    <a:pt x="121" y="1038"/>
                  </a:cubicBezTo>
                  <a:cubicBezTo>
                    <a:pt x="121" y="1039"/>
                    <a:pt x="121" y="1039"/>
                    <a:pt x="121" y="1039"/>
                  </a:cubicBezTo>
                  <a:cubicBezTo>
                    <a:pt x="119" y="1039"/>
                    <a:pt x="119" y="1039"/>
                    <a:pt x="119" y="1039"/>
                  </a:cubicBezTo>
                  <a:moveTo>
                    <a:pt x="966" y="1028"/>
                  </a:moveTo>
                  <a:cubicBezTo>
                    <a:pt x="965" y="1022"/>
                    <a:pt x="965" y="1022"/>
                    <a:pt x="965" y="1022"/>
                  </a:cubicBezTo>
                  <a:cubicBezTo>
                    <a:pt x="965" y="1017"/>
                    <a:pt x="966" y="1012"/>
                    <a:pt x="966" y="1007"/>
                  </a:cubicBezTo>
                  <a:cubicBezTo>
                    <a:pt x="968" y="1008"/>
                    <a:pt x="968" y="1008"/>
                    <a:pt x="968" y="1008"/>
                  </a:cubicBezTo>
                  <a:cubicBezTo>
                    <a:pt x="968" y="1012"/>
                    <a:pt x="967" y="1017"/>
                    <a:pt x="967" y="1022"/>
                  </a:cubicBezTo>
                  <a:cubicBezTo>
                    <a:pt x="968" y="1028"/>
                    <a:pt x="968" y="1028"/>
                    <a:pt x="968" y="1028"/>
                  </a:cubicBezTo>
                  <a:cubicBezTo>
                    <a:pt x="966" y="1028"/>
                    <a:pt x="966" y="1028"/>
                    <a:pt x="966" y="1028"/>
                  </a:cubicBezTo>
                  <a:moveTo>
                    <a:pt x="97" y="1019"/>
                  </a:moveTo>
                  <a:cubicBezTo>
                    <a:pt x="92" y="1014"/>
                    <a:pt x="87" y="1009"/>
                    <a:pt x="84" y="1003"/>
                  </a:cubicBezTo>
                  <a:cubicBezTo>
                    <a:pt x="86" y="1002"/>
                    <a:pt x="86" y="1002"/>
                    <a:pt x="86" y="1002"/>
                  </a:cubicBezTo>
                  <a:cubicBezTo>
                    <a:pt x="89" y="1007"/>
                    <a:pt x="93" y="1013"/>
                    <a:pt x="98" y="1018"/>
                  </a:cubicBezTo>
                  <a:cubicBezTo>
                    <a:pt x="97" y="1019"/>
                    <a:pt x="97" y="1019"/>
                    <a:pt x="97" y="1019"/>
                  </a:cubicBezTo>
                  <a:moveTo>
                    <a:pt x="968" y="996"/>
                  </a:moveTo>
                  <a:cubicBezTo>
                    <a:pt x="966" y="995"/>
                    <a:pt x="966" y="995"/>
                    <a:pt x="966" y="995"/>
                  </a:cubicBezTo>
                  <a:cubicBezTo>
                    <a:pt x="967" y="989"/>
                    <a:pt x="968" y="982"/>
                    <a:pt x="969" y="976"/>
                  </a:cubicBezTo>
                  <a:cubicBezTo>
                    <a:pt x="971" y="976"/>
                    <a:pt x="971" y="976"/>
                    <a:pt x="971" y="976"/>
                  </a:cubicBezTo>
                  <a:cubicBezTo>
                    <a:pt x="970" y="982"/>
                    <a:pt x="969" y="989"/>
                    <a:pt x="968" y="996"/>
                  </a:cubicBezTo>
                  <a:moveTo>
                    <a:pt x="80" y="991"/>
                  </a:moveTo>
                  <a:cubicBezTo>
                    <a:pt x="80" y="989"/>
                    <a:pt x="79" y="987"/>
                    <a:pt x="79" y="985"/>
                  </a:cubicBezTo>
                  <a:cubicBezTo>
                    <a:pt x="79" y="982"/>
                    <a:pt x="79" y="982"/>
                    <a:pt x="79" y="982"/>
                  </a:cubicBezTo>
                  <a:cubicBezTo>
                    <a:pt x="79" y="978"/>
                    <a:pt x="80" y="975"/>
                    <a:pt x="81" y="971"/>
                  </a:cubicBezTo>
                  <a:cubicBezTo>
                    <a:pt x="83" y="972"/>
                    <a:pt x="83" y="972"/>
                    <a:pt x="83" y="972"/>
                  </a:cubicBezTo>
                  <a:cubicBezTo>
                    <a:pt x="82" y="975"/>
                    <a:pt x="81" y="978"/>
                    <a:pt x="81" y="982"/>
                  </a:cubicBezTo>
                  <a:cubicBezTo>
                    <a:pt x="81" y="985"/>
                    <a:pt x="81" y="985"/>
                    <a:pt x="81" y="985"/>
                  </a:cubicBezTo>
                  <a:cubicBezTo>
                    <a:pt x="81" y="987"/>
                    <a:pt x="82" y="989"/>
                    <a:pt x="82" y="991"/>
                  </a:cubicBezTo>
                  <a:cubicBezTo>
                    <a:pt x="80" y="991"/>
                    <a:pt x="80" y="991"/>
                    <a:pt x="80" y="991"/>
                  </a:cubicBezTo>
                  <a:moveTo>
                    <a:pt x="973" y="964"/>
                  </a:moveTo>
                  <a:cubicBezTo>
                    <a:pt x="971" y="964"/>
                    <a:pt x="971" y="964"/>
                    <a:pt x="971" y="964"/>
                  </a:cubicBezTo>
                  <a:cubicBezTo>
                    <a:pt x="972" y="957"/>
                    <a:pt x="973" y="951"/>
                    <a:pt x="974" y="944"/>
                  </a:cubicBezTo>
                  <a:cubicBezTo>
                    <a:pt x="976" y="944"/>
                    <a:pt x="976" y="944"/>
                    <a:pt x="976" y="944"/>
                  </a:cubicBezTo>
                  <a:cubicBezTo>
                    <a:pt x="975" y="951"/>
                    <a:pt x="974" y="958"/>
                    <a:pt x="973" y="964"/>
                  </a:cubicBezTo>
                  <a:moveTo>
                    <a:pt x="88" y="961"/>
                  </a:moveTo>
                  <a:cubicBezTo>
                    <a:pt x="86" y="960"/>
                    <a:pt x="86" y="960"/>
                    <a:pt x="86" y="960"/>
                  </a:cubicBezTo>
                  <a:cubicBezTo>
                    <a:pt x="94" y="947"/>
                    <a:pt x="94" y="947"/>
                    <a:pt x="94" y="947"/>
                  </a:cubicBezTo>
                  <a:cubicBezTo>
                    <a:pt x="92" y="946"/>
                    <a:pt x="92" y="946"/>
                    <a:pt x="92" y="946"/>
                  </a:cubicBezTo>
                  <a:cubicBezTo>
                    <a:pt x="93" y="944"/>
                    <a:pt x="93" y="944"/>
                    <a:pt x="93" y="944"/>
                  </a:cubicBezTo>
                  <a:cubicBezTo>
                    <a:pt x="97" y="946"/>
                    <a:pt x="97" y="946"/>
                    <a:pt x="97" y="946"/>
                  </a:cubicBezTo>
                  <a:cubicBezTo>
                    <a:pt x="88" y="961"/>
                    <a:pt x="88" y="961"/>
                    <a:pt x="88" y="961"/>
                  </a:cubicBezTo>
                  <a:moveTo>
                    <a:pt x="81" y="941"/>
                  </a:moveTo>
                  <a:cubicBezTo>
                    <a:pt x="80" y="940"/>
                    <a:pt x="80" y="940"/>
                    <a:pt x="80" y="940"/>
                  </a:cubicBezTo>
                  <a:cubicBezTo>
                    <a:pt x="76" y="939"/>
                    <a:pt x="74" y="937"/>
                    <a:pt x="71" y="936"/>
                  </a:cubicBezTo>
                  <a:cubicBezTo>
                    <a:pt x="69" y="934"/>
                    <a:pt x="66" y="932"/>
                    <a:pt x="64" y="930"/>
                  </a:cubicBezTo>
                  <a:cubicBezTo>
                    <a:pt x="66" y="928"/>
                    <a:pt x="66" y="928"/>
                    <a:pt x="66" y="928"/>
                  </a:cubicBezTo>
                  <a:cubicBezTo>
                    <a:pt x="68" y="931"/>
                    <a:pt x="70" y="932"/>
                    <a:pt x="72" y="934"/>
                  </a:cubicBezTo>
                  <a:cubicBezTo>
                    <a:pt x="75" y="936"/>
                    <a:pt x="77" y="937"/>
                    <a:pt x="81" y="939"/>
                  </a:cubicBezTo>
                  <a:cubicBezTo>
                    <a:pt x="82" y="939"/>
                    <a:pt x="82" y="939"/>
                    <a:pt x="82" y="939"/>
                  </a:cubicBezTo>
                  <a:cubicBezTo>
                    <a:pt x="81" y="941"/>
                    <a:pt x="81" y="941"/>
                    <a:pt x="81" y="941"/>
                  </a:cubicBezTo>
                  <a:moveTo>
                    <a:pt x="979" y="933"/>
                  </a:moveTo>
                  <a:cubicBezTo>
                    <a:pt x="977" y="932"/>
                    <a:pt x="977" y="932"/>
                    <a:pt x="977" y="932"/>
                  </a:cubicBezTo>
                  <a:cubicBezTo>
                    <a:pt x="979" y="926"/>
                    <a:pt x="981" y="919"/>
                    <a:pt x="983" y="913"/>
                  </a:cubicBezTo>
                  <a:cubicBezTo>
                    <a:pt x="985" y="914"/>
                    <a:pt x="985" y="914"/>
                    <a:pt x="985" y="914"/>
                  </a:cubicBezTo>
                  <a:cubicBezTo>
                    <a:pt x="983" y="920"/>
                    <a:pt x="981" y="926"/>
                    <a:pt x="979" y="933"/>
                  </a:cubicBezTo>
                  <a:moveTo>
                    <a:pt x="58" y="920"/>
                  </a:moveTo>
                  <a:cubicBezTo>
                    <a:pt x="56" y="915"/>
                    <a:pt x="55" y="910"/>
                    <a:pt x="55" y="905"/>
                  </a:cubicBezTo>
                  <a:cubicBezTo>
                    <a:pt x="55" y="903"/>
                    <a:pt x="55" y="901"/>
                    <a:pt x="55" y="899"/>
                  </a:cubicBezTo>
                  <a:cubicBezTo>
                    <a:pt x="57" y="900"/>
                    <a:pt x="57" y="900"/>
                    <a:pt x="57" y="900"/>
                  </a:cubicBezTo>
                  <a:cubicBezTo>
                    <a:pt x="57" y="901"/>
                    <a:pt x="57" y="903"/>
                    <a:pt x="57" y="905"/>
                  </a:cubicBezTo>
                  <a:cubicBezTo>
                    <a:pt x="57" y="910"/>
                    <a:pt x="58" y="914"/>
                    <a:pt x="60" y="919"/>
                  </a:cubicBezTo>
                  <a:cubicBezTo>
                    <a:pt x="58" y="920"/>
                    <a:pt x="58" y="920"/>
                    <a:pt x="58" y="920"/>
                  </a:cubicBezTo>
                  <a:moveTo>
                    <a:pt x="988" y="902"/>
                  </a:moveTo>
                  <a:cubicBezTo>
                    <a:pt x="986" y="902"/>
                    <a:pt x="986" y="902"/>
                    <a:pt x="986" y="902"/>
                  </a:cubicBezTo>
                  <a:cubicBezTo>
                    <a:pt x="989" y="895"/>
                    <a:pt x="991" y="889"/>
                    <a:pt x="993" y="883"/>
                  </a:cubicBezTo>
                  <a:cubicBezTo>
                    <a:pt x="995" y="883"/>
                    <a:pt x="995" y="883"/>
                    <a:pt x="995" y="883"/>
                  </a:cubicBezTo>
                  <a:cubicBezTo>
                    <a:pt x="993" y="890"/>
                    <a:pt x="990" y="896"/>
                    <a:pt x="988" y="902"/>
                  </a:cubicBezTo>
                  <a:moveTo>
                    <a:pt x="60" y="888"/>
                  </a:moveTo>
                  <a:cubicBezTo>
                    <a:pt x="58" y="888"/>
                    <a:pt x="58" y="888"/>
                    <a:pt x="58" y="888"/>
                  </a:cubicBezTo>
                  <a:cubicBezTo>
                    <a:pt x="61" y="880"/>
                    <a:pt x="64" y="874"/>
                    <a:pt x="67" y="869"/>
                  </a:cubicBezTo>
                  <a:cubicBezTo>
                    <a:pt x="69" y="871"/>
                    <a:pt x="69" y="871"/>
                    <a:pt x="69" y="871"/>
                  </a:cubicBezTo>
                  <a:cubicBezTo>
                    <a:pt x="66" y="875"/>
                    <a:pt x="62" y="881"/>
                    <a:pt x="60" y="888"/>
                  </a:cubicBezTo>
                  <a:moveTo>
                    <a:pt x="999" y="872"/>
                  </a:moveTo>
                  <a:cubicBezTo>
                    <a:pt x="998" y="871"/>
                    <a:pt x="998" y="871"/>
                    <a:pt x="998" y="871"/>
                  </a:cubicBezTo>
                  <a:cubicBezTo>
                    <a:pt x="1000" y="865"/>
                    <a:pt x="1003" y="859"/>
                    <a:pt x="1006" y="853"/>
                  </a:cubicBezTo>
                  <a:cubicBezTo>
                    <a:pt x="1007" y="854"/>
                    <a:pt x="1007" y="854"/>
                    <a:pt x="1007" y="854"/>
                  </a:cubicBezTo>
                  <a:cubicBezTo>
                    <a:pt x="1005" y="860"/>
                    <a:pt x="1002" y="866"/>
                    <a:pt x="999" y="872"/>
                  </a:cubicBezTo>
                  <a:moveTo>
                    <a:pt x="75" y="861"/>
                  </a:moveTo>
                  <a:cubicBezTo>
                    <a:pt x="74" y="859"/>
                    <a:pt x="74" y="859"/>
                    <a:pt x="74" y="859"/>
                  </a:cubicBezTo>
                  <a:cubicBezTo>
                    <a:pt x="79" y="851"/>
                    <a:pt x="79" y="851"/>
                    <a:pt x="79" y="851"/>
                  </a:cubicBezTo>
                  <a:cubicBezTo>
                    <a:pt x="72" y="850"/>
                    <a:pt x="72" y="850"/>
                    <a:pt x="72" y="850"/>
                  </a:cubicBezTo>
                  <a:cubicBezTo>
                    <a:pt x="73" y="848"/>
                    <a:pt x="73" y="848"/>
                    <a:pt x="73" y="848"/>
                  </a:cubicBezTo>
                  <a:cubicBezTo>
                    <a:pt x="82" y="850"/>
                    <a:pt x="82" y="850"/>
                    <a:pt x="82" y="850"/>
                  </a:cubicBezTo>
                  <a:cubicBezTo>
                    <a:pt x="75" y="861"/>
                    <a:pt x="75" y="861"/>
                    <a:pt x="75" y="861"/>
                  </a:cubicBezTo>
                  <a:moveTo>
                    <a:pt x="60" y="847"/>
                  </a:moveTo>
                  <a:cubicBezTo>
                    <a:pt x="56" y="845"/>
                    <a:pt x="56" y="845"/>
                    <a:pt x="56" y="845"/>
                  </a:cubicBezTo>
                  <a:cubicBezTo>
                    <a:pt x="51" y="844"/>
                    <a:pt x="46" y="843"/>
                    <a:pt x="41" y="842"/>
                  </a:cubicBezTo>
                  <a:cubicBezTo>
                    <a:pt x="42" y="840"/>
                    <a:pt x="42" y="840"/>
                    <a:pt x="42" y="840"/>
                  </a:cubicBezTo>
                  <a:cubicBezTo>
                    <a:pt x="47" y="841"/>
                    <a:pt x="51" y="842"/>
                    <a:pt x="56" y="843"/>
                  </a:cubicBezTo>
                  <a:cubicBezTo>
                    <a:pt x="61" y="845"/>
                    <a:pt x="61" y="845"/>
                    <a:pt x="61" y="845"/>
                  </a:cubicBezTo>
                  <a:cubicBezTo>
                    <a:pt x="60" y="847"/>
                    <a:pt x="60" y="847"/>
                    <a:pt x="60" y="847"/>
                  </a:cubicBezTo>
                  <a:moveTo>
                    <a:pt x="1013" y="843"/>
                  </a:moveTo>
                  <a:cubicBezTo>
                    <a:pt x="1011" y="842"/>
                    <a:pt x="1011" y="842"/>
                    <a:pt x="1011" y="842"/>
                  </a:cubicBezTo>
                  <a:cubicBezTo>
                    <a:pt x="1014" y="836"/>
                    <a:pt x="1016" y="831"/>
                    <a:pt x="1020" y="824"/>
                  </a:cubicBezTo>
                  <a:cubicBezTo>
                    <a:pt x="1022" y="825"/>
                    <a:pt x="1022" y="825"/>
                    <a:pt x="1022" y="825"/>
                  </a:cubicBezTo>
                  <a:cubicBezTo>
                    <a:pt x="1018" y="832"/>
                    <a:pt x="1015" y="837"/>
                    <a:pt x="1013" y="843"/>
                  </a:cubicBezTo>
                  <a:moveTo>
                    <a:pt x="30" y="837"/>
                  </a:moveTo>
                  <a:cubicBezTo>
                    <a:pt x="26" y="836"/>
                    <a:pt x="23" y="834"/>
                    <a:pt x="20" y="832"/>
                  </a:cubicBezTo>
                  <a:cubicBezTo>
                    <a:pt x="17" y="831"/>
                    <a:pt x="15" y="829"/>
                    <a:pt x="13" y="826"/>
                  </a:cubicBezTo>
                  <a:cubicBezTo>
                    <a:pt x="14" y="825"/>
                    <a:pt x="14" y="825"/>
                    <a:pt x="14" y="825"/>
                  </a:cubicBezTo>
                  <a:cubicBezTo>
                    <a:pt x="16" y="827"/>
                    <a:pt x="19" y="829"/>
                    <a:pt x="21" y="831"/>
                  </a:cubicBezTo>
                  <a:cubicBezTo>
                    <a:pt x="24" y="832"/>
                    <a:pt x="27" y="834"/>
                    <a:pt x="30" y="836"/>
                  </a:cubicBezTo>
                  <a:cubicBezTo>
                    <a:pt x="30" y="837"/>
                    <a:pt x="30" y="837"/>
                    <a:pt x="30" y="837"/>
                  </a:cubicBezTo>
                  <a:moveTo>
                    <a:pt x="5" y="817"/>
                  </a:moveTo>
                  <a:cubicBezTo>
                    <a:pt x="2" y="811"/>
                    <a:pt x="0" y="804"/>
                    <a:pt x="0" y="797"/>
                  </a:cubicBezTo>
                  <a:cubicBezTo>
                    <a:pt x="2" y="797"/>
                    <a:pt x="2" y="797"/>
                    <a:pt x="2" y="797"/>
                  </a:cubicBezTo>
                  <a:cubicBezTo>
                    <a:pt x="2" y="804"/>
                    <a:pt x="4" y="810"/>
                    <a:pt x="7" y="816"/>
                  </a:cubicBezTo>
                  <a:cubicBezTo>
                    <a:pt x="5" y="817"/>
                    <a:pt x="5" y="817"/>
                    <a:pt x="5" y="817"/>
                  </a:cubicBezTo>
                  <a:moveTo>
                    <a:pt x="1027" y="815"/>
                  </a:moveTo>
                  <a:cubicBezTo>
                    <a:pt x="1025" y="814"/>
                    <a:pt x="1025" y="814"/>
                    <a:pt x="1025" y="814"/>
                  </a:cubicBezTo>
                  <a:cubicBezTo>
                    <a:pt x="1035" y="796"/>
                    <a:pt x="1035" y="796"/>
                    <a:pt x="1035" y="796"/>
                  </a:cubicBezTo>
                  <a:cubicBezTo>
                    <a:pt x="1037" y="797"/>
                    <a:pt x="1037" y="797"/>
                    <a:pt x="1037" y="797"/>
                  </a:cubicBezTo>
                  <a:cubicBezTo>
                    <a:pt x="1027" y="815"/>
                    <a:pt x="1027" y="815"/>
                    <a:pt x="1027" y="815"/>
                  </a:cubicBezTo>
                  <a:moveTo>
                    <a:pt x="1043" y="787"/>
                  </a:moveTo>
                  <a:cubicBezTo>
                    <a:pt x="1041" y="786"/>
                    <a:pt x="1041" y="786"/>
                    <a:pt x="1041" y="786"/>
                  </a:cubicBezTo>
                  <a:cubicBezTo>
                    <a:pt x="1044" y="780"/>
                    <a:pt x="1047" y="774"/>
                    <a:pt x="1051" y="768"/>
                  </a:cubicBezTo>
                  <a:cubicBezTo>
                    <a:pt x="1052" y="769"/>
                    <a:pt x="1052" y="769"/>
                    <a:pt x="1052" y="769"/>
                  </a:cubicBezTo>
                  <a:cubicBezTo>
                    <a:pt x="1049" y="775"/>
                    <a:pt x="1046" y="781"/>
                    <a:pt x="1043" y="787"/>
                  </a:cubicBezTo>
                  <a:moveTo>
                    <a:pt x="4" y="785"/>
                  </a:moveTo>
                  <a:cubicBezTo>
                    <a:pt x="2" y="785"/>
                    <a:pt x="2" y="785"/>
                    <a:pt x="2" y="785"/>
                  </a:cubicBezTo>
                  <a:cubicBezTo>
                    <a:pt x="3" y="779"/>
                    <a:pt x="5" y="773"/>
                    <a:pt x="8" y="766"/>
                  </a:cubicBezTo>
                  <a:cubicBezTo>
                    <a:pt x="10" y="767"/>
                    <a:pt x="10" y="767"/>
                    <a:pt x="10" y="767"/>
                  </a:cubicBezTo>
                  <a:cubicBezTo>
                    <a:pt x="7" y="774"/>
                    <a:pt x="5" y="780"/>
                    <a:pt x="4" y="785"/>
                  </a:cubicBezTo>
                  <a:moveTo>
                    <a:pt x="1058" y="759"/>
                  </a:moveTo>
                  <a:cubicBezTo>
                    <a:pt x="1056" y="758"/>
                    <a:pt x="1056" y="758"/>
                    <a:pt x="1056" y="758"/>
                  </a:cubicBezTo>
                  <a:cubicBezTo>
                    <a:pt x="1060" y="752"/>
                    <a:pt x="1063" y="746"/>
                    <a:pt x="1066" y="740"/>
                  </a:cubicBezTo>
                  <a:cubicBezTo>
                    <a:pt x="1068" y="741"/>
                    <a:pt x="1068" y="741"/>
                    <a:pt x="1068" y="741"/>
                  </a:cubicBezTo>
                  <a:cubicBezTo>
                    <a:pt x="1064" y="747"/>
                    <a:pt x="1061" y="753"/>
                    <a:pt x="1058" y="759"/>
                  </a:cubicBezTo>
                  <a:moveTo>
                    <a:pt x="15" y="756"/>
                  </a:moveTo>
                  <a:cubicBezTo>
                    <a:pt x="13" y="755"/>
                    <a:pt x="13" y="755"/>
                    <a:pt x="13" y="755"/>
                  </a:cubicBezTo>
                  <a:cubicBezTo>
                    <a:pt x="16" y="750"/>
                    <a:pt x="19" y="744"/>
                    <a:pt x="23" y="737"/>
                  </a:cubicBezTo>
                  <a:cubicBezTo>
                    <a:pt x="25" y="738"/>
                    <a:pt x="25" y="738"/>
                    <a:pt x="25" y="738"/>
                  </a:cubicBezTo>
                  <a:cubicBezTo>
                    <a:pt x="21" y="745"/>
                    <a:pt x="18" y="750"/>
                    <a:pt x="15" y="756"/>
                  </a:cubicBezTo>
                  <a:moveTo>
                    <a:pt x="1073" y="730"/>
                  </a:moveTo>
                  <a:cubicBezTo>
                    <a:pt x="1071" y="729"/>
                    <a:pt x="1071" y="729"/>
                    <a:pt x="1071" y="729"/>
                  </a:cubicBezTo>
                  <a:cubicBezTo>
                    <a:pt x="1074" y="723"/>
                    <a:pt x="1077" y="717"/>
                    <a:pt x="1080" y="711"/>
                  </a:cubicBezTo>
                  <a:cubicBezTo>
                    <a:pt x="1082" y="712"/>
                    <a:pt x="1082" y="712"/>
                    <a:pt x="1082" y="712"/>
                  </a:cubicBezTo>
                  <a:cubicBezTo>
                    <a:pt x="1079" y="718"/>
                    <a:pt x="1076" y="724"/>
                    <a:pt x="1073" y="730"/>
                  </a:cubicBezTo>
                  <a:moveTo>
                    <a:pt x="31" y="728"/>
                  </a:moveTo>
                  <a:cubicBezTo>
                    <a:pt x="29" y="727"/>
                    <a:pt x="29" y="727"/>
                    <a:pt x="29" y="727"/>
                  </a:cubicBezTo>
                  <a:cubicBezTo>
                    <a:pt x="32" y="722"/>
                    <a:pt x="35" y="716"/>
                    <a:pt x="40" y="710"/>
                  </a:cubicBezTo>
                  <a:cubicBezTo>
                    <a:pt x="41" y="711"/>
                    <a:pt x="41" y="711"/>
                    <a:pt x="41" y="711"/>
                  </a:cubicBezTo>
                  <a:cubicBezTo>
                    <a:pt x="37" y="718"/>
                    <a:pt x="34" y="723"/>
                    <a:pt x="31" y="728"/>
                  </a:cubicBezTo>
                  <a:moveTo>
                    <a:pt x="1088" y="702"/>
                  </a:moveTo>
                  <a:cubicBezTo>
                    <a:pt x="1086" y="701"/>
                    <a:pt x="1086" y="701"/>
                    <a:pt x="1086" y="701"/>
                  </a:cubicBezTo>
                  <a:cubicBezTo>
                    <a:pt x="1089" y="694"/>
                    <a:pt x="1092" y="688"/>
                    <a:pt x="1094" y="683"/>
                  </a:cubicBezTo>
                  <a:cubicBezTo>
                    <a:pt x="1096" y="683"/>
                    <a:pt x="1096" y="683"/>
                    <a:pt x="1096" y="683"/>
                  </a:cubicBezTo>
                  <a:cubicBezTo>
                    <a:pt x="1093" y="689"/>
                    <a:pt x="1091" y="695"/>
                    <a:pt x="1088" y="702"/>
                  </a:cubicBezTo>
                  <a:moveTo>
                    <a:pt x="48" y="701"/>
                  </a:moveTo>
                  <a:cubicBezTo>
                    <a:pt x="46" y="700"/>
                    <a:pt x="46" y="700"/>
                    <a:pt x="46" y="700"/>
                  </a:cubicBezTo>
                  <a:cubicBezTo>
                    <a:pt x="57" y="683"/>
                    <a:pt x="57" y="683"/>
                    <a:pt x="57" y="683"/>
                  </a:cubicBezTo>
                  <a:cubicBezTo>
                    <a:pt x="58" y="684"/>
                    <a:pt x="58" y="684"/>
                    <a:pt x="58" y="684"/>
                  </a:cubicBezTo>
                  <a:cubicBezTo>
                    <a:pt x="48" y="701"/>
                    <a:pt x="48" y="701"/>
                    <a:pt x="48" y="701"/>
                  </a:cubicBezTo>
                  <a:moveTo>
                    <a:pt x="65" y="674"/>
                  </a:moveTo>
                  <a:cubicBezTo>
                    <a:pt x="63" y="673"/>
                    <a:pt x="63" y="673"/>
                    <a:pt x="63" y="673"/>
                  </a:cubicBezTo>
                  <a:cubicBezTo>
                    <a:pt x="67" y="666"/>
                    <a:pt x="71" y="661"/>
                    <a:pt x="74" y="656"/>
                  </a:cubicBezTo>
                  <a:cubicBezTo>
                    <a:pt x="75" y="657"/>
                    <a:pt x="75" y="657"/>
                    <a:pt x="75" y="657"/>
                  </a:cubicBezTo>
                  <a:cubicBezTo>
                    <a:pt x="72" y="662"/>
                    <a:pt x="69" y="667"/>
                    <a:pt x="65" y="674"/>
                  </a:cubicBezTo>
                  <a:moveTo>
                    <a:pt x="1101" y="672"/>
                  </a:moveTo>
                  <a:cubicBezTo>
                    <a:pt x="1099" y="672"/>
                    <a:pt x="1099" y="672"/>
                    <a:pt x="1099" y="672"/>
                  </a:cubicBezTo>
                  <a:cubicBezTo>
                    <a:pt x="1102" y="665"/>
                    <a:pt x="1104" y="659"/>
                    <a:pt x="1106" y="653"/>
                  </a:cubicBezTo>
                  <a:cubicBezTo>
                    <a:pt x="1108" y="654"/>
                    <a:pt x="1108" y="654"/>
                    <a:pt x="1108" y="654"/>
                  </a:cubicBezTo>
                  <a:cubicBezTo>
                    <a:pt x="1106" y="659"/>
                    <a:pt x="1104" y="666"/>
                    <a:pt x="1101" y="672"/>
                  </a:cubicBezTo>
                  <a:moveTo>
                    <a:pt x="82" y="646"/>
                  </a:moveTo>
                  <a:cubicBezTo>
                    <a:pt x="80" y="645"/>
                    <a:pt x="80" y="645"/>
                    <a:pt x="80" y="645"/>
                  </a:cubicBezTo>
                  <a:cubicBezTo>
                    <a:pt x="81" y="643"/>
                    <a:pt x="81" y="643"/>
                    <a:pt x="81" y="643"/>
                  </a:cubicBezTo>
                  <a:cubicBezTo>
                    <a:pt x="84" y="638"/>
                    <a:pt x="87" y="633"/>
                    <a:pt x="89" y="628"/>
                  </a:cubicBezTo>
                  <a:cubicBezTo>
                    <a:pt x="91" y="629"/>
                    <a:pt x="91" y="629"/>
                    <a:pt x="91" y="629"/>
                  </a:cubicBezTo>
                  <a:cubicBezTo>
                    <a:pt x="89" y="634"/>
                    <a:pt x="86" y="639"/>
                    <a:pt x="83" y="644"/>
                  </a:cubicBezTo>
                  <a:cubicBezTo>
                    <a:pt x="82" y="646"/>
                    <a:pt x="82" y="646"/>
                    <a:pt x="82" y="646"/>
                  </a:cubicBezTo>
                  <a:moveTo>
                    <a:pt x="1112" y="642"/>
                  </a:moveTo>
                  <a:cubicBezTo>
                    <a:pt x="1110" y="642"/>
                    <a:pt x="1110" y="642"/>
                    <a:pt x="1110" y="642"/>
                  </a:cubicBezTo>
                  <a:cubicBezTo>
                    <a:pt x="1112" y="635"/>
                    <a:pt x="1113" y="629"/>
                    <a:pt x="1115" y="622"/>
                  </a:cubicBezTo>
                  <a:cubicBezTo>
                    <a:pt x="1117" y="623"/>
                    <a:pt x="1117" y="623"/>
                    <a:pt x="1117" y="623"/>
                  </a:cubicBezTo>
                  <a:cubicBezTo>
                    <a:pt x="1115" y="629"/>
                    <a:pt x="1114" y="636"/>
                    <a:pt x="1112" y="642"/>
                  </a:cubicBezTo>
                  <a:moveTo>
                    <a:pt x="96" y="618"/>
                  </a:moveTo>
                  <a:cubicBezTo>
                    <a:pt x="94" y="617"/>
                    <a:pt x="94" y="617"/>
                    <a:pt x="94" y="617"/>
                  </a:cubicBezTo>
                  <a:cubicBezTo>
                    <a:pt x="98" y="610"/>
                    <a:pt x="100" y="604"/>
                    <a:pt x="102" y="599"/>
                  </a:cubicBezTo>
                  <a:cubicBezTo>
                    <a:pt x="103" y="599"/>
                    <a:pt x="103" y="599"/>
                    <a:pt x="103" y="599"/>
                  </a:cubicBezTo>
                  <a:cubicBezTo>
                    <a:pt x="102" y="605"/>
                    <a:pt x="99" y="611"/>
                    <a:pt x="96" y="618"/>
                  </a:cubicBezTo>
                  <a:moveTo>
                    <a:pt x="1120" y="611"/>
                  </a:moveTo>
                  <a:cubicBezTo>
                    <a:pt x="1118" y="611"/>
                    <a:pt x="1118" y="611"/>
                    <a:pt x="1118" y="611"/>
                  </a:cubicBezTo>
                  <a:cubicBezTo>
                    <a:pt x="1119" y="604"/>
                    <a:pt x="1121" y="598"/>
                    <a:pt x="1122" y="591"/>
                  </a:cubicBezTo>
                  <a:cubicBezTo>
                    <a:pt x="1124" y="591"/>
                    <a:pt x="1124" y="591"/>
                    <a:pt x="1124" y="591"/>
                  </a:cubicBezTo>
                  <a:cubicBezTo>
                    <a:pt x="1123" y="598"/>
                    <a:pt x="1121" y="605"/>
                    <a:pt x="1120" y="611"/>
                  </a:cubicBezTo>
                  <a:moveTo>
                    <a:pt x="106" y="587"/>
                  </a:moveTo>
                  <a:cubicBezTo>
                    <a:pt x="104" y="587"/>
                    <a:pt x="104" y="587"/>
                    <a:pt x="104" y="587"/>
                  </a:cubicBezTo>
                  <a:cubicBezTo>
                    <a:pt x="105" y="583"/>
                    <a:pt x="105" y="578"/>
                    <a:pt x="105" y="574"/>
                  </a:cubicBezTo>
                  <a:cubicBezTo>
                    <a:pt x="105" y="572"/>
                    <a:pt x="105" y="569"/>
                    <a:pt x="105" y="567"/>
                  </a:cubicBezTo>
                  <a:cubicBezTo>
                    <a:pt x="107" y="567"/>
                    <a:pt x="107" y="567"/>
                    <a:pt x="107" y="567"/>
                  </a:cubicBezTo>
                  <a:cubicBezTo>
                    <a:pt x="107" y="569"/>
                    <a:pt x="107" y="572"/>
                    <a:pt x="107" y="574"/>
                  </a:cubicBezTo>
                  <a:cubicBezTo>
                    <a:pt x="107" y="578"/>
                    <a:pt x="107" y="583"/>
                    <a:pt x="106" y="587"/>
                  </a:cubicBezTo>
                  <a:moveTo>
                    <a:pt x="1126" y="580"/>
                  </a:moveTo>
                  <a:cubicBezTo>
                    <a:pt x="1124" y="579"/>
                    <a:pt x="1124" y="579"/>
                    <a:pt x="1124" y="579"/>
                  </a:cubicBezTo>
                  <a:cubicBezTo>
                    <a:pt x="1125" y="573"/>
                    <a:pt x="1126" y="566"/>
                    <a:pt x="1127" y="560"/>
                  </a:cubicBezTo>
                  <a:cubicBezTo>
                    <a:pt x="1129" y="560"/>
                    <a:pt x="1129" y="560"/>
                    <a:pt x="1129" y="560"/>
                  </a:cubicBezTo>
                  <a:cubicBezTo>
                    <a:pt x="1128" y="566"/>
                    <a:pt x="1127" y="573"/>
                    <a:pt x="1126" y="580"/>
                  </a:cubicBezTo>
                  <a:moveTo>
                    <a:pt x="103" y="556"/>
                  </a:moveTo>
                  <a:cubicBezTo>
                    <a:pt x="103" y="553"/>
                    <a:pt x="102" y="551"/>
                    <a:pt x="101" y="548"/>
                  </a:cubicBezTo>
                  <a:cubicBezTo>
                    <a:pt x="100" y="544"/>
                    <a:pt x="99" y="540"/>
                    <a:pt x="98" y="536"/>
                  </a:cubicBezTo>
                  <a:cubicBezTo>
                    <a:pt x="100" y="536"/>
                    <a:pt x="100" y="536"/>
                    <a:pt x="100" y="536"/>
                  </a:cubicBezTo>
                  <a:cubicBezTo>
                    <a:pt x="101" y="540"/>
                    <a:pt x="102" y="544"/>
                    <a:pt x="103" y="547"/>
                  </a:cubicBezTo>
                  <a:cubicBezTo>
                    <a:pt x="104" y="550"/>
                    <a:pt x="105" y="553"/>
                    <a:pt x="105" y="555"/>
                  </a:cubicBezTo>
                  <a:cubicBezTo>
                    <a:pt x="103" y="556"/>
                    <a:pt x="103" y="556"/>
                    <a:pt x="103" y="556"/>
                  </a:cubicBezTo>
                  <a:moveTo>
                    <a:pt x="1130" y="548"/>
                  </a:moveTo>
                  <a:cubicBezTo>
                    <a:pt x="1128" y="548"/>
                    <a:pt x="1128" y="548"/>
                    <a:pt x="1128" y="548"/>
                  </a:cubicBezTo>
                  <a:cubicBezTo>
                    <a:pt x="1128" y="541"/>
                    <a:pt x="1129" y="534"/>
                    <a:pt x="1129" y="528"/>
                  </a:cubicBezTo>
                  <a:cubicBezTo>
                    <a:pt x="1131" y="528"/>
                    <a:pt x="1131" y="528"/>
                    <a:pt x="1131" y="528"/>
                  </a:cubicBezTo>
                  <a:cubicBezTo>
                    <a:pt x="1131" y="534"/>
                    <a:pt x="1130" y="541"/>
                    <a:pt x="1130" y="548"/>
                  </a:cubicBezTo>
                  <a:moveTo>
                    <a:pt x="95" y="525"/>
                  </a:moveTo>
                  <a:cubicBezTo>
                    <a:pt x="94" y="518"/>
                    <a:pt x="93" y="511"/>
                    <a:pt x="92" y="505"/>
                  </a:cubicBezTo>
                  <a:cubicBezTo>
                    <a:pt x="94" y="505"/>
                    <a:pt x="94" y="505"/>
                    <a:pt x="94" y="505"/>
                  </a:cubicBezTo>
                  <a:cubicBezTo>
                    <a:pt x="95" y="511"/>
                    <a:pt x="96" y="518"/>
                    <a:pt x="97" y="524"/>
                  </a:cubicBezTo>
                  <a:cubicBezTo>
                    <a:pt x="95" y="525"/>
                    <a:pt x="95" y="525"/>
                    <a:pt x="95" y="525"/>
                  </a:cubicBezTo>
                  <a:moveTo>
                    <a:pt x="1132" y="516"/>
                  </a:moveTo>
                  <a:cubicBezTo>
                    <a:pt x="1130" y="516"/>
                    <a:pt x="1130" y="516"/>
                    <a:pt x="1130" y="516"/>
                  </a:cubicBezTo>
                  <a:cubicBezTo>
                    <a:pt x="1130" y="512"/>
                    <a:pt x="1130" y="507"/>
                    <a:pt x="1130" y="503"/>
                  </a:cubicBezTo>
                  <a:cubicBezTo>
                    <a:pt x="1130" y="501"/>
                    <a:pt x="1130" y="498"/>
                    <a:pt x="1130" y="496"/>
                  </a:cubicBezTo>
                  <a:cubicBezTo>
                    <a:pt x="1132" y="496"/>
                    <a:pt x="1132" y="496"/>
                    <a:pt x="1132" y="496"/>
                  </a:cubicBezTo>
                  <a:cubicBezTo>
                    <a:pt x="1132" y="498"/>
                    <a:pt x="1132" y="501"/>
                    <a:pt x="1132" y="503"/>
                  </a:cubicBezTo>
                  <a:cubicBezTo>
                    <a:pt x="1132" y="507"/>
                    <a:pt x="1132" y="512"/>
                    <a:pt x="1132" y="516"/>
                  </a:cubicBezTo>
                  <a:moveTo>
                    <a:pt x="90" y="493"/>
                  </a:moveTo>
                  <a:cubicBezTo>
                    <a:pt x="90" y="486"/>
                    <a:pt x="89" y="479"/>
                    <a:pt x="89" y="473"/>
                  </a:cubicBezTo>
                  <a:cubicBezTo>
                    <a:pt x="91" y="473"/>
                    <a:pt x="91" y="473"/>
                    <a:pt x="91" y="473"/>
                  </a:cubicBezTo>
                  <a:cubicBezTo>
                    <a:pt x="91" y="479"/>
                    <a:pt x="92" y="486"/>
                    <a:pt x="92" y="493"/>
                  </a:cubicBezTo>
                  <a:cubicBezTo>
                    <a:pt x="90" y="493"/>
                    <a:pt x="90" y="493"/>
                    <a:pt x="90" y="493"/>
                  </a:cubicBezTo>
                  <a:moveTo>
                    <a:pt x="1129" y="484"/>
                  </a:moveTo>
                  <a:cubicBezTo>
                    <a:pt x="1129" y="477"/>
                    <a:pt x="1129" y="471"/>
                    <a:pt x="1128" y="464"/>
                  </a:cubicBezTo>
                  <a:cubicBezTo>
                    <a:pt x="1130" y="464"/>
                    <a:pt x="1130" y="464"/>
                    <a:pt x="1130" y="464"/>
                  </a:cubicBezTo>
                  <a:cubicBezTo>
                    <a:pt x="1131" y="470"/>
                    <a:pt x="1131" y="477"/>
                    <a:pt x="1131" y="484"/>
                  </a:cubicBezTo>
                  <a:cubicBezTo>
                    <a:pt x="1129" y="484"/>
                    <a:pt x="1129" y="484"/>
                    <a:pt x="1129" y="484"/>
                  </a:cubicBezTo>
                  <a:moveTo>
                    <a:pt x="91" y="461"/>
                  </a:moveTo>
                  <a:cubicBezTo>
                    <a:pt x="89" y="461"/>
                    <a:pt x="89" y="461"/>
                    <a:pt x="89" y="461"/>
                  </a:cubicBezTo>
                  <a:cubicBezTo>
                    <a:pt x="90" y="454"/>
                    <a:pt x="90" y="447"/>
                    <a:pt x="91" y="441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92" y="448"/>
                    <a:pt x="92" y="454"/>
                    <a:pt x="91" y="461"/>
                  </a:cubicBezTo>
                  <a:moveTo>
                    <a:pt x="1127" y="452"/>
                  </a:moveTo>
                  <a:cubicBezTo>
                    <a:pt x="1126" y="445"/>
                    <a:pt x="1126" y="439"/>
                    <a:pt x="1125" y="432"/>
                  </a:cubicBezTo>
                  <a:cubicBezTo>
                    <a:pt x="1127" y="432"/>
                    <a:pt x="1127" y="432"/>
                    <a:pt x="1127" y="432"/>
                  </a:cubicBezTo>
                  <a:cubicBezTo>
                    <a:pt x="1128" y="438"/>
                    <a:pt x="1128" y="445"/>
                    <a:pt x="1129" y="452"/>
                  </a:cubicBezTo>
                  <a:cubicBezTo>
                    <a:pt x="1127" y="452"/>
                    <a:pt x="1127" y="452"/>
                    <a:pt x="1127" y="452"/>
                  </a:cubicBezTo>
                  <a:moveTo>
                    <a:pt x="96" y="430"/>
                  </a:moveTo>
                  <a:cubicBezTo>
                    <a:pt x="94" y="429"/>
                    <a:pt x="94" y="429"/>
                    <a:pt x="94" y="429"/>
                  </a:cubicBezTo>
                  <a:cubicBezTo>
                    <a:pt x="94" y="426"/>
                    <a:pt x="95" y="424"/>
                    <a:pt x="96" y="421"/>
                  </a:cubicBezTo>
                  <a:cubicBezTo>
                    <a:pt x="97" y="418"/>
                    <a:pt x="98" y="414"/>
                    <a:pt x="99" y="410"/>
                  </a:cubicBezTo>
                  <a:cubicBezTo>
                    <a:pt x="101" y="410"/>
                    <a:pt x="101" y="410"/>
                    <a:pt x="101" y="410"/>
                  </a:cubicBezTo>
                  <a:cubicBezTo>
                    <a:pt x="100" y="415"/>
                    <a:pt x="99" y="418"/>
                    <a:pt x="98" y="421"/>
                  </a:cubicBezTo>
                  <a:cubicBezTo>
                    <a:pt x="97" y="424"/>
                    <a:pt x="96" y="427"/>
                    <a:pt x="96" y="430"/>
                  </a:cubicBezTo>
                  <a:moveTo>
                    <a:pt x="1123" y="420"/>
                  </a:moveTo>
                  <a:cubicBezTo>
                    <a:pt x="1122" y="414"/>
                    <a:pt x="1120" y="407"/>
                    <a:pt x="1119" y="401"/>
                  </a:cubicBezTo>
                  <a:cubicBezTo>
                    <a:pt x="1121" y="400"/>
                    <a:pt x="1121" y="400"/>
                    <a:pt x="1121" y="400"/>
                  </a:cubicBezTo>
                  <a:cubicBezTo>
                    <a:pt x="1122" y="407"/>
                    <a:pt x="1124" y="413"/>
                    <a:pt x="1125" y="420"/>
                  </a:cubicBezTo>
                  <a:cubicBezTo>
                    <a:pt x="1123" y="420"/>
                    <a:pt x="1123" y="420"/>
                    <a:pt x="1123" y="420"/>
                  </a:cubicBezTo>
                  <a:moveTo>
                    <a:pt x="104" y="399"/>
                  </a:moveTo>
                  <a:cubicBezTo>
                    <a:pt x="102" y="398"/>
                    <a:pt x="102" y="398"/>
                    <a:pt x="102" y="398"/>
                  </a:cubicBezTo>
                  <a:cubicBezTo>
                    <a:pt x="103" y="394"/>
                    <a:pt x="103" y="394"/>
                    <a:pt x="103" y="394"/>
                  </a:cubicBezTo>
                  <a:cubicBezTo>
                    <a:pt x="104" y="389"/>
                    <a:pt x="105" y="384"/>
                    <a:pt x="107" y="379"/>
                  </a:cubicBezTo>
                  <a:cubicBezTo>
                    <a:pt x="109" y="379"/>
                    <a:pt x="109" y="379"/>
                    <a:pt x="109" y="379"/>
                  </a:cubicBezTo>
                  <a:cubicBezTo>
                    <a:pt x="107" y="385"/>
                    <a:pt x="106" y="390"/>
                    <a:pt x="105" y="394"/>
                  </a:cubicBezTo>
                  <a:cubicBezTo>
                    <a:pt x="104" y="399"/>
                    <a:pt x="104" y="399"/>
                    <a:pt x="104" y="399"/>
                  </a:cubicBezTo>
                  <a:moveTo>
                    <a:pt x="1116" y="389"/>
                  </a:moveTo>
                  <a:cubicBezTo>
                    <a:pt x="1115" y="383"/>
                    <a:pt x="1113" y="376"/>
                    <a:pt x="1111" y="370"/>
                  </a:cubicBezTo>
                  <a:cubicBezTo>
                    <a:pt x="1113" y="369"/>
                    <a:pt x="1113" y="369"/>
                    <a:pt x="1113" y="369"/>
                  </a:cubicBezTo>
                  <a:cubicBezTo>
                    <a:pt x="1115" y="376"/>
                    <a:pt x="1117" y="382"/>
                    <a:pt x="1118" y="389"/>
                  </a:cubicBezTo>
                  <a:cubicBezTo>
                    <a:pt x="1116" y="389"/>
                    <a:pt x="1116" y="389"/>
                    <a:pt x="1116" y="389"/>
                  </a:cubicBezTo>
                  <a:moveTo>
                    <a:pt x="112" y="368"/>
                  </a:moveTo>
                  <a:cubicBezTo>
                    <a:pt x="110" y="367"/>
                    <a:pt x="110" y="367"/>
                    <a:pt x="110" y="367"/>
                  </a:cubicBezTo>
                  <a:cubicBezTo>
                    <a:pt x="111" y="360"/>
                    <a:pt x="113" y="354"/>
                    <a:pt x="115" y="348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15" y="355"/>
                    <a:pt x="113" y="361"/>
                    <a:pt x="112" y="368"/>
                  </a:cubicBezTo>
                  <a:moveTo>
                    <a:pt x="1108" y="358"/>
                  </a:moveTo>
                  <a:cubicBezTo>
                    <a:pt x="1106" y="352"/>
                    <a:pt x="1104" y="346"/>
                    <a:pt x="1101" y="339"/>
                  </a:cubicBezTo>
                  <a:cubicBezTo>
                    <a:pt x="1103" y="339"/>
                    <a:pt x="1103" y="339"/>
                    <a:pt x="1103" y="339"/>
                  </a:cubicBezTo>
                  <a:cubicBezTo>
                    <a:pt x="1106" y="345"/>
                    <a:pt x="1108" y="351"/>
                    <a:pt x="1110" y="358"/>
                  </a:cubicBezTo>
                  <a:cubicBezTo>
                    <a:pt x="1108" y="358"/>
                    <a:pt x="1108" y="358"/>
                    <a:pt x="1108" y="358"/>
                  </a:cubicBezTo>
                  <a:moveTo>
                    <a:pt x="121" y="337"/>
                  </a:moveTo>
                  <a:cubicBezTo>
                    <a:pt x="119" y="336"/>
                    <a:pt x="119" y="336"/>
                    <a:pt x="119" y="336"/>
                  </a:cubicBezTo>
                  <a:cubicBezTo>
                    <a:pt x="121" y="330"/>
                    <a:pt x="124" y="324"/>
                    <a:pt x="126" y="318"/>
                  </a:cubicBezTo>
                  <a:cubicBezTo>
                    <a:pt x="128" y="319"/>
                    <a:pt x="128" y="319"/>
                    <a:pt x="128" y="319"/>
                  </a:cubicBezTo>
                  <a:cubicBezTo>
                    <a:pt x="126" y="325"/>
                    <a:pt x="123" y="331"/>
                    <a:pt x="121" y="337"/>
                  </a:cubicBezTo>
                  <a:moveTo>
                    <a:pt x="1097" y="328"/>
                  </a:moveTo>
                  <a:cubicBezTo>
                    <a:pt x="1095" y="322"/>
                    <a:pt x="1092" y="316"/>
                    <a:pt x="1090" y="310"/>
                  </a:cubicBezTo>
                  <a:cubicBezTo>
                    <a:pt x="1092" y="309"/>
                    <a:pt x="1092" y="309"/>
                    <a:pt x="1092" y="309"/>
                  </a:cubicBezTo>
                  <a:cubicBezTo>
                    <a:pt x="1094" y="315"/>
                    <a:pt x="1097" y="321"/>
                    <a:pt x="1099" y="327"/>
                  </a:cubicBezTo>
                  <a:cubicBezTo>
                    <a:pt x="1097" y="328"/>
                    <a:pt x="1097" y="328"/>
                    <a:pt x="1097" y="328"/>
                  </a:cubicBezTo>
                  <a:moveTo>
                    <a:pt x="133" y="308"/>
                  </a:moveTo>
                  <a:cubicBezTo>
                    <a:pt x="131" y="307"/>
                    <a:pt x="131" y="307"/>
                    <a:pt x="131" y="307"/>
                  </a:cubicBezTo>
                  <a:cubicBezTo>
                    <a:pt x="134" y="301"/>
                    <a:pt x="137" y="295"/>
                    <a:pt x="140" y="289"/>
                  </a:cubicBezTo>
                  <a:cubicBezTo>
                    <a:pt x="141" y="289"/>
                    <a:pt x="141" y="289"/>
                    <a:pt x="141" y="289"/>
                  </a:cubicBezTo>
                  <a:cubicBezTo>
                    <a:pt x="138" y="295"/>
                    <a:pt x="136" y="302"/>
                    <a:pt x="133" y="308"/>
                  </a:cubicBezTo>
                  <a:moveTo>
                    <a:pt x="1085" y="299"/>
                  </a:moveTo>
                  <a:cubicBezTo>
                    <a:pt x="1082" y="293"/>
                    <a:pt x="1079" y="287"/>
                    <a:pt x="1076" y="281"/>
                  </a:cubicBezTo>
                  <a:cubicBezTo>
                    <a:pt x="1078" y="280"/>
                    <a:pt x="1078" y="280"/>
                    <a:pt x="1078" y="280"/>
                  </a:cubicBezTo>
                  <a:cubicBezTo>
                    <a:pt x="1081" y="286"/>
                    <a:pt x="1084" y="292"/>
                    <a:pt x="1087" y="298"/>
                  </a:cubicBezTo>
                  <a:cubicBezTo>
                    <a:pt x="1085" y="299"/>
                    <a:pt x="1085" y="299"/>
                    <a:pt x="1085" y="299"/>
                  </a:cubicBezTo>
                  <a:moveTo>
                    <a:pt x="147" y="279"/>
                  </a:moveTo>
                  <a:cubicBezTo>
                    <a:pt x="145" y="278"/>
                    <a:pt x="145" y="278"/>
                    <a:pt x="145" y="278"/>
                  </a:cubicBezTo>
                  <a:cubicBezTo>
                    <a:pt x="148" y="272"/>
                    <a:pt x="152" y="266"/>
                    <a:pt x="155" y="260"/>
                  </a:cubicBezTo>
                  <a:cubicBezTo>
                    <a:pt x="157" y="261"/>
                    <a:pt x="157" y="261"/>
                    <a:pt x="157" y="261"/>
                  </a:cubicBezTo>
                  <a:cubicBezTo>
                    <a:pt x="153" y="267"/>
                    <a:pt x="150" y="273"/>
                    <a:pt x="147" y="279"/>
                  </a:cubicBezTo>
                  <a:moveTo>
                    <a:pt x="1070" y="270"/>
                  </a:moveTo>
                  <a:cubicBezTo>
                    <a:pt x="1067" y="264"/>
                    <a:pt x="1064" y="258"/>
                    <a:pt x="1061" y="253"/>
                  </a:cubicBezTo>
                  <a:cubicBezTo>
                    <a:pt x="1062" y="252"/>
                    <a:pt x="1062" y="252"/>
                    <a:pt x="1062" y="252"/>
                  </a:cubicBezTo>
                  <a:cubicBezTo>
                    <a:pt x="1066" y="257"/>
                    <a:pt x="1069" y="263"/>
                    <a:pt x="1072" y="269"/>
                  </a:cubicBezTo>
                  <a:cubicBezTo>
                    <a:pt x="1070" y="270"/>
                    <a:pt x="1070" y="270"/>
                    <a:pt x="1070" y="270"/>
                  </a:cubicBezTo>
                  <a:moveTo>
                    <a:pt x="163" y="251"/>
                  </a:moveTo>
                  <a:cubicBezTo>
                    <a:pt x="161" y="250"/>
                    <a:pt x="161" y="250"/>
                    <a:pt x="161" y="250"/>
                  </a:cubicBezTo>
                  <a:cubicBezTo>
                    <a:pt x="162" y="248"/>
                    <a:pt x="163" y="247"/>
                    <a:pt x="165" y="245"/>
                  </a:cubicBezTo>
                  <a:cubicBezTo>
                    <a:pt x="167" y="241"/>
                    <a:pt x="169" y="237"/>
                    <a:pt x="172" y="233"/>
                  </a:cubicBezTo>
                  <a:cubicBezTo>
                    <a:pt x="174" y="234"/>
                    <a:pt x="174" y="234"/>
                    <a:pt x="174" y="234"/>
                  </a:cubicBezTo>
                  <a:cubicBezTo>
                    <a:pt x="171" y="238"/>
                    <a:pt x="169" y="242"/>
                    <a:pt x="166" y="246"/>
                  </a:cubicBezTo>
                  <a:cubicBezTo>
                    <a:pt x="165" y="248"/>
                    <a:pt x="164" y="249"/>
                    <a:pt x="163" y="251"/>
                  </a:cubicBezTo>
                  <a:moveTo>
                    <a:pt x="1054" y="243"/>
                  </a:moveTo>
                  <a:cubicBezTo>
                    <a:pt x="1051" y="237"/>
                    <a:pt x="1047" y="231"/>
                    <a:pt x="1043" y="226"/>
                  </a:cubicBezTo>
                  <a:cubicBezTo>
                    <a:pt x="1045" y="225"/>
                    <a:pt x="1045" y="225"/>
                    <a:pt x="1045" y="225"/>
                  </a:cubicBezTo>
                  <a:cubicBezTo>
                    <a:pt x="1049" y="230"/>
                    <a:pt x="1052" y="236"/>
                    <a:pt x="1056" y="241"/>
                  </a:cubicBezTo>
                  <a:cubicBezTo>
                    <a:pt x="1054" y="243"/>
                    <a:pt x="1054" y="243"/>
                    <a:pt x="1054" y="243"/>
                  </a:cubicBezTo>
                  <a:moveTo>
                    <a:pt x="180" y="224"/>
                  </a:moveTo>
                  <a:cubicBezTo>
                    <a:pt x="179" y="223"/>
                    <a:pt x="179" y="223"/>
                    <a:pt x="179" y="223"/>
                  </a:cubicBezTo>
                  <a:cubicBezTo>
                    <a:pt x="183" y="218"/>
                    <a:pt x="187" y="212"/>
                    <a:pt x="191" y="207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88" y="214"/>
                    <a:pt x="184" y="219"/>
                    <a:pt x="180" y="224"/>
                  </a:cubicBezTo>
                  <a:moveTo>
                    <a:pt x="1036" y="216"/>
                  </a:moveTo>
                  <a:cubicBezTo>
                    <a:pt x="1033" y="211"/>
                    <a:pt x="1028" y="205"/>
                    <a:pt x="1024" y="200"/>
                  </a:cubicBezTo>
                  <a:cubicBezTo>
                    <a:pt x="1026" y="199"/>
                    <a:pt x="1026" y="199"/>
                    <a:pt x="1026" y="199"/>
                  </a:cubicBezTo>
                  <a:cubicBezTo>
                    <a:pt x="1030" y="204"/>
                    <a:pt x="1034" y="210"/>
                    <a:pt x="1038" y="215"/>
                  </a:cubicBezTo>
                  <a:cubicBezTo>
                    <a:pt x="1036" y="216"/>
                    <a:pt x="1036" y="216"/>
                    <a:pt x="1036" y="216"/>
                  </a:cubicBezTo>
                  <a:moveTo>
                    <a:pt x="199" y="199"/>
                  </a:moveTo>
                  <a:cubicBezTo>
                    <a:pt x="198" y="198"/>
                    <a:pt x="198" y="198"/>
                    <a:pt x="198" y="198"/>
                  </a:cubicBezTo>
                  <a:cubicBezTo>
                    <a:pt x="202" y="192"/>
                    <a:pt x="206" y="187"/>
                    <a:pt x="210" y="182"/>
                  </a:cubicBezTo>
                  <a:cubicBezTo>
                    <a:pt x="212" y="183"/>
                    <a:pt x="212" y="183"/>
                    <a:pt x="212" y="183"/>
                  </a:cubicBezTo>
                  <a:cubicBezTo>
                    <a:pt x="208" y="188"/>
                    <a:pt x="203" y="193"/>
                    <a:pt x="199" y="199"/>
                  </a:cubicBezTo>
                  <a:moveTo>
                    <a:pt x="1017" y="191"/>
                  </a:moveTo>
                  <a:cubicBezTo>
                    <a:pt x="1013" y="186"/>
                    <a:pt x="1008" y="181"/>
                    <a:pt x="1004" y="176"/>
                  </a:cubicBezTo>
                  <a:cubicBezTo>
                    <a:pt x="1005" y="174"/>
                    <a:pt x="1005" y="174"/>
                    <a:pt x="1005" y="174"/>
                  </a:cubicBezTo>
                  <a:cubicBezTo>
                    <a:pt x="1010" y="179"/>
                    <a:pt x="1014" y="184"/>
                    <a:pt x="1018" y="190"/>
                  </a:cubicBezTo>
                  <a:cubicBezTo>
                    <a:pt x="1017" y="191"/>
                    <a:pt x="1017" y="191"/>
                    <a:pt x="1017" y="191"/>
                  </a:cubicBezTo>
                  <a:moveTo>
                    <a:pt x="220" y="174"/>
                  </a:moveTo>
                  <a:cubicBezTo>
                    <a:pt x="218" y="173"/>
                    <a:pt x="218" y="173"/>
                    <a:pt x="218" y="173"/>
                  </a:cubicBezTo>
                  <a:cubicBezTo>
                    <a:pt x="223" y="168"/>
                    <a:pt x="227" y="163"/>
                    <a:pt x="231" y="158"/>
                  </a:cubicBezTo>
                  <a:cubicBezTo>
                    <a:pt x="233" y="159"/>
                    <a:pt x="233" y="159"/>
                    <a:pt x="233" y="159"/>
                  </a:cubicBezTo>
                  <a:cubicBezTo>
                    <a:pt x="229" y="164"/>
                    <a:pt x="224" y="169"/>
                    <a:pt x="220" y="174"/>
                  </a:cubicBezTo>
                  <a:moveTo>
                    <a:pt x="996" y="167"/>
                  </a:moveTo>
                  <a:cubicBezTo>
                    <a:pt x="991" y="162"/>
                    <a:pt x="987" y="157"/>
                    <a:pt x="982" y="153"/>
                  </a:cubicBezTo>
                  <a:cubicBezTo>
                    <a:pt x="983" y="151"/>
                    <a:pt x="983" y="151"/>
                    <a:pt x="983" y="151"/>
                  </a:cubicBezTo>
                  <a:cubicBezTo>
                    <a:pt x="988" y="156"/>
                    <a:pt x="993" y="161"/>
                    <a:pt x="997" y="165"/>
                  </a:cubicBezTo>
                  <a:cubicBezTo>
                    <a:pt x="996" y="167"/>
                    <a:pt x="996" y="167"/>
                    <a:pt x="996" y="167"/>
                  </a:cubicBezTo>
                  <a:moveTo>
                    <a:pt x="241" y="150"/>
                  </a:moveTo>
                  <a:cubicBezTo>
                    <a:pt x="240" y="149"/>
                    <a:pt x="240" y="149"/>
                    <a:pt x="240" y="149"/>
                  </a:cubicBezTo>
                  <a:cubicBezTo>
                    <a:pt x="244" y="144"/>
                    <a:pt x="249" y="139"/>
                    <a:pt x="254" y="135"/>
                  </a:cubicBezTo>
                  <a:cubicBezTo>
                    <a:pt x="255" y="136"/>
                    <a:pt x="255" y="136"/>
                    <a:pt x="255" y="136"/>
                  </a:cubicBezTo>
                  <a:cubicBezTo>
                    <a:pt x="251" y="141"/>
                    <a:pt x="246" y="146"/>
                    <a:pt x="241" y="150"/>
                  </a:cubicBezTo>
                  <a:moveTo>
                    <a:pt x="973" y="144"/>
                  </a:moveTo>
                  <a:cubicBezTo>
                    <a:pt x="969" y="140"/>
                    <a:pt x="964" y="135"/>
                    <a:pt x="959" y="131"/>
                  </a:cubicBezTo>
                  <a:cubicBezTo>
                    <a:pt x="960" y="129"/>
                    <a:pt x="960" y="129"/>
                    <a:pt x="960" y="129"/>
                  </a:cubicBezTo>
                  <a:cubicBezTo>
                    <a:pt x="965" y="134"/>
                    <a:pt x="970" y="138"/>
                    <a:pt x="975" y="143"/>
                  </a:cubicBezTo>
                  <a:cubicBezTo>
                    <a:pt x="973" y="144"/>
                    <a:pt x="973" y="144"/>
                    <a:pt x="973" y="144"/>
                  </a:cubicBezTo>
                  <a:moveTo>
                    <a:pt x="264" y="128"/>
                  </a:moveTo>
                  <a:cubicBezTo>
                    <a:pt x="263" y="127"/>
                    <a:pt x="263" y="127"/>
                    <a:pt x="263" y="127"/>
                  </a:cubicBezTo>
                  <a:cubicBezTo>
                    <a:pt x="268" y="122"/>
                    <a:pt x="273" y="118"/>
                    <a:pt x="278" y="114"/>
                  </a:cubicBezTo>
                  <a:cubicBezTo>
                    <a:pt x="279" y="115"/>
                    <a:pt x="279" y="115"/>
                    <a:pt x="279" y="115"/>
                  </a:cubicBezTo>
                  <a:cubicBezTo>
                    <a:pt x="274" y="119"/>
                    <a:pt x="269" y="124"/>
                    <a:pt x="264" y="128"/>
                  </a:cubicBezTo>
                  <a:moveTo>
                    <a:pt x="949" y="123"/>
                  </a:moveTo>
                  <a:cubicBezTo>
                    <a:pt x="944" y="119"/>
                    <a:pt x="939" y="115"/>
                    <a:pt x="934" y="111"/>
                  </a:cubicBezTo>
                  <a:cubicBezTo>
                    <a:pt x="935" y="109"/>
                    <a:pt x="935" y="109"/>
                    <a:pt x="935" y="109"/>
                  </a:cubicBezTo>
                  <a:cubicBezTo>
                    <a:pt x="940" y="113"/>
                    <a:pt x="946" y="117"/>
                    <a:pt x="951" y="122"/>
                  </a:cubicBezTo>
                  <a:cubicBezTo>
                    <a:pt x="949" y="123"/>
                    <a:pt x="949" y="123"/>
                    <a:pt x="949" y="123"/>
                  </a:cubicBezTo>
                  <a:moveTo>
                    <a:pt x="289" y="108"/>
                  </a:moveTo>
                  <a:cubicBezTo>
                    <a:pt x="287" y="106"/>
                    <a:pt x="287" y="106"/>
                    <a:pt x="287" y="106"/>
                  </a:cubicBezTo>
                  <a:cubicBezTo>
                    <a:pt x="293" y="102"/>
                    <a:pt x="298" y="98"/>
                    <a:pt x="304" y="94"/>
                  </a:cubicBezTo>
                  <a:cubicBezTo>
                    <a:pt x="305" y="96"/>
                    <a:pt x="305" y="96"/>
                    <a:pt x="305" y="96"/>
                  </a:cubicBezTo>
                  <a:cubicBezTo>
                    <a:pt x="305" y="96"/>
                    <a:pt x="305" y="96"/>
                    <a:pt x="305" y="96"/>
                  </a:cubicBezTo>
                  <a:cubicBezTo>
                    <a:pt x="299" y="100"/>
                    <a:pt x="294" y="104"/>
                    <a:pt x="289" y="108"/>
                  </a:cubicBezTo>
                  <a:moveTo>
                    <a:pt x="924" y="103"/>
                  </a:moveTo>
                  <a:cubicBezTo>
                    <a:pt x="919" y="100"/>
                    <a:pt x="914" y="96"/>
                    <a:pt x="908" y="92"/>
                  </a:cubicBezTo>
                  <a:cubicBezTo>
                    <a:pt x="909" y="90"/>
                    <a:pt x="909" y="90"/>
                    <a:pt x="909" y="90"/>
                  </a:cubicBezTo>
                  <a:cubicBezTo>
                    <a:pt x="915" y="94"/>
                    <a:pt x="920" y="98"/>
                    <a:pt x="926" y="102"/>
                  </a:cubicBezTo>
                  <a:cubicBezTo>
                    <a:pt x="924" y="103"/>
                    <a:pt x="924" y="103"/>
                    <a:pt x="924" y="103"/>
                  </a:cubicBezTo>
                  <a:moveTo>
                    <a:pt x="306" y="95"/>
                  </a:moveTo>
                  <a:cubicBezTo>
                    <a:pt x="305" y="93"/>
                    <a:pt x="305" y="93"/>
                    <a:pt x="305" y="93"/>
                  </a:cubicBezTo>
                  <a:cubicBezTo>
                    <a:pt x="311" y="90"/>
                    <a:pt x="316" y="86"/>
                    <a:pt x="322" y="82"/>
                  </a:cubicBezTo>
                  <a:cubicBezTo>
                    <a:pt x="323" y="84"/>
                    <a:pt x="323" y="84"/>
                    <a:pt x="323" y="84"/>
                  </a:cubicBezTo>
                  <a:cubicBezTo>
                    <a:pt x="317" y="87"/>
                    <a:pt x="312" y="91"/>
                    <a:pt x="306" y="95"/>
                  </a:cubicBezTo>
                  <a:moveTo>
                    <a:pt x="898" y="85"/>
                  </a:moveTo>
                  <a:cubicBezTo>
                    <a:pt x="893" y="82"/>
                    <a:pt x="887" y="78"/>
                    <a:pt x="881" y="75"/>
                  </a:cubicBezTo>
                  <a:cubicBezTo>
                    <a:pt x="882" y="73"/>
                    <a:pt x="882" y="73"/>
                    <a:pt x="882" y="73"/>
                  </a:cubicBezTo>
                  <a:cubicBezTo>
                    <a:pt x="888" y="77"/>
                    <a:pt x="894" y="80"/>
                    <a:pt x="899" y="84"/>
                  </a:cubicBezTo>
                  <a:cubicBezTo>
                    <a:pt x="898" y="85"/>
                    <a:pt x="898" y="85"/>
                    <a:pt x="898" y="85"/>
                  </a:cubicBezTo>
                  <a:moveTo>
                    <a:pt x="333" y="78"/>
                  </a:moveTo>
                  <a:cubicBezTo>
                    <a:pt x="332" y="76"/>
                    <a:pt x="332" y="76"/>
                    <a:pt x="332" y="76"/>
                  </a:cubicBezTo>
                  <a:cubicBezTo>
                    <a:pt x="338" y="73"/>
                    <a:pt x="344" y="69"/>
                    <a:pt x="349" y="66"/>
                  </a:cubicBezTo>
                  <a:cubicBezTo>
                    <a:pt x="350" y="68"/>
                    <a:pt x="350" y="68"/>
                    <a:pt x="350" y="68"/>
                  </a:cubicBezTo>
                  <a:cubicBezTo>
                    <a:pt x="345" y="71"/>
                    <a:pt x="339" y="74"/>
                    <a:pt x="333" y="78"/>
                  </a:cubicBezTo>
                  <a:moveTo>
                    <a:pt x="871" y="69"/>
                  </a:moveTo>
                  <a:cubicBezTo>
                    <a:pt x="865" y="66"/>
                    <a:pt x="859" y="63"/>
                    <a:pt x="853" y="60"/>
                  </a:cubicBezTo>
                  <a:cubicBezTo>
                    <a:pt x="854" y="58"/>
                    <a:pt x="854" y="58"/>
                    <a:pt x="854" y="58"/>
                  </a:cubicBezTo>
                  <a:cubicBezTo>
                    <a:pt x="860" y="61"/>
                    <a:pt x="866" y="64"/>
                    <a:pt x="872" y="67"/>
                  </a:cubicBezTo>
                  <a:cubicBezTo>
                    <a:pt x="871" y="69"/>
                    <a:pt x="871" y="69"/>
                    <a:pt x="871" y="69"/>
                  </a:cubicBezTo>
                  <a:moveTo>
                    <a:pt x="361" y="62"/>
                  </a:moveTo>
                  <a:cubicBezTo>
                    <a:pt x="360" y="60"/>
                    <a:pt x="360" y="60"/>
                    <a:pt x="360" y="60"/>
                  </a:cubicBezTo>
                  <a:cubicBezTo>
                    <a:pt x="366" y="57"/>
                    <a:pt x="372" y="54"/>
                    <a:pt x="378" y="52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73" y="56"/>
                    <a:pt x="367" y="59"/>
                    <a:pt x="361" y="62"/>
                  </a:cubicBezTo>
                  <a:moveTo>
                    <a:pt x="843" y="54"/>
                  </a:moveTo>
                  <a:cubicBezTo>
                    <a:pt x="837" y="51"/>
                    <a:pt x="831" y="49"/>
                    <a:pt x="825" y="46"/>
                  </a:cubicBezTo>
                  <a:cubicBezTo>
                    <a:pt x="825" y="44"/>
                    <a:pt x="825" y="44"/>
                    <a:pt x="825" y="44"/>
                  </a:cubicBezTo>
                  <a:cubicBezTo>
                    <a:pt x="831" y="47"/>
                    <a:pt x="838" y="50"/>
                    <a:pt x="843" y="52"/>
                  </a:cubicBezTo>
                  <a:cubicBezTo>
                    <a:pt x="843" y="54"/>
                    <a:pt x="843" y="54"/>
                    <a:pt x="843" y="54"/>
                  </a:cubicBezTo>
                  <a:moveTo>
                    <a:pt x="390" y="48"/>
                  </a:moveTo>
                  <a:cubicBezTo>
                    <a:pt x="389" y="47"/>
                    <a:pt x="389" y="47"/>
                    <a:pt x="389" y="47"/>
                  </a:cubicBezTo>
                  <a:cubicBezTo>
                    <a:pt x="395" y="44"/>
                    <a:pt x="401" y="41"/>
                    <a:pt x="407" y="39"/>
                  </a:cubicBezTo>
                  <a:cubicBezTo>
                    <a:pt x="408" y="41"/>
                    <a:pt x="408" y="41"/>
                    <a:pt x="408" y="41"/>
                  </a:cubicBezTo>
                  <a:cubicBezTo>
                    <a:pt x="402" y="43"/>
                    <a:pt x="396" y="46"/>
                    <a:pt x="390" y="48"/>
                  </a:cubicBezTo>
                  <a:moveTo>
                    <a:pt x="814" y="41"/>
                  </a:moveTo>
                  <a:cubicBezTo>
                    <a:pt x="807" y="39"/>
                    <a:pt x="801" y="36"/>
                    <a:pt x="795" y="34"/>
                  </a:cubicBezTo>
                  <a:cubicBezTo>
                    <a:pt x="796" y="32"/>
                    <a:pt x="796" y="32"/>
                    <a:pt x="796" y="32"/>
                  </a:cubicBezTo>
                  <a:cubicBezTo>
                    <a:pt x="802" y="34"/>
                    <a:pt x="808" y="37"/>
                    <a:pt x="814" y="39"/>
                  </a:cubicBezTo>
                  <a:cubicBezTo>
                    <a:pt x="814" y="41"/>
                    <a:pt x="814" y="41"/>
                    <a:pt x="814" y="41"/>
                  </a:cubicBezTo>
                  <a:moveTo>
                    <a:pt x="419" y="36"/>
                  </a:moveTo>
                  <a:cubicBezTo>
                    <a:pt x="419" y="35"/>
                    <a:pt x="419" y="35"/>
                    <a:pt x="419" y="35"/>
                  </a:cubicBezTo>
                  <a:cubicBezTo>
                    <a:pt x="425" y="32"/>
                    <a:pt x="431" y="30"/>
                    <a:pt x="438" y="28"/>
                  </a:cubicBezTo>
                  <a:cubicBezTo>
                    <a:pt x="438" y="30"/>
                    <a:pt x="438" y="30"/>
                    <a:pt x="438" y="30"/>
                  </a:cubicBezTo>
                  <a:cubicBezTo>
                    <a:pt x="432" y="32"/>
                    <a:pt x="426" y="34"/>
                    <a:pt x="419" y="36"/>
                  </a:cubicBezTo>
                  <a:moveTo>
                    <a:pt x="784" y="30"/>
                  </a:moveTo>
                  <a:cubicBezTo>
                    <a:pt x="777" y="28"/>
                    <a:pt x="771" y="26"/>
                    <a:pt x="765" y="24"/>
                  </a:cubicBezTo>
                  <a:cubicBezTo>
                    <a:pt x="765" y="22"/>
                    <a:pt x="765" y="22"/>
                    <a:pt x="765" y="22"/>
                  </a:cubicBezTo>
                  <a:cubicBezTo>
                    <a:pt x="772" y="24"/>
                    <a:pt x="778" y="26"/>
                    <a:pt x="784" y="28"/>
                  </a:cubicBezTo>
                  <a:cubicBezTo>
                    <a:pt x="784" y="30"/>
                    <a:pt x="784" y="30"/>
                    <a:pt x="784" y="30"/>
                  </a:cubicBezTo>
                  <a:moveTo>
                    <a:pt x="450" y="26"/>
                  </a:moveTo>
                  <a:cubicBezTo>
                    <a:pt x="449" y="24"/>
                    <a:pt x="449" y="24"/>
                    <a:pt x="449" y="24"/>
                  </a:cubicBezTo>
                  <a:cubicBezTo>
                    <a:pt x="455" y="22"/>
                    <a:pt x="462" y="20"/>
                    <a:pt x="468" y="19"/>
                  </a:cubicBezTo>
                  <a:cubicBezTo>
                    <a:pt x="469" y="21"/>
                    <a:pt x="469" y="21"/>
                    <a:pt x="469" y="21"/>
                  </a:cubicBezTo>
                  <a:cubicBezTo>
                    <a:pt x="462" y="22"/>
                    <a:pt x="456" y="24"/>
                    <a:pt x="450" y="26"/>
                  </a:cubicBezTo>
                  <a:moveTo>
                    <a:pt x="753" y="21"/>
                  </a:moveTo>
                  <a:cubicBezTo>
                    <a:pt x="747" y="19"/>
                    <a:pt x="740" y="17"/>
                    <a:pt x="734" y="16"/>
                  </a:cubicBezTo>
                  <a:cubicBezTo>
                    <a:pt x="734" y="14"/>
                    <a:pt x="734" y="14"/>
                    <a:pt x="734" y="14"/>
                  </a:cubicBezTo>
                  <a:cubicBezTo>
                    <a:pt x="741" y="15"/>
                    <a:pt x="747" y="17"/>
                    <a:pt x="754" y="19"/>
                  </a:cubicBezTo>
                  <a:cubicBezTo>
                    <a:pt x="753" y="21"/>
                    <a:pt x="753" y="21"/>
                    <a:pt x="753" y="21"/>
                  </a:cubicBezTo>
                  <a:moveTo>
                    <a:pt x="480" y="18"/>
                  </a:moveTo>
                  <a:cubicBezTo>
                    <a:pt x="480" y="16"/>
                    <a:pt x="480" y="16"/>
                    <a:pt x="480" y="16"/>
                  </a:cubicBezTo>
                  <a:cubicBezTo>
                    <a:pt x="486" y="14"/>
                    <a:pt x="493" y="13"/>
                    <a:pt x="500" y="11"/>
                  </a:cubicBezTo>
                  <a:cubicBezTo>
                    <a:pt x="500" y="13"/>
                    <a:pt x="500" y="13"/>
                    <a:pt x="500" y="13"/>
                  </a:cubicBezTo>
                  <a:cubicBezTo>
                    <a:pt x="493" y="15"/>
                    <a:pt x="487" y="16"/>
                    <a:pt x="480" y="18"/>
                  </a:cubicBezTo>
                  <a:moveTo>
                    <a:pt x="722" y="13"/>
                  </a:moveTo>
                  <a:cubicBezTo>
                    <a:pt x="716" y="12"/>
                    <a:pt x="709" y="11"/>
                    <a:pt x="702" y="10"/>
                  </a:cubicBezTo>
                  <a:cubicBezTo>
                    <a:pt x="703" y="8"/>
                    <a:pt x="703" y="8"/>
                    <a:pt x="703" y="8"/>
                  </a:cubicBezTo>
                  <a:cubicBezTo>
                    <a:pt x="709" y="9"/>
                    <a:pt x="716" y="10"/>
                    <a:pt x="722" y="11"/>
                  </a:cubicBezTo>
                  <a:cubicBezTo>
                    <a:pt x="722" y="13"/>
                    <a:pt x="722" y="13"/>
                    <a:pt x="722" y="13"/>
                  </a:cubicBezTo>
                  <a:moveTo>
                    <a:pt x="512" y="11"/>
                  </a:moveTo>
                  <a:cubicBezTo>
                    <a:pt x="511" y="9"/>
                    <a:pt x="511" y="9"/>
                    <a:pt x="511" y="9"/>
                  </a:cubicBezTo>
                  <a:cubicBezTo>
                    <a:pt x="518" y="8"/>
                    <a:pt x="525" y="7"/>
                    <a:pt x="531" y="6"/>
                  </a:cubicBezTo>
                  <a:cubicBezTo>
                    <a:pt x="531" y="8"/>
                    <a:pt x="531" y="8"/>
                    <a:pt x="531" y="8"/>
                  </a:cubicBezTo>
                  <a:cubicBezTo>
                    <a:pt x="525" y="9"/>
                    <a:pt x="518" y="10"/>
                    <a:pt x="512" y="11"/>
                  </a:cubicBezTo>
                  <a:moveTo>
                    <a:pt x="691" y="8"/>
                  </a:moveTo>
                  <a:cubicBezTo>
                    <a:pt x="684" y="7"/>
                    <a:pt x="677" y="6"/>
                    <a:pt x="671" y="5"/>
                  </a:cubicBezTo>
                  <a:cubicBezTo>
                    <a:pt x="671" y="3"/>
                    <a:pt x="671" y="3"/>
                    <a:pt x="671" y="3"/>
                  </a:cubicBezTo>
                  <a:cubicBezTo>
                    <a:pt x="678" y="4"/>
                    <a:pt x="684" y="5"/>
                    <a:pt x="691" y="6"/>
                  </a:cubicBezTo>
                  <a:cubicBezTo>
                    <a:pt x="691" y="8"/>
                    <a:pt x="691" y="8"/>
                    <a:pt x="691" y="8"/>
                  </a:cubicBezTo>
                  <a:moveTo>
                    <a:pt x="543" y="6"/>
                  </a:moveTo>
                  <a:cubicBezTo>
                    <a:pt x="543" y="4"/>
                    <a:pt x="543" y="4"/>
                    <a:pt x="543" y="4"/>
                  </a:cubicBezTo>
                  <a:cubicBezTo>
                    <a:pt x="550" y="4"/>
                    <a:pt x="556" y="3"/>
                    <a:pt x="563" y="2"/>
                  </a:cubicBezTo>
                  <a:cubicBezTo>
                    <a:pt x="563" y="4"/>
                    <a:pt x="563" y="4"/>
                    <a:pt x="563" y="4"/>
                  </a:cubicBezTo>
                  <a:cubicBezTo>
                    <a:pt x="557" y="5"/>
                    <a:pt x="550" y="6"/>
                    <a:pt x="543" y="6"/>
                  </a:cubicBezTo>
                  <a:moveTo>
                    <a:pt x="659" y="4"/>
                  </a:moveTo>
                  <a:cubicBezTo>
                    <a:pt x="652" y="3"/>
                    <a:pt x="646" y="3"/>
                    <a:pt x="639" y="3"/>
                  </a:cubicBezTo>
                  <a:cubicBezTo>
                    <a:pt x="639" y="1"/>
                    <a:pt x="639" y="1"/>
                    <a:pt x="639" y="1"/>
                  </a:cubicBezTo>
                  <a:cubicBezTo>
                    <a:pt x="646" y="1"/>
                    <a:pt x="652" y="1"/>
                    <a:pt x="659" y="2"/>
                  </a:cubicBezTo>
                  <a:cubicBezTo>
                    <a:pt x="659" y="4"/>
                    <a:pt x="659" y="4"/>
                    <a:pt x="659" y="4"/>
                  </a:cubicBezTo>
                  <a:moveTo>
                    <a:pt x="575" y="3"/>
                  </a:moveTo>
                  <a:cubicBezTo>
                    <a:pt x="575" y="1"/>
                    <a:pt x="575" y="1"/>
                    <a:pt x="575" y="1"/>
                  </a:cubicBezTo>
                  <a:cubicBezTo>
                    <a:pt x="582" y="1"/>
                    <a:pt x="588" y="1"/>
                    <a:pt x="595" y="0"/>
                  </a:cubicBezTo>
                  <a:cubicBezTo>
                    <a:pt x="595" y="2"/>
                    <a:pt x="595" y="2"/>
                    <a:pt x="595" y="2"/>
                  </a:cubicBezTo>
                  <a:cubicBezTo>
                    <a:pt x="588" y="3"/>
                    <a:pt x="582" y="3"/>
                    <a:pt x="575" y="3"/>
                  </a:cubicBezTo>
                  <a:moveTo>
                    <a:pt x="627" y="2"/>
                  </a:moveTo>
                  <a:cubicBezTo>
                    <a:pt x="620" y="2"/>
                    <a:pt x="614" y="2"/>
                    <a:pt x="607" y="2"/>
                  </a:cubicBezTo>
                  <a:cubicBezTo>
                    <a:pt x="607" y="0"/>
                    <a:pt x="607" y="0"/>
                    <a:pt x="607" y="0"/>
                  </a:cubicBezTo>
                  <a:cubicBezTo>
                    <a:pt x="614" y="0"/>
                    <a:pt x="620" y="0"/>
                    <a:pt x="627" y="0"/>
                  </a:cubicBezTo>
                  <a:cubicBezTo>
                    <a:pt x="627" y="2"/>
                    <a:pt x="627" y="2"/>
                    <a:pt x="627" y="2"/>
                  </a:cubicBezTo>
                </a:path>
              </a:pathLst>
            </a:custGeom>
            <a:no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íšľïḑé">
              <a:extLst>
                <a:ext uri="{FF2B5EF4-FFF2-40B4-BE49-F238E27FC236}">
                  <a16:creationId xmlns:a16="http://schemas.microsoft.com/office/drawing/2014/main" id="{1549F9DD-5D51-460D-81C2-4DE0211B2DF4}"/>
                </a:ext>
              </a:extLst>
            </p:cNvPr>
            <p:cNvSpPr/>
            <p:nvPr/>
          </p:nvSpPr>
          <p:spPr bwMode="auto">
            <a:xfrm>
              <a:off x="6630987" y="1711325"/>
              <a:ext cx="1807528" cy="683035"/>
            </a:xfrm>
            <a:custGeom>
              <a:avLst/>
              <a:gdLst>
                <a:gd name="T0" fmla="*/ 0 w 836"/>
                <a:gd name="T1" fmla="*/ 225 h 225"/>
                <a:gd name="T2" fmla="*/ 228 w 836"/>
                <a:gd name="T3" fmla="*/ 0 h 225"/>
                <a:gd name="T4" fmla="*/ 836 w 836"/>
                <a:gd name="T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6" h="225">
                  <a:moveTo>
                    <a:pt x="0" y="225"/>
                  </a:moveTo>
                  <a:lnTo>
                    <a:pt x="228" y="0"/>
                  </a:lnTo>
                  <a:lnTo>
                    <a:pt x="836" y="0"/>
                  </a:lnTo>
                </a:path>
              </a:pathLst>
            </a:custGeom>
            <a:noFill/>
            <a:ln w="3175" cap="rnd">
              <a:solidFill>
                <a:schemeClr val="bg1">
                  <a:lumMod val="75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îsľiďé">
              <a:extLst>
                <a:ext uri="{FF2B5EF4-FFF2-40B4-BE49-F238E27FC236}">
                  <a16:creationId xmlns:a16="http://schemas.microsoft.com/office/drawing/2014/main" id="{C770C342-BA44-4C3D-AD9F-580FEE03B493}"/>
                </a:ext>
              </a:extLst>
            </p:cNvPr>
            <p:cNvSpPr/>
            <p:nvPr/>
          </p:nvSpPr>
          <p:spPr bwMode="auto">
            <a:xfrm flipV="1">
              <a:off x="6630987" y="3997265"/>
              <a:ext cx="1807528" cy="683035"/>
            </a:xfrm>
            <a:custGeom>
              <a:avLst/>
              <a:gdLst>
                <a:gd name="T0" fmla="*/ 0 w 836"/>
                <a:gd name="T1" fmla="*/ 225 h 225"/>
                <a:gd name="T2" fmla="*/ 228 w 836"/>
                <a:gd name="T3" fmla="*/ 0 h 225"/>
                <a:gd name="T4" fmla="*/ 836 w 836"/>
                <a:gd name="T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6" h="225">
                  <a:moveTo>
                    <a:pt x="0" y="225"/>
                  </a:moveTo>
                  <a:lnTo>
                    <a:pt x="228" y="0"/>
                  </a:lnTo>
                  <a:lnTo>
                    <a:pt x="836" y="0"/>
                  </a:lnTo>
                </a:path>
              </a:pathLst>
            </a:custGeom>
            <a:noFill/>
            <a:ln w="3175" cap="rnd">
              <a:solidFill>
                <a:schemeClr val="bg1">
                  <a:lumMod val="75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iŝḻiḑè">
              <a:extLst>
                <a:ext uri="{FF2B5EF4-FFF2-40B4-BE49-F238E27FC236}">
                  <a16:creationId xmlns:a16="http://schemas.microsoft.com/office/drawing/2014/main" id="{A911F03D-6F48-4781-8FDE-F86FFD490F8C}"/>
                </a:ext>
              </a:extLst>
            </p:cNvPr>
            <p:cNvSpPr/>
            <p:nvPr/>
          </p:nvSpPr>
          <p:spPr bwMode="auto">
            <a:xfrm flipH="1">
              <a:off x="3774467" y="1711325"/>
              <a:ext cx="1502560" cy="903432"/>
            </a:xfrm>
            <a:custGeom>
              <a:avLst/>
              <a:gdLst>
                <a:gd name="T0" fmla="*/ 0 w 836"/>
                <a:gd name="T1" fmla="*/ 225 h 225"/>
                <a:gd name="T2" fmla="*/ 228 w 836"/>
                <a:gd name="T3" fmla="*/ 0 h 225"/>
                <a:gd name="T4" fmla="*/ 836 w 836"/>
                <a:gd name="T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6" h="225">
                  <a:moveTo>
                    <a:pt x="0" y="225"/>
                  </a:moveTo>
                  <a:lnTo>
                    <a:pt x="228" y="0"/>
                  </a:lnTo>
                  <a:lnTo>
                    <a:pt x="836" y="0"/>
                  </a:lnTo>
                </a:path>
              </a:pathLst>
            </a:custGeom>
            <a:noFill/>
            <a:ln w="3175" cap="rnd">
              <a:solidFill>
                <a:schemeClr val="bg1">
                  <a:lumMod val="75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îṣļíḍè">
              <a:extLst>
                <a:ext uri="{FF2B5EF4-FFF2-40B4-BE49-F238E27FC236}">
                  <a16:creationId xmlns:a16="http://schemas.microsoft.com/office/drawing/2014/main" id="{104987AB-294D-4F26-931E-5E5630C3B4D0}"/>
                </a:ext>
              </a:extLst>
            </p:cNvPr>
            <p:cNvSpPr/>
            <p:nvPr/>
          </p:nvSpPr>
          <p:spPr bwMode="auto">
            <a:xfrm flipH="1" flipV="1">
              <a:off x="3774465" y="3697255"/>
              <a:ext cx="1502560" cy="470871"/>
            </a:xfrm>
            <a:custGeom>
              <a:avLst/>
              <a:gdLst>
                <a:gd name="T0" fmla="*/ 0 w 836"/>
                <a:gd name="T1" fmla="*/ 225 h 225"/>
                <a:gd name="T2" fmla="*/ 228 w 836"/>
                <a:gd name="T3" fmla="*/ 0 h 225"/>
                <a:gd name="T4" fmla="*/ 836 w 836"/>
                <a:gd name="T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6" h="225">
                  <a:moveTo>
                    <a:pt x="0" y="225"/>
                  </a:moveTo>
                  <a:lnTo>
                    <a:pt x="228" y="0"/>
                  </a:lnTo>
                  <a:lnTo>
                    <a:pt x="836" y="0"/>
                  </a:lnTo>
                </a:path>
              </a:pathLst>
            </a:custGeom>
            <a:noFill/>
            <a:ln w="3175" cap="rnd">
              <a:solidFill>
                <a:schemeClr val="bg1">
                  <a:lumMod val="75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FF89514-03C9-4423-9A5A-2655BDFC1718}"/>
                </a:ext>
              </a:extLst>
            </p:cNvPr>
            <p:cNvCxnSpPr/>
            <p:nvPr/>
          </p:nvCxnSpPr>
          <p:spPr>
            <a:xfrm>
              <a:off x="7461519" y="3012519"/>
              <a:ext cx="1466581" cy="0"/>
            </a:xfrm>
            <a:prstGeom prst="line">
              <a:avLst/>
            </a:prstGeom>
            <a:noFill/>
            <a:ln w="3175" cap="rnd">
              <a:solidFill>
                <a:schemeClr val="bg1">
                  <a:lumMod val="75000"/>
                </a:schemeClr>
              </a:solidFill>
              <a:prstDash val="solid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grpSp>
          <p:nvGrpSpPr>
            <p:cNvPr id="18" name="ïṧḷíḋé">
              <a:extLst>
                <a:ext uri="{FF2B5EF4-FFF2-40B4-BE49-F238E27FC236}">
                  <a16:creationId xmlns:a16="http://schemas.microsoft.com/office/drawing/2014/main" id="{34CB5C05-AD60-4C3A-964D-8FFE76E2E5E0}"/>
                </a:ext>
              </a:extLst>
            </p:cNvPr>
            <p:cNvGrpSpPr/>
            <p:nvPr/>
          </p:nvGrpSpPr>
          <p:grpSpPr>
            <a:xfrm>
              <a:off x="8540747" y="1277438"/>
              <a:ext cx="2949578" cy="1411138"/>
              <a:chOff x="673100" y="1173257"/>
              <a:chExt cx="3101366" cy="1411138"/>
            </a:xfrm>
          </p:grpSpPr>
          <p:sp>
            <p:nvSpPr>
              <p:cNvPr id="31" name="íşľíḍè">
                <a:extLst>
                  <a:ext uri="{FF2B5EF4-FFF2-40B4-BE49-F238E27FC236}">
                    <a16:creationId xmlns:a16="http://schemas.microsoft.com/office/drawing/2014/main" id="{BD3E4F81-F85E-4AAD-A08E-F52D3746F3D6}"/>
                  </a:ext>
                </a:extLst>
              </p:cNvPr>
              <p:cNvSpPr txBox="1"/>
              <p:nvPr/>
            </p:nvSpPr>
            <p:spPr bwMode="auto">
              <a:xfrm>
                <a:off x="673100" y="1173257"/>
                <a:ext cx="310136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32" name="ïšḻiḍe">
                <a:extLst>
                  <a:ext uri="{FF2B5EF4-FFF2-40B4-BE49-F238E27FC236}">
                    <a16:creationId xmlns:a16="http://schemas.microsoft.com/office/drawing/2014/main" id="{A1BBBB24-C6D3-4C19-A867-3A15BD2AAED7}"/>
                  </a:ext>
                </a:extLst>
              </p:cNvPr>
              <p:cNvSpPr/>
              <p:nvPr/>
            </p:nvSpPr>
            <p:spPr bwMode="auto">
              <a:xfrm>
                <a:off x="673100" y="1615063"/>
                <a:ext cx="3101366" cy="9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Supporting text here. </a:t>
                </a:r>
              </a:p>
              <a:p>
                <a:pPr marL="171450" marR="0" lvl="0" indent="-17145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……</a:t>
                </a:r>
              </a:p>
            </p:txBody>
          </p:sp>
        </p:grpSp>
        <p:grpSp>
          <p:nvGrpSpPr>
            <p:cNvPr id="19" name="ïṩļîḑe">
              <a:extLst>
                <a:ext uri="{FF2B5EF4-FFF2-40B4-BE49-F238E27FC236}">
                  <a16:creationId xmlns:a16="http://schemas.microsoft.com/office/drawing/2014/main" id="{20CF635D-A9AF-424F-BDC2-4724FF31DED8}"/>
                </a:ext>
              </a:extLst>
            </p:cNvPr>
            <p:cNvGrpSpPr/>
            <p:nvPr/>
          </p:nvGrpSpPr>
          <p:grpSpPr>
            <a:xfrm>
              <a:off x="9017784" y="2572838"/>
              <a:ext cx="2472540" cy="1411138"/>
              <a:chOff x="673100" y="1173257"/>
              <a:chExt cx="3101366" cy="1411138"/>
            </a:xfrm>
          </p:grpSpPr>
          <p:sp>
            <p:nvSpPr>
              <p:cNvPr id="29" name="îslïḋé">
                <a:extLst>
                  <a:ext uri="{FF2B5EF4-FFF2-40B4-BE49-F238E27FC236}">
                    <a16:creationId xmlns:a16="http://schemas.microsoft.com/office/drawing/2014/main" id="{D6B21254-3B95-490C-9724-EC80EC0930D1}"/>
                  </a:ext>
                </a:extLst>
              </p:cNvPr>
              <p:cNvSpPr txBox="1"/>
              <p:nvPr/>
            </p:nvSpPr>
            <p:spPr bwMode="auto">
              <a:xfrm>
                <a:off x="673100" y="1173257"/>
                <a:ext cx="310136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30" name="íślidè">
                <a:extLst>
                  <a:ext uri="{FF2B5EF4-FFF2-40B4-BE49-F238E27FC236}">
                    <a16:creationId xmlns:a16="http://schemas.microsoft.com/office/drawing/2014/main" id="{6B1A8EC3-9596-4D07-AF3D-8F162EE1B148}"/>
                  </a:ext>
                </a:extLst>
              </p:cNvPr>
              <p:cNvSpPr/>
              <p:nvPr/>
            </p:nvSpPr>
            <p:spPr bwMode="auto">
              <a:xfrm>
                <a:off x="673100" y="1615063"/>
                <a:ext cx="3101366" cy="9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Supporting text here. </a:t>
                </a:r>
              </a:p>
              <a:p>
                <a:pPr marL="171450" marR="0" lvl="0" indent="-17145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……</a:t>
                </a:r>
              </a:p>
            </p:txBody>
          </p:sp>
        </p:grpSp>
        <p:grpSp>
          <p:nvGrpSpPr>
            <p:cNvPr id="20" name="ïśḻiḍe">
              <a:extLst>
                <a:ext uri="{FF2B5EF4-FFF2-40B4-BE49-F238E27FC236}">
                  <a16:creationId xmlns:a16="http://schemas.microsoft.com/office/drawing/2014/main" id="{2F9D7ECC-2580-4C09-80A4-C4733ABF8238}"/>
                </a:ext>
              </a:extLst>
            </p:cNvPr>
            <p:cNvGrpSpPr/>
            <p:nvPr/>
          </p:nvGrpSpPr>
          <p:grpSpPr>
            <a:xfrm>
              <a:off x="8540747" y="4261938"/>
              <a:ext cx="2949578" cy="1411138"/>
              <a:chOff x="673100" y="1173257"/>
              <a:chExt cx="3101366" cy="1411138"/>
            </a:xfrm>
          </p:grpSpPr>
          <p:sp>
            <p:nvSpPr>
              <p:cNvPr id="27" name="i$lïḋé">
                <a:extLst>
                  <a:ext uri="{FF2B5EF4-FFF2-40B4-BE49-F238E27FC236}">
                    <a16:creationId xmlns:a16="http://schemas.microsoft.com/office/drawing/2014/main" id="{EB248669-4F5A-4D7A-A08C-7833CA7A1475}"/>
                  </a:ext>
                </a:extLst>
              </p:cNvPr>
              <p:cNvSpPr txBox="1"/>
              <p:nvPr/>
            </p:nvSpPr>
            <p:spPr bwMode="auto">
              <a:xfrm>
                <a:off x="673100" y="1173257"/>
                <a:ext cx="310136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8" name="ïšľiḑé">
                <a:extLst>
                  <a:ext uri="{FF2B5EF4-FFF2-40B4-BE49-F238E27FC236}">
                    <a16:creationId xmlns:a16="http://schemas.microsoft.com/office/drawing/2014/main" id="{24504554-D673-4FA7-9D46-3B5BF0573ABB}"/>
                  </a:ext>
                </a:extLst>
              </p:cNvPr>
              <p:cNvSpPr/>
              <p:nvPr/>
            </p:nvSpPr>
            <p:spPr bwMode="auto">
              <a:xfrm>
                <a:off x="673100" y="1615063"/>
                <a:ext cx="3101366" cy="9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Supporting text here. </a:t>
                </a:r>
              </a:p>
              <a:p>
                <a:pPr marL="171450" marR="0" lvl="0" indent="-171450" algn="l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……</a:t>
                </a:r>
              </a:p>
            </p:txBody>
          </p:sp>
        </p:grpSp>
        <p:grpSp>
          <p:nvGrpSpPr>
            <p:cNvPr id="21" name="iṡḷïďè">
              <a:extLst>
                <a:ext uri="{FF2B5EF4-FFF2-40B4-BE49-F238E27FC236}">
                  <a16:creationId xmlns:a16="http://schemas.microsoft.com/office/drawing/2014/main" id="{4B9FD71F-0555-41F8-AEA5-5977F13CE1A1}"/>
                </a:ext>
              </a:extLst>
            </p:cNvPr>
            <p:cNvGrpSpPr/>
            <p:nvPr/>
          </p:nvGrpSpPr>
          <p:grpSpPr>
            <a:xfrm>
              <a:off x="701675" y="1277438"/>
              <a:ext cx="2949578" cy="1411138"/>
              <a:chOff x="673100" y="1173257"/>
              <a:chExt cx="3101366" cy="1411138"/>
            </a:xfrm>
          </p:grpSpPr>
          <p:sp>
            <p:nvSpPr>
              <p:cNvPr id="25" name="ísḷiḍe">
                <a:extLst>
                  <a:ext uri="{FF2B5EF4-FFF2-40B4-BE49-F238E27FC236}">
                    <a16:creationId xmlns:a16="http://schemas.microsoft.com/office/drawing/2014/main" id="{B7BAF1BE-5294-4624-8100-D8D0C10D9910}"/>
                  </a:ext>
                </a:extLst>
              </p:cNvPr>
              <p:cNvSpPr txBox="1"/>
              <p:nvPr/>
            </p:nvSpPr>
            <p:spPr bwMode="auto">
              <a:xfrm>
                <a:off x="673100" y="1173257"/>
                <a:ext cx="310136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6" name="îşlîḍè">
                <a:extLst>
                  <a:ext uri="{FF2B5EF4-FFF2-40B4-BE49-F238E27FC236}">
                    <a16:creationId xmlns:a16="http://schemas.microsoft.com/office/drawing/2014/main" id="{BD9F8D46-75C5-4724-A6DE-2E06919B2715}"/>
                  </a:ext>
                </a:extLst>
              </p:cNvPr>
              <p:cNvSpPr/>
              <p:nvPr/>
            </p:nvSpPr>
            <p:spPr bwMode="auto">
              <a:xfrm>
                <a:off x="673100" y="1615063"/>
                <a:ext cx="3101366" cy="9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Supporting text here. </a:t>
                </a:r>
              </a:p>
              <a:p>
                <a:pPr marL="171450" marR="0" lvl="0" indent="-171450" algn="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……</a:t>
                </a:r>
              </a:p>
            </p:txBody>
          </p:sp>
        </p:grpSp>
        <p:grpSp>
          <p:nvGrpSpPr>
            <p:cNvPr id="22" name="işḷidè">
              <a:extLst>
                <a:ext uri="{FF2B5EF4-FFF2-40B4-BE49-F238E27FC236}">
                  <a16:creationId xmlns:a16="http://schemas.microsoft.com/office/drawing/2014/main" id="{C274593C-6301-4D73-BA29-9290A29D7B67}"/>
                </a:ext>
              </a:extLst>
            </p:cNvPr>
            <p:cNvGrpSpPr/>
            <p:nvPr/>
          </p:nvGrpSpPr>
          <p:grpSpPr>
            <a:xfrm>
              <a:off x="701675" y="3728538"/>
              <a:ext cx="2949578" cy="1411138"/>
              <a:chOff x="673100" y="1173257"/>
              <a:chExt cx="3101366" cy="1411138"/>
            </a:xfrm>
          </p:grpSpPr>
          <p:sp>
            <p:nvSpPr>
              <p:cNvPr id="23" name="iŝľïde">
                <a:extLst>
                  <a:ext uri="{FF2B5EF4-FFF2-40B4-BE49-F238E27FC236}">
                    <a16:creationId xmlns:a16="http://schemas.microsoft.com/office/drawing/2014/main" id="{AFAC5479-0E81-4494-9B32-CE345E05E66F}"/>
                  </a:ext>
                </a:extLst>
              </p:cNvPr>
              <p:cNvSpPr txBox="1"/>
              <p:nvPr/>
            </p:nvSpPr>
            <p:spPr bwMode="auto">
              <a:xfrm>
                <a:off x="673100" y="1173257"/>
                <a:ext cx="3101366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Text here</a:t>
                </a:r>
              </a:p>
            </p:txBody>
          </p:sp>
          <p:sp>
            <p:nvSpPr>
              <p:cNvPr id="24" name="iśḻïḍe">
                <a:extLst>
                  <a:ext uri="{FF2B5EF4-FFF2-40B4-BE49-F238E27FC236}">
                    <a16:creationId xmlns:a16="http://schemas.microsoft.com/office/drawing/2014/main" id="{005DD6A7-0237-4BFB-9C7E-4484E1A2C674}"/>
                  </a:ext>
                </a:extLst>
              </p:cNvPr>
              <p:cNvSpPr/>
              <p:nvPr/>
            </p:nvSpPr>
            <p:spPr bwMode="auto">
              <a:xfrm>
                <a:off x="673100" y="1615063"/>
                <a:ext cx="3101366" cy="9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marR="0" lvl="0" indent="-171450" algn="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Supporting text here. </a:t>
                </a:r>
              </a:p>
              <a:p>
                <a:pPr marL="171450" marR="0" lvl="0" indent="-171450" algn="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564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6C0F9-CA73-44AA-B525-773451F8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2E4EE3-9CF1-4163-A5D5-5A86021B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/>
          </a:p>
        </p:txBody>
      </p:sp>
      <p:grpSp>
        <p:nvGrpSpPr>
          <p:cNvPr id="5" name="6f1f3cbd-7968-4679-bfac-f31c463cd4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0D8B57C-9EC4-46AB-908C-28BF2500420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43634"/>
            <a:ext cx="10850563" cy="4999991"/>
            <a:chOff x="669925" y="1143634"/>
            <a:chExt cx="10850563" cy="4999991"/>
          </a:xfrm>
        </p:grpSpPr>
        <p:grpSp>
          <p:nvGrpSpPr>
            <p:cNvPr id="6" name="íṥḷiḓe">
              <a:extLst>
                <a:ext uri="{FF2B5EF4-FFF2-40B4-BE49-F238E27FC236}">
                  <a16:creationId xmlns:a16="http://schemas.microsoft.com/office/drawing/2014/main" id="{22E2DB9F-54CD-42C5-9354-C19A535928A9}"/>
                </a:ext>
              </a:extLst>
            </p:cNvPr>
            <p:cNvGrpSpPr/>
            <p:nvPr/>
          </p:nvGrpSpPr>
          <p:grpSpPr>
            <a:xfrm>
              <a:off x="4603527" y="2433173"/>
              <a:ext cx="2984947" cy="2984947"/>
              <a:chOff x="4603527" y="2433173"/>
              <a:chExt cx="2984947" cy="2984947"/>
            </a:xfrm>
          </p:grpSpPr>
          <p:sp>
            <p:nvSpPr>
              <p:cNvPr id="37" name="íṥļïďe">
                <a:extLst>
                  <a:ext uri="{FF2B5EF4-FFF2-40B4-BE49-F238E27FC236}">
                    <a16:creationId xmlns:a16="http://schemas.microsoft.com/office/drawing/2014/main" id="{E9B98CEE-62A9-4013-A62F-E534D2883C77}"/>
                  </a:ext>
                </a:extLst>
              </p:cNvPr>
              <p:cNvSpPr/>
              <p:nvPr/>
            </p:nvSpPr>
            <p:spPr bwMode="auto">
              <a:xfrm>
                <a:off x="4603527" y="2433173"/>
                <a:ext cx="2984947" cy="2984947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40000"/>
                    <a:lumOff val="60000"/>
                  </a:schemeClr>
                </a:solidFill>
                <a:round/>
                <a:headEnd/>
                <a:tailEnd/>
              </a:ln>
              <a:scene3d>
                <a:camera prst="isometricOffAxis1Top">
                  <a:rot lat="18075715" lon="19800000" rev="3458552"/>
                </a:camera>
                <a:lightRig rig="threePt" dir="t"/>
              </a:scene3d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$ḷíḑê">
                <a:extLst>
                  <a:ext uri="{FF2B5EF4-FFF2-40B4-BE49-F238E27FC236}">
                    <a16:creationId xmlns:a16="http://schemas.microsoft.com/office/drawing/2014/main" id="{F0991340-76B0-4080-92FB-B3B056D33880}"/>
                  </a:ext>
                </a:extLst>
              </p:cNvPr>
              <p:cNvSpPr/>
              <p:nvPr/>
            </p:nvSpPr>
            <p:spPr bwMode="auto">
              <a:xfrm>
                <a:off x="5468285" y="3297932"/>
                <a:ext cx="1255433" cy="1255433"/>
              </a:xfrm>
              <a:prstGeom prst="ellipse">
                <a:avLst/>
              </a:prstGeom>
              <a:noFill/>
              <a:ln w="57150">
                <a:solidFill>
                  <a:schemeClr val="accent3"/>
                </a:solidFill>
                <a:round/>
                <a:headEnd/>
                <a:tailEnd/>
              </a:ln>
              <a:scene3d>
                <a:camera prst="isometricOffAxis1Top">
                  <a:rot lat="18075715" lon="19800000" rev="3458552"/>
                </a:camera>
                <a:lightRig rig="threePt" dir="t"/>
              </a:scene3d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$ľïḑè">
                <a:extLst>
                  <a:ext uri="{FF2B5EF4-FFF2-40B4-BE49-F238E27FC236}">
                    <a16:creationId xmlns:a16="http://schemas.microsoft.com/office/drawing/2014/main" id="{699686C5-0330-4D03-B2C1-C7F5966ECAA2}"/>
                  </a:ext>
                </a:extLst>
              </p:cNvPr>
              <p:cNvSpPr/>
              <p:nvPr/>
            </p:nvSpPr>
            <p:spPr bwMode="auto">
              <a:xfrm>
                <a:off x="5200517" y="3030165"/>
                <a:ext cx="1790968" cy="1790968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scene3d>
                <a:camera prst="isometricOffAxis1Top">
                  <a:rot lat="18075715" lon="19800000" rev="3458552"/>
                </a:camera>
                <a:lightRig rig="threePt" dir="t"/>
              </a:scene3d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0" name="í$ľîdê">
                <a:extLst>
                  <a:ext uri="{FF2B5EF4-FFF2-40B4-BE49-F238E27FC236}">
                    <a16:creationId xmlns:a16="http://schemas.microsoft.com/office/drawing/2014/main" id="{29E2EA88-2C24-4F1B-A892-A3A3383EB07A}"/>
                  </a:ext>
                </a:extLst>
              </p:cNvPr>
              <p:cNvSpPr/>
              <p:nvPr/>
            </p:nvSpPr>
            <p:spPr bwMode="auto">
              <a:xfrm>
                <a:off x="4991571" y="2821218"/>
                <a:ext cx="2208861" cy="220886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scene3d>
                <a:camera prst="isometricOffAxis1Top">
                  <a:rot lat="18075715" lon="19800000" rev="3458552"/>
                </a:camera>
                <a:lightRig rig="threePt" dir="t"/>
              </a:scene3d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Sľíḑé">
                <a:extLst>
                  <a:ext uri="{FF2B5EF4-FFF2-40B4-BE49-F238E27FC236}">
                    <a16:creationId xmlns:a16="http://schemas.microsoft.com/office/drawing/2014/main" id="{21C3513B-35D1-4C95-A09A-7BD82BDD3CCE}"/>
                  </a:ext>
                </a:extLst>
              </p:cNvPr>
              <p:cNvSpPr/>
              <p:nvPr/>
            </p:nvSpPr>
            <p:spPr bwMode="auto">
              <a:xfrm>
                <a:off x="4782625" y="2612272"/>
                <a:ext cx="2626753" cy="2626753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60000"/>
                    <a:lumOff val="40000"/>
                  </a:schemeClr>
                </a:solidFill>
                <a:round/>
                <a:headEnd/>
                <a:tailEnd/>
              </a:ln>
              <a:scene3d>
                <a:camera prst="isometricOffAxis1Top">
                  <a:rot lat="18075715" lon="19800000" rev="3458552"/>
                </a:camera>
                <a:lightRig rig="threePt" dir="t"/>
              </a:scene3d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şlïḋè">
                <a:extLst>
                  <a:ext uri="{FF2B5EF4-FFF2-40B4-BE49-F238E27FC236}">
                    <a16:creationId xmlns:a16="http://schemas.microsoft.com/office/drawing/2014/main" id="{B8F99669-5778-4AC2-8719-408A8BD02F1C}"/>
                  </a:ext>
                </a:extLst>
              </p:cNvPr>
              <p:cNvSpPr/>
              <p:nvPr/>
            </p:nvSpPr>
            <p:spPr bwMode="auto">
              <a:xfrm>
                <a:off x="5694789" y="3523559"/>
                <a:ext cx="804180" cy="80418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scene3d>
                <a:camera prst="isometricOffAxis1Top">
                  <a:rot lat="18075715" lon="19800000" rev="3458552"/>
                </a:camera>
                <a:lightRig rig="threePt" dir="t"/>
              </a:scene3d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$1îḓè">
              <a:extLst>
                <a:ext uri="{FF2B5EF4-FFF2-40B4-BE49-F238E27FC236}">
                  <a16:creationId xmlns:a16="http://schemas.microsoft.com/office/drawing/2014/main" id="{66B45AB4-0D4F-4773-8CEA-25D5735EEFDA}"/>
                </a:ext>
              </a:extLst>
            </p:cNvPr>
            <p:cNvGrpSpPr/>
            <p:nvPr/>
          </p:nvGrpSpPr>
          <p:grpSpPr>
            <a:xfrm>
              <a:off x="4655765" y="3421939"/>
              <a:ext cx="2328258" cy="1227559"/>
              <a:chOff x="4655765" y="3421939"/>
              <a:chExt cx="2328258" cy="1227559"/>
            </a:xfrm>
          </p:grpSpPr>
          <p:sp>
            <p:nvSpPr>
              <p:cNvPr id="31" name="işļîḑè">
                <a:extLst>
                  <a:ext uri="{FF2B5EF4-FFF2-40B4-BE49-F238E27FC236}">
                    <a16:creationId xmlns:a16="http://schemas.microsoft.com/office/drawing/2014/main" id="{22CC38BF-159D-4A64-819A-BCA1532A3C7C}"/>
                  </a:ext>
                </a:extLst>
              </p:cNvPr>
              <p:cNvSpPr/>
              <p:nvPr/>
            </p:nvSpPr>
            <p:spPr bwMode="auto">
              <a:xfrm>
                <a:off x="6558668" y="3526412"/>
                <a:ext cx="179097" cy="179097"/>
              </a:xfrm>
              <a:prstGeom prst="ellipse">
                <a:avLst/>
              </a:prstGeom>
              <a:solidFill>
                <a:schemeClr val="accent3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$ḻîḋè">
                <a:extLst>
                  <a:ext uri="{FF2B5EF4-FFF2-40B4-BE49-F238E27FC236}">
                    <a16:creationId xmlns:a16="http://schemas.microsoft.com/office/drawing/2014/main" id="{23E61BCD-3E20-434D-B6CB-D53908584454}"/>
                  </a:ext>
                </a:extLst>
              </p:cNvPr>
              <p:cNvSpPr/>
              <p:nvPr/>
            </p:nvSpPr>
            <p:spPr bwMode="auto">
              <a:xfrm>
                <a:off x="6804926" y="3421939"/>
                <a:ext cx="179097" cy="179097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ḷíďe">
                <a:extLst>
                  <a:ext uri="{FF2B5EF4-FFF2-40B4-BE49-F238E27FC236}">
                    <a16:creationId xmlns:a16="http://schemas.microsoft.com/office/drawing/2014/main" id="{17408F33-4932-416E-9B3A-68FB4604FAD9}"/>
                  </a:ext>
                </a:extLst>
              </p:cNvPr>
              <p:cNvSpPr/>
              <p:nvPr/>
            </p:nvSpPr>
            <p:spPr bwMode="auto">
              <a:xfrm>
                <a:off x="4827399" y="4365928"/>
                <a:ext cx="179097" cy="179097"/>
              </a:xfrm>
              <a:prstGeom prst="ellipse">
                <a:avLst/>
              </a:prstGeom>
              <a:solidFill>
                <a:schemeClr val="tx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ṥľîḍê">
                <a:extLst>
                  <a:ext uri="{FF2B5EF4-FFF2-40B4-BE49-F238E27FC236}">
                    <a16:creationId xmlns:a16="http://schemas.microsoft.com/office/drawing/2014/main" id="{9A05016C-11FF-4A94-BD7C-AA24E780E4FE}"/>
                  </a:ext>
                </a:extLst>
              </p:cNvPr>
              <p:cNvSpPr/>
              <p:nvPr/>
            </p:nvSpPr>
            <p:spPr bwMode="auto">
              <a:xfrm>
                <a:off x="4655765" y="4470401"/>
                <a:ext cx="179097" cy="179097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$ļiḋé">
                <a:extLst>
                  <a:ext uri="{FF2B5EF4-FFF2-40B4-BE49-F238E27FC236}">
                    <a16:creationId xmlns:a16="http://schemas.microsoft.com/office/drawing/2014/main" id="{37602660-02A3-4D45-BB2B-6BFC2BF4C2B4}"/>
                  </a:ext>
                </a:extLst>
              </p:cNvPr>
              <p:cNvSpPr/>
              <p:nvPr/>
            </p:nvSpPr>
            <p:spPr bwMode="auto">
              <a:xfrm>
                <a:off x="6334797" y="3627154"/>
                <a:ext cx="179097" cy="179097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î$ḻiḓé">
                <a:extLst>
                  <a:ext uri="{FF2B5EF4-FFF2-40B4-BE49-F238E27FC236}">
                    <a16:creationId xmlns:a16="http://schemas.microsoft.com/office/drawing/2014/main" id="{424A918E-D83A-400B-AB01-65F43A85472A}"/>
                  </a:ext>
                </a:extLst>
              </p:cNvPr>
              <p:cNvSpPr/>
              <p:nvPr/>
            </p:nvSpPr>
            <p:spPr bwMode="auto">
              <a:xfrm>
                <a:off x="5006496" y="4261455"/>
                <a:ext cx="179097" cy="179097"/>
              </a:xfrm>
              <a:prstGeom prst="ellipse">
                <a:avLst/>
              </a:prstGeom>
              <a:solidFill>
                <a:schemeClr val="accent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ïşḻîdê">
              <a:extLst>
                <a:ext uri="{FF2B5EF4-FFF2-40B4-BE49-F238E27FC236}">
                  <a16:creationId xmlns:a16="http://schemas.microsoft.com/office/drawing/2014/main" id="{ABF927CE-EDDB-44DC-AE35-F3EB56F83D26}"/>
                </a:ext>
              </a:extLst>
            </p:cNvPr>
            <p:cNvGrpSpPr/>
            <p:nvPr/>
          </p:nvGrpSpPr>
          <p:grpSpPr>
            <a:xfrm>
              <a:off x="7952834" y="1143634"/>
              <a:ext cx="3567654" cy="944997"/>
              <a:chOff x="8447834" y="2079000"/>
              <a:chExt cx="2823166" cy="944997"/>
            </a:xfrm>
          </p:grpSpPr>
          <p:sp>
            <p:nvSpPr>
              <p:cNvPr id="29" name="îşļi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447834" y="2466598"/>
                <a:ext cx="282316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0" name="ïşḻiḍ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447834" y="2079000"/>
                <a:ext cx="282316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9" name="ïsľíḑe">
              <a:extLst>
                <a:ext uri="{FF2B5EF4-FFF2-40B4-BE49-F238E27FC236}">
                  <a16:creationId xmlns:a16="http://schemas.microsoft.com/office/drawing/2014/main" id="{5840898A-D6BE-4606-BABC-A8544A5363C4}"/>
                </a:ext>
              </a:extLst>
            </p:cNvPr>
            <p:cNvGrpSpPr/>
            <p:nvPr/>
          </p:nvGrpSpPr>
          <p:grpSpPr>
            <a:xfrm>
              <a:off x="7952834" y="2487683"/>
              <a:ext cx="3567654" cy="944997"/>
              <a:chOff x="8447834" y="3127637"/>
              <a:chExt cx="2823166" cy="944997"/>
            </a:xfrm>
          </p:grpSpPr>
          <p:sp>
            <p:nvSpPr>
              <p:cNvPr id="27" name="ïšḻiḋ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447834" y="3515235"/>
                <a:ext cx="282316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8" name="iṥļï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447834" y="3127637"/>
                <a:ext cx="282316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ísḻíḍè">
              <a:extLst>
                <a:ext uri="{FF2B5EF4-FFF2-40B4-BE49-F238E27FC236}">
                  <a16:creationId xmlns:a16="http://schemas.microsoft.com/office/drawing/2014/main" id="{7FCAC1EA-750D-43CD-B2B6-716B0079DBB9}"/>
                </a:ext>
              </a:extLst>
            </p:cNvPr>
            <p:cNvGrpSpPr/>
            <p:nvPr/>
          </p:nvGrpSpPr>
          <p:grpSpPr>
            <a:xfrm>
              <a:off x="7952834" y="3831733"/>
              <a:ext cx="3567654" cy="944997"/>
              <a:chOff x="8447834" y="4176275"/>
              <a:chExt cx="2823166" cy="944997"/>
            </a:xfrm>
          </p:grpSpPr>
          <p:sp>
            <p:nvSpPr>
              <p:cNvPr id="25" name="ïṡ1íď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447834" y="4563873"/>
                <a:ext cx="282316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6" name="íşḷi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447834" y="4176275"/>
                <a:ext cx="282316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1" name="iṣḻîdé">
              <a:extLst>
                <a:ext uri="{FF2B5EF4-FFF2-40B4-BE49-F238E27FC236}">
                  <a16:creationId xmlns:a16="http://schemas.microsoft.com/office/drawing/2014/main" id="{41C5D29B-BA61-4A43-9172-303BB09476E4}"/>
                </a:ext>
              </a:extLst>
            </p:cNvPr>
            <p:cNvGrpSpPr/>
            <p:nvPr/>
          </p:nvGrpSpPr>
          <p:grpSpPr>
            <a:xfrm>
              <a:off x="8076000" y="2229458"/>
              <a:ext cx="3444488" cy="1344049"/>
              <a:chOff x="8076000" y="2229458"/>
              <a:chExt cx="2520000" cy="1344049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DDD90F52-F5C7-47A7-9C30-0A47CA611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6000" y="2229458"/>
                <a:ext cx="252000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E575D2E7-DFA1-4C48-83EF-AF05578FA4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6000" y="3573507"/>
                <a:ext cx="252000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íş1iďê">
              <a:extLst>
                <a:ext uri="{FF2B5EF4-FFF2-40B4-BE49-F238E27FC236}">
                  <a16:creationId xmlns:a16="http://schemas.microsoft.com/office/drawing/2014/main" id="{F6EAC7D8-303E-4C34-8ED5-C6211E4779A2}"/>
                </a:ext>
              </a:extLst>
            </p:cNvPr>
            <p:cNvGrpSpPr/>
            <p:nvPr/>
          </p:nvGrpSpPr>
          <p:grpSpPr>
            <a:xfrm>
              <a:off x="669925" y="2510529"/>
              <a:ext cx="3569241" cy="944997"/>
              <a:chOff x="8447834" y="2079000"/>
              <a:chExt cx="2823166" cy="944997"/>
            </a:xfrm>
          </p:grpSpPr>
          <p:sp>
            <p:nvSpPr>
              <p:cNvPr id="21" name="îṣlîḓ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447834" y="2466598"/>
                <a:ext cx="282316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2" name="iṣḷîḋ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447834" y="2079000"/>
                <a:ext cx="282316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3" name="ï$ḷïďê">
              <a:extLst>
                <a:ext uri="{FF2B5EF4-FFF2-40B4-BE49-F238E27FC236}">
                  <a16:creationId xmlns:a16="http://schemas.microsoft.com/office/drawing/2014/main" id="{F9518CD7-F700-4E8A-9E48-BAC68ED69EF1}"/>
                </a:ext>
              </a:extLst>
            </p:cNvPr>
            <p:cNvGrpSpPr/>
            <p:nvPr/>
          </p:nvGrpSpPr>
          <p:grpSpPr>
            <a:xfrm>
              <a:off x="669925" y="3854578"/>
              <a:ext cx="3569241" cy="944997"/>
              <a:chOff x="8447834" y="3127637"/>
              <a:chExt cx="2823166" cy="944997"/>
            </a:xfrm>
          </p:grpSpPr>
          <p:sp>
            <p:nvSpPr>
              <p:cNvPr id="19" name="îṥ1í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447834" y="3515235"/>
                <a:ext cx="282316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0" name="išlíḋ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447834" y="3127637"/>
                <a:ext cx="282316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4" name="íṣḷídè">
              <a:extLst>
                <a:ext uri="{FF2B5EF4-FFF2-40B4-BE49-F238E27FC236}">
                  <a16:creationId xmlns:a16="http://schemas.microsoft.com/office/drawing/2014/main" id="{7F22DB58-3BAF-476A-872F-8A90A3BA8873}"/>
                </a:ext>
              </a:extLst>
            </p:cNvPr>
            <p:cNvGrpSpPr/>
            <p:nvPr/>
          </p:nvGrpSpPr>
          <p:grpSpPr>
            <a:xfrm>
              <a:off x="669925" y="5198628"/>
              <a:ext cx="3569241" cy="944997"/>
              <a:chOff x="8447834" y="4176275"/>
              <a:chExt cx="2823166" cy="944997"/>
            </a:xfrm>
          </p:grpSpPr>
          <p:sp>
            <p:nvSpPr>
              <p:cNvPr id="17" name="ïṥ1ïḓ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447834" y="4563873"/>
                <a:ext cx="282316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8" name="iṧlïḑ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447834" y="4176275"/>
                <a:ext cx="2823166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DA4861C-76B2-43D3-A17C-2B3768491F4C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3596353"/>
              <a:ext cx="338924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CF13FC8-3C25-4B4C-A15A-A892E8703B0C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4940402"/>
              <a:ext cx="338924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05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Section Header Here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7597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C7A50-C921-421D-8D56-4636E531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D00769-2E57-4B00-BCA8-4E755190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/>
          </a:p>
        </p:txBody>
      </p:sp>
      <p:grpSp>
        <p:nvGrpSpPr>
          <p:cNvPr id="5" name="f8c75403-e871-49c4-a9a7-59242f9c470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6A6B2A5-95A6-4FBD-81A2-2BDAB9F546B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790802" y="1475355"/>
            <a:ext cx="8610396" cy="4421503"/>
            <a:chOff x="1726523" y="1446554"/>
            <a:chExt cx="8722570" cy="4479103"/>
          </a:xfrm>
        </p:grpSpPr>
        <p:grpSp>
          <p:nvGrpSpPr>
            <p:cNvPr id="6" name="ïṡlîḓe">
              <a:extLst>
                <a:ext uri="{FF2B5EF4-FFF2-40B4-BE49-F238E27FC236}">
                  <a16:creationId xmlns:a16="http://schemas.microsoft.com/office/drawing/2014/main" id="{5F3BE6AC-2F85-432B-A0F2-D26D1743FCCC}"/>
                </a:ext>
              </a:extLst>
            </p:cNvPr>
            <p:cNvGrpSpPr/>
            <p:nvPr/>
          </p:nvGrpSpPr>
          <p:grpSpPr>
            <a:xfrm>
              <a:off x="5096044" y="3403192"/>
              <a:ext cx="1684890" cy="1250027"/>
              <a:chOff x="2486242" y="2651373"/>
              <a:chExt cx="1684890" cy="814633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B1A8C7DA-8734-43AB-8FDF-0965198CAD24}"/>
                  </a:ext>
                </a:extLst>
              </p:cNvPr>
              <p:cNvCxnSpPr/>
              <p:nvPr/>
            </p:nvCxnSpPr>
            <p:spPr>
              <a:xfrm flipH="1">
                <a:off x="2486242" y="2859785"/>
                <a:ext cx="0" cy="606221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69AE994A-F429-41A1-B0D1-549A20C6A6DA}"/>
                  </a:ext>
                </a:extLst>
              </p:cNvPr>
              <p:cNvCxnSpPr/>
              <p:nvPr/>
            </p:nvCxnSpPr>
            <p:spPr>
              <a:xfrm>
                <a:off x="2488623" y="2859785"/>
                <a:ext cx="1680128" cy="0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4138EEA9-2E8A-446E-A0F4-A0F6D74D2575}"/>
                  </a:ext>
                </a:extLst>
              </p:cNvPr>
              <p:cNvCxnSpPr/>
              <p:nvPr/>
            </p:nvCxnSpPr>
            <p:spPr>
              <a:xfrm flipH="1" flipV="1">
                <a:off x="4171132" y="2651373"/>
                <a:ext cx="0" cy="208412"/>
              </a:xfrm>
              <a:prstGeom prst="line">
                <a:avLst/>
              </a:prstGeom>
              <a:ln w="1905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ïŝḻîdè">
              <a:extLst>
                <a:ext uri="{FF2B5EF4-FFF2-40B4-BE49-F238E27FC236}">
                  <a16:creationId xmlns:a16="http://schemas.microsoft.com/office/drawing/2014/main" id="{53744310-65B0-4449-9179-24CA1DAE79DB}"/>
                </a:ext>
              </a:extLst>
            </p:cNvPr>
            <p:cNvGrpSpPr/>
            <p:nvPr/>
          </p:nvGrpSpPr>
          <p:grpSpPr>
            <a:xfrm flipH="1">
              <a:off x="5408537" y="3403192"/>
              <a:ext cx="1682509" cy="1250027"/>
              <a:chOff x="2486242" y="2651373"/>
              <a:chExt cx="1682509" cy="814633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3B5E4FB1-34F4-47D1-ABD9-074B8B91308D}"/>
                  </a:ext>
                </a:extLst>
              </p:cNvPr>
              <p:cNvCxnSpPr/>
              <p:nvPr/>
            </p:nvCxnSpPr>
            <p:spPr>
              <a:xfrm flipH="1">
                <a:off x="2486242" y="2859785"/>
                <a:ext cx="0" cy="606221"/>
              </a:xfrm>
              <a:prstGeom prst="line">
                <a:avLst/>
              </a:prstGeom>
              <a:ln w="19050" cap="rnd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21F8C3D-8F31-4169-93E0-B23D3FAF668B}"/>
                  </a:ext>
                </a:extLst>
              </p:cNvPr>
              <p:cNvCxnSpPr/>
              <p:nvPr/>
            </p:nvCxnSpPr>
            <p:spPr>
              <a:xfrm>
                <a:off x="2488623" y="2859785"/>
                <a:ext cx="1680128" cy="0"/>
              </a:xfrm>
              <a:prstGeom prst="line">
                <a:avLst/>
              </a:prstGeom>
              <a:ln w="1905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76A193E2-F252-440D-8E5A-AC572B74C511}"/>
                  </a:ext>
                </a:extLst>
              </p:cNvPr>
              <p:cNvCxnSpPr/>
              <p:nvPr/>
            </p:nvCxnSpPr>
            <p:spPr>
              <a:xfrm flipH="1" flipV="1">
                <a:off x="4168751" y="2651373"/>
                <a:ext cx="0" cy="208412"/>
              </a:xfrm>
              <a:prstGeom prst="line">
                <a:avLst/>
              </a:prstGeom>
              <a:ln w="19050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ïşļîḍê">
              <a:extLst>
                <a:ext uri="{FF2B5EF4-FFF2-40B4-BE49-F238E27FC236}">
                  <a16:creationId xmlns:a16="http://schemas.microsoft.com/office/drawing/2014/main" id="{56F9FBD3-1A2D-461A-8160-AFF7CC09B21F}"/>
                </a:ext>
              </a:extLst>
            </p:cNvPr>
            <p:cNvGrpSpPr/>
            <p:nvPr/>
          </p:nvGrpSpPr>
          <p:grpSpPr>
            <a:xfrm>
              <a:off x="1726523" y="2790982"/>
              <a:ext cx="1501574" cy="1862234"/>
              <a:chOff x="2667177" y="2252401"/>
              <a:chExt cx="1501574" cy="1213605"/>
            </a:xfrm>
          </p:grpSpPr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69DCA97C-D84E-4B16-BB6F-60C796C11727}"/>
                  </a:ext>
                </a:extLst>
              </p:cNvPr>
              <p:cNvCxnSpPr/>
              <p:nvPr/>
            </p:nvCxnSpPr>
            <p:spPr>
              <a:xfrm>
                <a:off x="2667177" y="3032606"/>
                <a:ext cx="0" cy="433400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111B13EE-238E-43E4-80D1-35950E76E014}"/>
                  </a:ext>
                </a:extLst>
              </p:cNvPr>
              <p:cNvCxnSpPr/>
              <p:nvPr/>
            </p:nvCxnSpPr>
            <p:spPr>
              <a:xfrm>
                <a:off x="2667177" y="3032606"/>
                <a:ext cx="1501574" cy="0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2E4170D7-CA9E-40F4-9323-917EEAF8CFFB}"/>
                  </a:ext>
                </a:extLst>
              </p:cNvPr>
              <p:cNvCxnSpPr/>
              <p:nvPr/>
            </p:nvCxnSpPr>
            <p:spPr>
              <a:xfrm flipV="1">
                <a:off x="4168751" y="2252401"/>
                <a:ext cx="0" cy="780205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íṧḷíḓê">
              <a:extLst>
                <a:ext uri="{FF2B5EF4-FFF2-40B4-BE49-F238E27FC236}">
                  <a16:creationId xmlns:a16="http://schemas.microsoft.com/office/drawing/2014/main" id="{92F6522E-A194-44B5-8659-0CFB99CC8EA7}"/>
                </a:ext>
              </a:extLst>
            </p:cNvPr>
            <p:cNvGrpSpPr/>
            <p:nvPr/>
          </p:nvGrpSpPr>
          <p:grpSpPr>
            <a:xfrm rot="2469737">
              <a:off x="8082262" y="1456774"/>
              <a:ext cx="1684653" cy="1664207"/>
              <a:chOff x="654724" y="1189182"/>
              <a:chExt cx="1097876" cy="1084551"/>
            </a:xfrm>
          </p:grpSpPr>
          <p:sp>
            <p:nvSpPr>
              <p:cNvPr id="51" name="iŝlîďe">
                <a:extLst>
                  <a:ext uri="{FF2B5EF4-FFF2-40B4-BE49-F238E27FC236}">
                    <a16:creationId xmlns:a16="http://schemas.microsoft.com/office/drawing/2014/main" id="{B7EB7386-9774-4A3F-BA12-60BD00EA2D8F}"/>
                  </a:ext>
                </a:extLst>
              </p:cNvPr>
              <p:cNvSpPr/>
              <p:nvPr/>
            </p:nvSpPr>
            <p:spPr>
              <a:xfrm>
                <a:off x="654724" y="1246789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ṡliḍè">
                <a:extLst>
                  <a:ext uri="{FF2B5EF4-FFF2-40B4-BE49-F238E27FC236}">
                    <a16:creationId xmlns:a16="http://schemas.microsoft.com/office/drawing/2014/main" id="{F019D705-95C1-4FB2-ABD2-4DC057845F99}"/>
                  </a:ext>
                </a:extLst>
              </p:cNvPr>
              <p:cNvSpPr/>
              <p:nvPr/>
            </p:nvSpPr>
            <p:spPr>
              <a:xfrm>
                <a:off x="654724" y="1189182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ṣḷiḓe">
              <a:extLst>
                <a:ext uri="{FF2B5EF4-FFF2-40B4-BE49-F238E27FC236}">
                  <a16:creationId xmlns:a16="http://schemas.microsoft.com/office/drawing/2014/main" id="{94F80677-4677-4D3F-8727-2A9498F07792}"/>
                </a:ext>
              </a:extLst>
            </p:cNvPr>
            <p:cNvGrpSpPr/>
            <p:nvPr/>
          </p:nvGrpSpPr>
          <p:grpSpPr>
            <a:xfrm rot="2717208">
              <a:off x="5232600" y="1456777"/>
              <a:ext cx="1684653" cy="1664207"/>
              <a:chOff x="654724" y="1189182"/>
              <a:chExt cx="1097876" cy="1084551"/>
            </a:xfrm>
          </p:grpSpPr>
          <p:sp>
            <p:nvSpPr>
              <p:cNvPr id="49" name="ísļíḍe">
                <a:extLst>
                  <a:ext uri="{FF2B5EF4-FFF2-40B4-BE49-F238E27FC236}">
                    <a16:creationId xmlns:a16="http://schemas.microsoft.com/office/drawing/2014/main" id="{02BBE81E-CB8E-4929-8992-EA52BEC60353}"/>
                  </a:ext>
                </a:extLst>
              </p:cNvPr>
              <p:cNvSpPr/>
              <p:nvPr/>
            </p:nvSpPr>
            <p:spPr>
              <a:xfrm>
                <a:off x="654724" y="1246789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îṧlîḑê">
                <a:extLst>
                  <a:ext uri="{FF2B5EF4-FFF2-40B4-BE49-F238E27FC236}">
                    <a16:creationId xmlns:a16="http://schemas.microsoft.com/office/drawing/2014/main" id="{952F895B-C54A-4E40-828A-ED4F40510454}"/>
                  </a:ext>
                </a:extLst>
              </p:cNvPr>
              <p:cNvSpPr/>
              <p:nvPr/>
            </p:nvSpPr>
            <p:spPr>
              <a:xfrm>
                <a:off x="654724" y="1189182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íslidè">
              <a:extLst>
                <a:ext uri="{FF2B5EF4-FFF2-40B4-BE49-F238E27FC236}">
                  <a16:creationId xmlns:a16="http://schemas.microsoft.com/office/drawing/2014/main" id="{9486E274-6307-4220-993B-32A9B7F5BA26}"/>
                </a:ext>
              </a:extLst>
            </p:cNvPr>
            <p:cNvGrpSpPr/>
            <p:nvPr/>
          </p:nvGrpSpPr>
          <p:grpSpPr>
            <a:xfrm rot="2654940">
              <a:off x="2317923" y="1456777"/>
              <a:ext cx="1684653" cy="1664207"/>
              <a:chOff x="654724" y="1189182"/>
              <a:chExt cx="1097876" cy="1084551"/>
            </a:xfrm>
          </p:grpSpPr>
          <p:sp>
            <p:nvSpPr>
              <p:cNvPr id="47" name="ïśḷîḑe">
                <a:extLst>
                  <a:ext uri="{FF2B5EF4-FFF2-40B4-BE49-F238E27FC236}">
                    <a16:creationId xmlns:a16="http://schemas.microsoft.com/office/drawing/2014/main" id="{2E8F63DC-2B28-4BBF-9E5E-746E8BF0A6D0}"/>
                  </a:ext>
                </a:extLst>
              </p:cNvPr>
              <p:cNvSpPr/>
              <p:nvPr/>
            </p:nvSpPr>
            <p:spPr>
              <a:xfrm>
                <a:off x="654724" y="1246789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ṩḻiḓé">
                <a:extLst>
                  <a:ext uri="{FF2B5EF4-FFF2-40B4-BE49-F238E27FC236}">
                    <a16:creationId xmlns:a16="http://schemas.microsoft.com/office/drawing/2014/main" id="{D8888693-037E-49B1-B5AF-41D5346BB3D6}"/>
                  </a:ext>
                </a:extLst>
              </p:cNvPr>
              <p:cNvSpPr/>
              <p:nvPr/>
            </p:nvSpPr>
            <p:spPr>
              <a:xfrm>
                <a:off x="654724" y="1189182"/>
                <a:ext cx="1097876" cy="1026944"/>
              </a:xfrm>
              <a:prstGeom prst="roundRect">
                <a:avLst>
                  <a:gd name="adj" fmla="val 924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ṩľîďe">
              <a:extLst>
                <a:ext uri="{FF2B5EF4-FFF2-40B4-BE49-F238E27FC236}">
                  <a16:creationId xmlns:a16="http://schemas.microsoft.com/office/drawing/2014/main" id="{E27DFC6D-1CF8-49DB-8C8D-FA57D79CB60D}"/>
                </a:ext>
              </a:extLst>
            </p:cNvPr>
            <p:cNvGrpSpPr/>
            <p:nvPr/>
          </p:nvGrpSpPr>
          <p:grpSpPr>
            <a:xfrm rot="16200000">
              <a:off x="8531244" y="1700215"/>
              <a:ext cx="939520" cy="1077220"/>
              <a:chOff x="5502774" y="1579594"/>
              <a:chExt cx="612278" cy="702014"/>
            </a:xfrm>
          </p:grpSpPr>
          <p:grpSp>
            <p:nvGrpSpPr>
              <p:cNvPr id="41" name="íşḻiďé">
                <a:extLst>
                  <a:ext uri="{FF2B5EF4-FFF2-40B4-BE49-F238E27FC236}">
                    <a16:creationId xmlns:a16="http://schemas.microsoft.com/office/drawing/2014/main" id="{CC47D78A-D6E4-4EFE-9B0F-BB31AF2853D1}"/>
                  </a:ext>
                </a:extLst>
              </p:cNvPr>
              <p:cNvGrpSpPr/>
              <p:nvPr/>
            </p:nvGrpSpPr>
            <p:grpSpPr>
              <a:xfrm rot="5400000">
                <a:off x="5724970" y="1727004"/>
                <a:ext cx="383806" cy="396359"/>
                <a:chOff x="1227138" y="271463"/>
                <a:chExt cx="679450" cy="701675"/>
              </a:xfrm>
              <a:solidFill>
                <a:schemeClr val="bg1"/>
              </a:solidFill>
            </p:grpSpPr>
            <p:sp>
              <p:nvSpPr>
                <p:cNvPr id="43" name="î$lîďe">
                  <a:extLst>
                    <a:ext uri="{FF2B5EF4-FFF2-40B4-BE49-F238E27FC236}">
                      <a16:creationId xmlns:a16="http://schemas.microsoft.com/office/drawing/2014/main" id="{5F4F2FD4-DB4F-49C1-97D0-41449D694037}"/>
                    </a:ext>
                  </a:extLst>
                </p:cNvPr>
                <p:cNvSpPr/>
                <p:nvPr/>
              </p:nvSpPr>
              <p:spPr bwMode="auto">
                <a:xfrm>
                  <a:off x="1566863" y="584200"/>
                  <a:ext cx="339725" cy="342900"/>
                </a:xfrm>
                <a:custGeom>
                  <a:avLst/>
                  <a:gdLst/>
                  <a:ahLst/>
                  <a:cxnLst>
                    <a:cxn ang="0">
                      <a:pos x="89" y="73"/>
                    </a:cxn>
                    <a:cxn ang="0">
                      <a:pos x="69" y="52"/>
                    </a:cxn>
                    <a:cxn ang="0">
                      <a:pos x="62" y="13"/>
                    </a:cxn>
                    <a:cxn ang="0">
                      <a:pos x="13" y="13"/>
                    </a:cxn>
                    <a:cxn ang="0">
                      <a:pos x="13" y="63"/>
                    </a:cxn>
                    <a:cxn ang="0">
                      <a:pos x="52" y="70"/>
                    </a:cxn>
                    <a:cxn ang="0">
                      <a:pos x="72" y="90"/>
                    </a:cxn>
                    <a:cxn ang="0">
                      <a:pos x="89" y="73"/>
                    </a:cxn>
                    <a:cxn ang="0">
                      <a:pos x="54" y="54"/>
                    </a:cxn>
                    <a:cxn ang="0">
                      <a:pos x="22" y="54"/>
                    </a:cxn>
                    <a:cxn ang="0">
                      <a:pos x="22" y="22"/>
                    </a:cxn>
                    <a:cxn ang="0">
                      <a:pos x="54" y="22"/>
                    </a:cxn>
                    <a:cxn ang="0">
                      <a:pos x="54" y="54"/>
                    </a:cxn>
                    <a:cxn ang="0">
                      <a:pos x="54" y="54"/>
                    </a:cxn>
                    <a:cxn ang="0">
                      <a:pos x="54" y="54"/>
                    </a:cxn>
                  </a:cxnLst>
                  <a:rect l="0" t="0" r="r" b="b"/>
                  <a:pathLst>
                    <a:path w="89" h="90">
                      <a:moveTo>
                        <a:pt x="89" y="73"/>
                      </a:moveTo>
                      <a:cubicBezTo>
                        <a:pt x="69" y="52"/>
                        <a:pt x="69" y="52"/>
                        <a:pt x="69" y="52"/>
                      </a:cubicBezTo>
                      <a:cubicBezTo>
                        <a:pt x="75" y="40"/>
                        <a:pt x="73" y="24"/>
                        <a:pt x="62" y="13"/>
                      </a:cubicBezTo>
                      <a:cubicBezTo>
                        <a:pt x="49" y="0"/>
                        <a:pt x="27" y="0"/>
                        <a:pt x="13" y="13"/>
                      </a:cubicBezTo>
                      <a:cubicBezTo>
                        <a:pt x="0" y="27"/>
                        <a:pt x="0" y="49"/>
                        <a:pt x="13" y="63"/>
                      </a:cubicBezTo>
                      <a:cubicBezTo>
                        <a:pt x="24" y="73"/>
                        <a:pt x="39" y="75"/>
                        <a:pt x="52" y="70"/>
                      </a:cubicBezTo>
                      <a:cubicBezTo>
                        <a:pt x="72" y="90"/>
                        <a:pt x="72" y="90"/>
                        <a:pt x="72" y="90"/>
                      </a:cubicBezTo>
                      <a:lnTo>
                        <a:pt x="89" y="73"/>
                      </a:lnTo>
                      <a:close/>
                      <a:moveTo>
                        <a:pt x="54" y="54"/>
                      </a:moveTo>
                      <a:cubicBezTo>
                        <a:pt x="45" y="63"/>
                        <a:pt x="31" y="63"/>
                        <a:pt x="22" y="54"/>
                      </a:cubicBezTo>
                      <a:cubicBezTo>
                        <a:pt x="13" y="45"/>
                        <a:pt x="13" y="31"/>
                        <a:pt x="22" y="22"/>
                      </a:cubicBezTo>
                      <a:cubicBezTo>
                        <a:pt x="31" y="13"/>
                        <a:pt x="45" y="13"/>
                        <a:pt x="54" y="22"/>
                      </a:cubicBezTo>
                      <a:cubicBezTo>
                        <a:pt x="62" y="31"/>
                        <a:pt x="62" y="45"/>
                        <a:pt x="54" y="54"/>
                      </a:cubicBezTo>
                      <a:close/>
                      <a:moveTo>
                        <a:pt x="54" y="54"/>
                      </a:moveTo>
                      <a:cubicBezTo>
                        <a:pt x="54" y="54"/>
                        <a:pt x="54" y="54"/>
                        <a:pt x="54" y="5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šḷíḍé">
                  <a:extLst>
                    <a:ext uri="{FF2B5EF4-FFF2-40B4-BE49-F238E27FC236}">
                      <a16:creationId xmlns:a16="http://schemas.microsoft.com/office/drawing/2014/main" id="{B6DF8714-0AF0-4C86-8679-EE56EEDCAA85}"/>
                    </a:ext>
                  </a:extLst>
                </p:cNvPr>
                <p:cNvSpPr/>
                <p:nvPr/>
              </p:nvSpPr>
              <p:spPr bwMode="auto">
                <a:xfrm>
                  <a:off x="1227138" y="271463"/>
                  <a:ext cx="565150" cy="701675"/>
                </a:xfrm>
                <a:custGeom>
                  <a:avLst/>
                  <a:gdLst/>
                  <a:ahLst/>
                  <a:cxnLst>
                    <a:cxn ang="0">
                      <a:pos x="127" y="161"/>
                    </a:cxn>
                    <a:cxn ang="0">
                      <a:pos x="101" y="152"/>
                    </a:cxn>
                    <a:cxn ang="0">
                      <a:pos x="25" y="152"/>
                    </a:cxn>
                    <a:cxn ang="0">
                      <a:pos x="25" y="139"/>
                    </a:cxn>
                    <a:cxn ang="0">
                      <a:pos x="91" y="139"/>
                    </a:cxn>
                    <a:cxn ang="0">
                      <a:pos x="86" y="126"/>
                    </a:cxn>
                    <a:cxn ang="0">
                      <a:pos x="25" y="126"/>
                    </a:cxn>
                    <a:cxn ang="0">
                      <a:pos x="25" y="113"/>
                    </a:cxn>
                    <a:cxn ang="0">
                      <a:pos x="86" y="113"/>
                    </a:cxn>
                    <a:cxn ang="0">
                      <a:pos x="91" y="99"/>
                    </a:cxn>
                    <a:cxn ang="0">
                      <a:pos x="25" y="99"/>
                    </a:cxn>
                    <a:cxn ang="0">
                      <a:pos x="25" y="87"/>
                    </a:cxn>
                    <a:cxn ang="0">
                      <a:pos x="102" y="87"/>
                    </a:cxn>
                    <a:cxn ang="0">
                      <a:pos x="127" y="79"/>
                    </a:cxn>
                    <a:cxn ang="0">
                      <a:pos x="148" y="85"/>
                    </a:cxn>
                    <a:cxn ang="0">
                      <a:pos x="148" y="0"/>
                    </a:cxn>
                    <a:cxn ang="0">
                      <a:pos x="53" y="0"/>
                    </a:cxn>
                    <a:cxn ang="0">
                      <a:pos x="53" y="56"/>
                    </a:cxn>
                    <a:cxn ang="0">
                      <a:pos x="0" y="56"/>
                    </a:cxn>
                    <a:cxn ang="0">
                      <a:pos x="0" y="184"/>
                    </a:cxn>
                    <a:cxn ang="0">
                      <a:pos x="148" y="184"/>
                    </a:cxn>
                    <a:cxn ang="0">
                      <a:pos x="148" y="168"/>
                    </a:cxn>
                    <a:cxn ang="0">
                      <a:pos x="140" y="159"/>
                    </a:cxn>
                    <a:cxn ang="0">
                      <a:pos x="127" y="161"/>
                    </a:cxn>
                    <a:cxn ang="0">
                      <a:pos x="127" y="161"/>
                    </a:cxn>
                    <a:cxn ang="0">
                      <a:pos x="127" y="161"/>
                    </a:cxn>
                  </a:cxnLst>
                  <a:rect l="0" t="0" r="r" b="b"/>
                  <a:pathLst>
                    <a:path w="148" h="184">
                      <a:moveTo>
                        <a:pt x="127" y="161"/>
                      </a:moveTo>
                      <a:cubicBezTo>
                        <a:pt x="117" y="161"/>
                        <a:pt x="108" y="158"/>
                        <a:pt x="101" y="152"/>
                      </a:cubicBezTo>
                      <a:cubicBezTo>
                        <a:pt x="25" y="152"/>
                        <a:pt x="25" y="152"/>
                        <a:pt x="25" y="152"/>
                      </a:cubicBezTo>
                      <a:cubicBezTo>
                        <a:pt x="25" y="139"/>
                        <a:pt x="25" y="139"/>
                        <a:pt x="25" y="139"/>
                      </a:cubicBezTo>
                      <a:cubicBezTo>
                        <a:pt x="91" y="139"/>
                        <a:pt x="91" y="139"/>
                        <a:pt x="91" y="139"/>
                      </a:cubicBezTo>
                      <a:cubicBezTo>
                        <a:pt x="88" y="135"/>
                        <a:pt x="87" y="130"/>
                        <a:pt x="86" y="126"/>
                      </a:cubicBezTo>
                      <a:cubicBezTo>
                        <a:pt x="25" y="126"/>
                        <a:pt x="25" y="126"/>
                        <a:pt x="25" y="126"/>
                      </a:cubicBezTo>
                      <a:cubicBezTo>
                        <a:pt x="25" y="113"/>
                        <a:pt x="25" y="113"/>
                        <a:pt x="25" y="113"/>
                      </a:cubicBezTo>
                      <a:cubicBezTo>
                        <a:pt x="86" y="113"/>
                        <a:pt x="86" y="113"/>
                        <a:pt x="86" y="113"/>
                      </a:cubicBezTo>
                      <a:cubicBezTo>
                        <a:pt x="87" y="108"/>
                        <a:pt x="89" y="104"/>
                        <a:pt x="91" y="99"/>
                      </a:cubicBezTo>
                      <a:cubicBezTo>
                        <a:pt x="25" y="99"/>
                        <a:pt x="25" y="99"/>
                        <a:pt x="25" y="99"/>
                      </a:cubicBezTo>
                      <a:cubicBezTo>
                        <a:pt x="25" y="87"/>
                        <a:pt x="25" y="87"/>
                        <a:pt x="25" y="87"/>
                      </a:cubicBezTo>
                      <a:cubicBezTo>
                        <a:pt x="102" y="87"/>
                        <a:pt x="102" y="87"/>
                        <a:pt x="102" y="87"/>
                      </a:cubicBezTo>
                      <a:cubicBezTo>
                        <a:pt x="109" y="82"/>
                        <a:pt x="118" y="79"/>
                        <a:pt x="127" y="79"/>
                      </a:cubicBezTo>
                      <a:cubicBezTo>
                        <a:pt x="135" y="79"/>
                        <a:pt x="142" y="81"/>
                        <a:pt x="148" y="85"/>
                      </a:cubicBezTo>
                      <a:cubicBezTo>
                        <a:pt x="148" y="0"/>
                        <a:pt x="148" y="0"/>
                        <a:pt x="148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3" y="56"/>
                        <a:pt x="53" y="56"/>
                        <a:pt x="53" y="56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184"/>
                        <a:pt x="0" y="184"/>
                        <a:pt x="0" y="184"/>
                      </a:cubicBezTo>
                      <a:cubicBezTo>
                        <a:pt x="148" y="184"/>
                        <a:pt x="148" y="184"/>
                        <a:pt x="148" y="184"/>
                      </a:cubicBezTo>
                      <a:cubicBezTo>
                        <a:pt x="148" y="168"/>
                        <a:pt x="148" y="168"/>
                        <a:pt x="148" y="168"/>
                      </a:cubicBezTo>
                      <a:cubicBezTo>
                        <a:pt x="140" y="159"/>
                        <a:pt x="140" y="159"/>
                        <a:pt x="140" y="159"/>
                      </a:cubicBezTo>
                      <a:cubicBezTo>
                        <a:pt x="136" y="160"/>
                        <a:pt x="131" y="161"/>
                        <a:pt x="127" y="161"/>
                      </a:cubicBezTo>
                      <a:close/>
                      <a:moveTo>
                        <a:pt x="127" y="161"/>
                      </a:moveTo>
                      <a:cubicBezTo>
                        <a:pt x="127" y="161"/>
                        <a:pt x="127" y="161"/>
                        <a:pt x="127" y="16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işľîḋê">
                  <a:extLst>
                    <a:ext uri="{FF2B5EF4-FFF2-40B4-BE49-F238E27FC236}">
                      <a16:creationId xmlns:a16="http://schemas.microsoft.com/office/drawing/2014/main" id="{FCD9C05C-DA23-481D-9BD8-BE858E98D47D}"/>
                    </a:ext>
                  </a:extLst>
                </p:cNvPr>
                <p:cNvSpPr/>
                <p:nvPr/>
              </p:nvSpPr>
              <p:spPr bwMode="auto">
                <a:xfrm>
                  <a:off x="1246188" y="293688"/>
                  <a:ext cx="141288" cy="144463"/>
                </a:xfrm>
                <a:custGeom>
                  <a:avLst/>
                  <a:gdLst/>
                  <a:ahLst/>
                  <a:cxnLst>
                    <a:cxn ang="0">
                      <a:pos x="89" y="0"/>
                    </a:cxn>
                    <a:cxn ang="0">
                      <a:pos x="0" y="91"/>
                    </a:cxn>
                    <a:cxn ang="0">
                      <a:pos x="89" y="91"/>
                    </a:cxn>
                    <a:cxn ang="0">
                      <a:pos x="89" y="0"/>
                    </a:cxn>
                    <a:cxn ang="0">
                      <a:pos x="89" y="0"/>
                    </a:cxn>
                    <a:cxn ang="0">
                      <a:pos x="89" y="0"/>
                    </a:cxn>
                  </a:cxnLst>
                  <a:rect l="0" t="0" r="r" b="b"/>
                  <a:pathLst>
                    <a:path w="89" h="91">
                      <a:moveTo>
                        <a:pt x="89" y="0"/>
                      </a:moveTo>
                      <a:lnTo>
                        <a:pt x="0" y="91"/>
                      </a:lnTo>
                      <a:lnTo>
                        <a:pt x="89" y="91"/>
                      </a:lnTo>
                      <a:lnTo>
                        <a:pt x="89" y="0"/>
                      </a:lnTo>
                      <a:close/>
                      <a:moveTo>
                        <a:pt x="89" y="0"/>
                      </a:moveTo>
                      <a:lnTo>
                        <a:pt x="89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îṩ1iďé">
                  <a:extLst>
                    <a:ext uri="{FF2B5EF4-FFF2-40B4-BE49-F238E27FC236}">
                      <a16:creationId xmlns:a16="http://schemas.microsoft.com/office/drawing/2014/main" id="{936F3156-D902-4CCC-AA5F-28604ECA23A8}"/>
                    </a:ext>
                  </a:extLst>
                </p:cNvPr>
                <p:cNvSpPr/>
                <p:nvPr/>
              </p:nvSpPr>
              <p:spPr bwMode="auto">
                <a:xfrm>
                  <a:off x="1246188" y="293688"/>
                  <a:ext cx="141288" cy="144463"/>
                </a:xfrm>
                <a:custGeom>
                  <a:avLst/>
                  <a:gdLst/>
                  <a:ahLst/>
                  <a:cxnLst>
                    <a:cxn ang="0">
                      <a:pos x="89" y="0"/>
                    </a:cxn>
                    <a:cxn ang="0">
                      <a:pos x="0" y="91"/>
                    </a:cxn>
                    <a:cxn ang="0">
                      <a:pos x="89" y="91"/>
                    </a:cxn>
                    <a:cxn ang="0">
                      <a:pos x="89" y="0"/>
                    </a:cxn>
                    <a:cxn ang="0">
                      <a:pos x="89" y="0"/>
                    </a:cxn>
                    <a:cxn ang="0">
                      <a:pos x="89" y="0"/>
                    </a:cxn>
                  </a:cxnLst>
                  <a:rect l="0" t="0" r="r" b="b"/>
                  <a:pathLst>
                    <a:path w="89" h="91">
                      <a:moveTo>
                        <a:pt x="89" y="0"/>
                      </a:moveTo>
                      <a:lnTo>
                        <a:pt x="0" y="91"/>
                      </a:lnTo>
                      <a:lnTo>
                        <a:pt x="89" y="91"/>
                      </a:lnTo>
                      <a:lnTo>
                        <a:pt x="89" y="0"/>
                      </a:lnTo>
                      <a:moveTo>
                        <a:pt x="89" y="0"/>
                      </a:moveTo>
                      <a:lnTo>
                        <a:pt x="89" y="0"/>
                      </a:ln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2" name="íŝḷiďe">
                <a:extLst>
                  <a:ext uri="{FF2B5EF4-FFF2-40B4-BE49-F238E27FC236}">
                    <a16:creationId xmlns:a16="http://schemas.microsoft.com/office/drawing/2014/main" id="{C353C0D4-CF64-4C1D-8A1B-CF107E6C8D2F}"/>
                  </a:ext>
                </a:extLst>
              </p:cNvPr>
              <p:cNvSpPr txBox="1"/>
              <p:nvPr/>
            </p:nvSpPr>
            <p:spPr>
              <a:xfrm rot="5400000">
                <a:off x="5221969" y="1860399"/>
                <a:ext cx="702014" cy="140403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Autofit/>
              </a:bodyPr>
              <a:lstStyle/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íṣlïḑê">
              <a:extLst>
                <a:ext uri="{FF2B5EF4-FFF2-40B4-BE49-F238E27FC236}">
                  <a16:creationId xmlns:a16="http://schemas.microsoft.com/office/drawing/2014/main" id="{EE36D9CA-ACCC-4B87-8F5A-4FB2D75AACBF}"/>
                </a:ext>
              </a:extLst>
            </p:cNvPr>
            <p:cNvGrpSpPr/>
            <p:nvPr/>
          </p:nvGrpSpPr>
          <p:grpSpPr>
            <a:xfrm rot="16200000">
              <a:off x="5605221" y="1715976"/>
              <a:ext cx="1028495" cy="1077218"/>
              <a:chOff x="4242285" y="1579595"/>
              <a:chExt cx="670263" cy="702014"/>
            </a:xfrm>
          </p:grpSpPr>
          <p:grpSp>
            <p:nvGrpSpPr>
              <p:cNvPr id="37" name="îṩḷîďe">
                <a:extLst>
                  <a:ext uri="{FF2B5EF4-FFF2-40B4-BE49-F238E27FC236}">
                    <a16:creationId xmlns:a16="http://schemas.microsoft.com/office/drawing/2014/main" id="{E4783BAB-0A9C-423D-BC0F-6D435657C70D}"/>
                  </a:ext>
                </a:extLst>
              </p:cNvPr>
              <p:cNvGrpSpPr/>
              <p:nvPr/>
            </p:nvGrpSpPr>
            <p:grpSpPr>
              <a:xfrm rot="5400000">
                <a:off x="4506512" y="1694737"/>
                <a:ext cx="345959" cy="466113"/>
                <a:chOff x="1982788" y="820738"/>
                <a:chExt cx="1060450" cy="1428750"/>
              </a:xfrm>
              <a:solidFill>
                <a:schemeClr val="bg1"/>
              </a:solidFill>
            </p:grpSpPr>
            <p:sp>
              <p:nvSpPr>
                <p:cNvPr id="39" name="ísľïḓe">
                  <a:extLst>
                    <a:ext uri="{FF2B5EF4-FFF2-40B4-BE49-F238E27FC236}">
                      <a16:creationId xmlns:a16="http://schemas.microsoft.com/office/drawing/2014/main" id="{0501E5A3-DD9F-4177-BF68-8A0CD8FB791D}"/>
                    </a:ext>
                  </a:extLst>
                </p:cNvPr>
                <p:cNvSpPr/>
                <p:nvPr/>
              </p:nvSpPr>
              <p:spPr bwMode="auto">
                <a:xfrm>
                  <a:off x="2193926" y="1239838"/>
                  <a:ext cx="682625" cy="590550"/>
                </a:xfrm>
                <a:custGeom>
                  <a:avLst/>
                  <a:gdLst/>
                  <a:ahLst/>
                  <a:cxnLst>
                    <a:cxn ang="0">
                      <a:pos x="170" y="1"/>
                    </a:cxn>
                    <a:cxn ang="0">
                      <a:pos x="63" y="93"/>
                    </a:cxn>
                    <a:cxn ang="0">
                      <a:pos x="23" y="62"/>
                    </a:cxn>
                    <a:cxn ang="0">
                      <a:pos x="1" y="81"/>
                    </a:cxn>
                    <a:cxn ang="0">
                      <a:pos x="74" y="155"/>
                    </a:cxn>
                    <a:cxn ang="0">
                      <a:pos x="76" y="156"/>
                    </a:cxn>
                    <a:cxn ang="0">
                      <a:pos x="76" y="156"/>
                    </a:cxn>
                    <a:cxn ang="0">
                      <a:pos x="78" y="154"/>
                    </a:cxn>
                    <a:cxn ang="0">
                      <a:pos x="178" y="16"/>
                    </a:cxn>
                    <a:cxn ang="0">
                      <a:pos x="179" y="12"/>
                    </a:cxn>
                    <a:cxn ang="0">
                      <a:pos x="170" y="1"/>
                    </a:cxn>
                    <a:cxn ang="0">
                      <a:pos x="170" y="1"/>
                    </a:cxn>
                    <a:cxn ang="0">
                      <a:pos x="170" y="1"/>
                    </a:cxn>
                  </a:cxnLst>
                  <a:rect l="0" t="0" r="r" b="b"/>
                  <a:pathLst>
                    <a:path w="180" h="156">
                      <a:moveTo>
                        <a:pt x="170" y="1"/>
                      </a:moveTo>
                      <a:cubicBezTo>
                        <a:pt x="117" y="33"/>
                        <a:pt x="79" y="75"/>
                        <a:pt x="63" y="93"/>
                      </a:cubicBezTo>
                      <a:cubicBezTo>
                        <a:pt x="23" y="62"/>
                        <a:pt x="23" y="62"/>
                        <a:pt x="23" y="62"/>
                      </a:cubicBezTo>
                      <a:cubicBezTo>
                        <a:pt x="22" y="61"/>
                        <a:pt x="0" y="80"/>
                        <a:pt x="1" y="81"/>
                      </a:cubicBezTo>
                      <a:cubicBezTo>
                        <a:pt x="74" y="155"/>
                        <a:pt x="74" y="155"/>
                        <a:pt x="74" y="155"/>
                      </a:cubicBezTo>
                      <a:cubicBezTo>
                        <a:pt x="74" y="155"/>
                        <a:pt x="75" y="156"/>
                        <a:pt x="76" y="156"/>
                      </a:cubicBezTo>
                      <a:cubicBezTo>
                        <a:pt x="76" y="156"/>
                        <a:pt x="76" y="156"/>
                        <a:pt x="76" y="156"/>
                      </a:cubicBezTo>
                      <a:cubicBezTo>
                        <a:pt x="77" y="156"/>
                        <a:pt x="78" y="155"/>
                        <a:pt x="78" y="154"/>
                      </a:cubicBezTo>
                      <a:cubicBezTo>
                        <a:pt x="90" y="124"/>
                        <a:pt x="129" y="61"/>
                        <a:pt x="178" y="16"/>
                      </a:cubicBezTo>
                      <a:cubicBezTo>
                        <a:pt x="179" y="15"/>
                        <a:pt x="180" y="13"/>
                        <a:pt x="179" y="12"/>
                      </a:cubicBezTo>
                      <a:cubicBezTo>
                        <a:pt x="179" y="12"/>
                        <a:pt x="171" y="0"/>
                        <a:pt x="170" y="1"/>
                      </a:cubicBezTo>
                      <a:close/>
                      <a:moveTo>
                        <a:pt x="170" y="1"/>
                      </a:moveTo>
                      <a:cubicBezTo>
                        <a:pt x="170" y="1"/>
                        <a:pt x="170" y="1"/>
                        <a:pt x="170" y="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sḷiḍé">
                  <a:extLst>
                    <a:ext uri="{FF2B5EF4-FFF2-40B4-BE49-F238E27FC236}">
                      <a16:creationId xmlns:a16="http://schemas.microsoft.com/office/drawing/2014/main" id="{2DFECACA-FBCB-47F0-BFCB-73E36D95BC54}"/>
                    </a:ext>
                  </a:extLst>
                </p:cNvPr>
                <p:cNvSpPr/>
                <p:nvPr/>
              </p:nvSpPr>
              <p:spPr bwMode="auto">
                <a:xfrm>
                  <a:off x="1982788" y="820738"/>
                  <a:ext cx="1060450" cy="1428750"/>
                </a:xfrm>
                <a:custGeom>
                  <a:avLst/>
                  <a:gdLst/>
                  <a:ahLst/>
                  <a:cxnLst>
                    <a:cxn ang="0">
                      <a:pos x="274" y="46"/>
                    </a:cxn>
                    <a:cxn ang="0">
                      <a:pos x="145" y="4"/>
                    </a:cxn>
                    <a:cxn ang="0">
                      <a:pos x="140" y="0"/>
                    </a:cxn>
                    <a:cxn ang="0">
                      <a:pos x="140" y="0"/>
                    </a:cxn>
                    <a:cxn ang="0">
                      <a:pos x="135" y="4"/>
                    </a:cxn>
                    <a:cxn ang="0">
                      <a:pos x="6" y="46"/>
                    </a:cxn>
                    <a:cxn ang="0">
                      <a:pos x="0" y="52"/>
                    </a:cxn>
                    <a:cxn ang="0">
                      <a:pos x="0" y="239"/>
                    </a:cxn>
                    <a:cxn ang="0">
                      <a:pos x="138" y="377"/>
                    </a:cxn>
                    <a:cxn ang="0">
                      <a:pos x="140" y="378"/>
                    </a:cxn>
                    <a:cxn ang="0">
                      <a:pos x="142" y="377"/>
                    </a:cxn>
                    <a:cxn ang="0">
                      <a:pos x="280" y="239"/>
                    </a:cxn>
                    <a:cxn ang="0">
                      <a:pos x="280" y="52"/>
                    </a:cxn>
                    <a:cxn ang="0">
                      <a:pos x="274" y="46"/>
                    </a:cxn>
                    <a:cxn ang="0">
                      <a:pos x="249" y="228"/>
                    </a:cxn>
                    <a:cxn ang="0">
                      <a:pos x="142" y="336"/>
                    </a:cxn>
                    <a:cxn ang="0">
                      <a:pos x="140" y="337"/>
                    </a:cxn>
                    <a:cxn ang="0">
                      <a:pos x="138" y="336"/>
                    </a:cxn>
                    <a:cxn ang="0">
                      <a:pos x="31" y="228"/>
                    </a:cxn>
                    <a:cxn ang="0">
                      <a:pos x="31" y="81"/>
                    </a:cxn>
                    <a:cxn ang="0">
                      <a:pos x="35" y="77"/>
                    </a:cxn>
                    <a:cxn ang="0">
                      <a:pos x="136" y="44"/>
                    </a:cxn>
                    <a:cxn ang="0">
                      <a:pos x="140" y="41"/>
                    </a:cxn>
                    <a:cxn ang="0">
                      <a:pos x="140" y="41"/>
                    </a:cxn>
                    <a:cxn ang="0">
                      <a:pos x="144" y="44"/>
                    </a:cxn>
                    <a:cxn ang="0">
                      <a:pos x="245" y="77"/>
                    </a:cxn>
                    <a:cxn ang="0">
                      <a:pos x="249" y="81"/>
                    </a:cxn>
                    <a:cxn ang="0">
                      <a:pos x="249" y="228"/>
                    </a:cxn>
                    <a:cxn ang="0">
                      <a:pos x="249" y="228"/>
                    </a:cxn>
                    <a:cxn ang="0">
                      <a:pos x="249" y="228"/>
                    </a:cxn>
                  </a:cxnLst>
                  <a:rect l="0" t="0" r="r" b="b"/>
                  <a:pathLst>
                    <a:path w="280" h="378">
                      <a:moveTo>
                        <a:pt x="274" y="46"/>
                      </a:moveTo>
                      <a:cubicBezTo>
                        <a:pt x="164" y="46"/>
                        <a:pt x="145" y="4"/>
                        <a:pt x="145" y="4"/>
                      </a:cubicBezTo>
                      <a:cubicBezTo>
                        <a:pt x="144" y="2"/>
                        <a:pt x="142" y="0"/>
                        <a:pt x="140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138" y="0"/>
                        <a:pt x="136" y="2"/>
                        <a:pt x="135" y="4"/>
                      </a:cubicBezTo>
                      <a:cubicBezTo>
                        <a:pt x="135" y="4"/>
                        <a:pt x="116" y="46"/>
                        <a:pt x="6" y="46"/>
                      </a:cubicBezTo>
                      <a:cubicBezTo>
                        <a:pt x="3" y="46"/>
                        <a:pt x="0" y="49"/>
                        <a:pt x="0" y="52"/>
                      </a:cubicBezTo>
                      <a:cubicBezTo>
                        <a:pt x="0" y="239"/>
                        <a:pt x="0" y="239"/>
                        <a:pt x="0" y="239"/>
                      </a:cubicBezTo>
                      <a:cubicBezTo>
                        <a:pt x="0" y="316"/>
                        <a:pt x="132" y="375"/>
                        <a:pt x="138" y="377"/>
                      </a:cubicBezTo>
                      <a:cubicBezTo>
                        <a:pt x="139" y="377"/>
                        <a:pt x="139" y="378"/>
                        <a:pt x="140" y="378"/>
                      </a:cubicBezTo>
                      <a:cubicBezTo>
                        <a:pt x="141" y="378"/>
                        <a:pt x="142" y="377"/>
                        <a:pt x="142" y="377"/>
                      </a:cubicBezTo>
                      <a:cubicBezTo>
                        <a:pt x="148" y="375"/>
                        <a:pt x="280" y="316"/>
                        <a:pt x="280" y="239"/>
                      </a:cubicBezTo>
                      <a:cubicBezTo>
                        <a:pt x="280" y="52"/>
                        <a:pt x="280" y="52"/>
                        <a:pt x="280" y="52"/>
                      </a:cubicBezTo>
                      <a:cubicBezTo>
                        <a:pt x="280" y="49"/>
                        <a:pt x="277" y="46"/>
                        <a:pt x="274" y="46"/>
                      </a:cubicBezTo>
                      <a:close/>
                      <a:moveTo>
                        <a:pt x="249" y="228"/>
                      </a:moveTo>
                      <a:cubicBezTo>
                        <a:pt x="249" y="288"/>
                        <a:pt x="146" y="334"/>
                        <a:pt x="142" y="336"/>
                      </a:cubicBezTo>
                      <a:cubicBezTo>
                        <a:pt x="141" y="337"/>
                        <a:pt x="141" y="337"/>
                        <a:pt x="140" y="337"/>
                      </a:cubicBezTo>
                      <a:cubicBezTo>
                        <a:pt x="139" y="337"/>
                        <a:pt x="139" y="337"/>
                        <a:pt x="138" y="336"/>
                      </a:cubicBezTo>
                      <a:cubicBezTo>
                        <a:pt x="134" y="334"/>
                        <a:pt x="31" y="288"/>
                        <a:pt x="31" y="228"/>
                      </a:cubicBezTo>
                      <a:cubicBezTo>
                        <a:pt x="31" y="81"/>
                        <a:pt x="31" y="81"/>
                        <a:pt x="31" y="81"/>
                      </a:cubicBezTo>
                      <a:cubicBezTo>
                        <a:pt x="31" y="79"/>
                        <a:pt x="33" y="77"/>
                        <a:pt x="35" y="77"/>
                      </a:cubicBezTo>
                      <a:cubicBezTo>
                        <a:pt x="121" y="77"/>
                        <a:pt x="136" y="44"/>
                        <a:pt x="136" y="44"/>
                      </a:cubicBezTo>
                      <a:cubicBezTo>
                        <a:pt x="137" y="42"/>
                        <a:pt x="138" y="41"/>
                        <a:pt x="140" y="41"/>
                      </a:cubicBezTo>
                      <a:cubicBezTo>
                        <a:pt x="140" y="41"/>
                        <a:pt x="140" y="41"/>
                        <a:pt x="140" y="41"/>
                      </a:cubicBezTo>
                      <a:cubicBezTo>
                        <a:pt x="142" y="41"/>
                        <a:pt x="143" y="42"/>
                        <a:pt x="144" y="44"/>
                      </a:cubicBezTo>
                      <a:cubicBezTo>
                        <a:pt x="144" y="44"/>
                        <a:pt x="159" y="77"/>
                        <a:pt x="245" y="77"/>
                      </a:cubicBezTo>
                      <a:cubicBezTo>
                        <a:pt x="247" y="77"/>
                        <a:pt x="249" y="79"/>
                        <a:pt x="249" y="81"/>
                      </a:cubicBezTo>
                      <a:lnTo>
                        <a:pt x="249" y="228"/>
                      </a:lnTo>
                      <a:close/>
                      <a:moveTo>
                        <a:pt x="249" y="228"/>
                      </a:moveTo>
                      <a:cubicBezTo>
                        <a:pt x="249" y="228"/>
                        <a:pt x="249" y="228"/>
                        <a:pt x="249" y="228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8" name="íṩḷiḑé">
                <a:extLst>
                  <a:ext uri="{FF2B5EF4-FFF2-40B4-BE49-F238E27FC236}">
                    <a16:creationId xmlns:a16="http://schemas.microsoft.com/office/drawing/2014/main" id="{FBC05F64-C700-4634-873E-1BB53325E3CE}"/>
                  </a:ext>
                </a:extLst>
              </p:cNvPr>
              <p:cNvSpPr txBox="1"/>
              <p:nvPr/>
            </p:nvSpPr>
            <p:spPr>
              <a:xfrm rot="5400000">
                <a:off x="3961480" y="1860400"/>
                <a:ext cx="702014" cy="140403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Autofit/>
              </a:bodyPr>
              <a:lstStyle/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íšḻïḍê">
              <a:extLst>
                <a:ext uri="{FF2B5EF4-FFF2-40B4-BE49-F238E27FC236}">
                  <a16:creationId xmlns:a16="http://schemas.microsoft.com/office/drawing/2014/main" id="{E9680105-E5A6-4AA6-B297-6B65E7038241}"/>
                </a:ext>
              </a:extLst>
            </p:cNvPr>
            <p:cNvGrpSpPr/>
            <p:nvPr/>
          </p:nvGrpSpPr>
          <p:grpSpPr>
            <a:xfrm rot="16200000">
              <a:off x="2747576" y="1726316"/>
              <a:ext cx="991943" cy="1077219"/>
              <a:chOff x="3035685" y="1579591"/>
              <a:chExt cx="646441" cy="702015"/>
            </a:xfrm>
          </p:grpSpPr>
          <p:grpSp>
            <p:nvGrpSpPr>
              <p:cNvPr id="31" name="íṧḻíďê">
                <a:extLst>
                  <a:ext uri="{FF2B5EF4-FFF2-40B4-BE49-F238E27FC236}">
                    <a16:creationId xmlns:a16="http://schemas.microsoft.com/office/drawing/2014/main" id="{F25321DA-AFA9-4994-9B64-8B0BCFB2BD34}"/>
                  </a:ext>
                </a:extLst>
              </p:cNvPr>
              <p:cNvGrpSpPr/>
              <p:nvPr/>
            </p:nvGrpSpPr>
            <p:grpSpPr>
              <a:xfrm rot="5400000">
                <a:off x="3188345" y="1748463"/>
                <a:ext cx="584314" cy="403248"/>
                <a:chOff x="1616075" y="463551"/>
                <a:chExt cx="1173163" cy="809625"/>
              </a:xfrm>
              <a:solidFill>
                <a:schemeClr val="bg1"/>
              </a:solidFill>
            </p:grpSpPr>
            <p:sp>
              <p:nvSpPr>
                <p:cNvPr id="33" name="îŝlïḍe">
                  <a:extLst>
                    <a:ext uri="{FF2B5EF4-FFF2-40B4-BE49-F238E27FC236}">
                      <a16:creationId xmlns:a16="http://schemas.microsoft.com/office/drawing/2014/main" id="{E6EE8115-83C4-4C61-995F-ED94E9D93099}"/>
                    </a:ext>
                  </a:extLst>
                </p:cNvPr>
                <p:cNvSpPr/>
                <p:nvPr/>
              </p:nvSpPr>
              <p:spPr bwMode="auto">
                <a:xfrm>
                  <a:off x="1616075" y="463551"/>
                  <a:ext cx="814388" cy="804863"/>
                </a:xfrm>
                <a:custGeom>
                  <a:avLst/>
                  <a:gdLst/>
                  <a:ahLst/>
                  <a:cxnLst>
                    <a:cxn ang="0">
                      <a:pos x="215" y="95"/>
                    </a:cxn>
                    <a:cxn ang="0">
                      <a:pos x="190" y="38"/>
                    </a:cxn>
                    <a:cxn ang="0">
                      <a:pos x="165" y="19"/>
                    </a:cxn>
                    <a:cxn ang="0">
                      <a:pos x="117" y="0"/>
                    </a:cxn>
                    <a:cxn ang="0">
                      <a:pos x="75" y="28"/>
                    </a:cxn>
                    <a:cxn ang="0">
                      <a:pos x="38" y="24"/>
                    </a:cxn>
                    <a:cxn ang="0">
                      <a:pos x="28" y="74"/>
                    </a:cxn>
                    <a:cxn ang="0">
                      <a:pos x="0" y="116"/>
                    </a:cxn>
                    <a:cxn ang="0">
                      <a:pos x="25" y="174"/>
                    </a:cxn>
                    <a:cxn ang="0">
                      <a:pos x="50" y="192"/>
                    </a:cxn>
                    <a:cxn ang="0">
                      <a:pos x="98" y="212"/>
                    </a:cxn>
                    <a:cxn ang="0">
                      <a:pos x="141" y="183"/>
                    </a:cxn>
                    <a:cxn ang="0">
                      <a:pos x="177" y="187"/>
                    </a:cxn>
                    <a:cxn ang="0">
                      <a:pos x="187" y="138"/>
                    </a:cxn>
                    <a:cxn ang="0">
                      <a:pos x="165" y="174"/>
                    </a:cxn>
                    <a:cxn ang="0">
                      <a:pos x="140" y="164"/>
                    </a:cxn>
                    <a:cxn ang="0">
                      <a:pos x="126" y="173"/>
                    </a:cxn>
                    <a:cxn ang="0">
                      <a:pos x="99" y="194"/>
                    </a:cxn>
                    <a:cxn ang="0">
                      <a:pos x="88" y="170"/>
                    </a:cxn>
                    <a:cxn ang="0">
                      <a:pos x="72" y="166"/>
                    </a:cxn>
                    <a:cxn ang="0">
                      <a:pos x="38" y="162"/>
                    </a:cxn>
                    <a:cxn ang="0">
                      <a:pos x="48" y="138"/>
                    </a:cxn>
                    <a:cxn ang="0">
                      <a:pos x="39" y="123"/>
                    </a:cxn>
                    <a:cxn ang="0">
                      <a:pos x="17" y="97"/>
                    </a:cxn>
                    <a:cxn ang="0">
                      <a:pos x="42" y="87"/>
                    </a:cxn>
                    <a:cxn ang="0">
                      <a:pos x="46" y="71"/>
                    </a:cxn>
                    <a:cxn ang="0">
                      <a:pos x="50" y="38"/>
                    </a:cxn>
                    <a:cxn ang="0">
                      <a:pos x="75" y="47"/>
                    </a:cxn>
                    <a:cxn ang="0">
                      <a:pos x="90" y="38"/>
                    </a:cxn>
                    <a:cxn ang="0">
                      <a:pos x="116" y="18"/>
                    </a:cxn>
                    <a:cxn ang="0">
                      <a:pos x="127" y="42"/>
                    </a:cxn>
                    <a:cxn ang="0">
                      <a:pos x="144" y="46"/>
                    </a:cxn>
                    <a:cxn ang="0">
                      <a:pos x="177" y="49"/>
                    </a:cxn>
                    <a:cxn ang="0">
                      <a:pos x="167" y="74"/>
                    </a:cxn>
                    <a:cxn ang="0">
                      <a:pos x="177" y="88"/>
                    </a:cxn>
                    <a:cxn ang="0">
                      <a:pos x="198" y="114"/>
                    </a:cxn>
                    <a:cxn ang="0">
                      <a:pos x="173" y="125"/>
                    </a:cxn>
                    <a:cxn ang="0">
                      <a:pos x="169" y="141"/>
                    </a:cxn>
                    <a:cxn ang="0">
                      <a:pos x="165" y="174"/>
                    </a:cxn>
                    <a:cxn ang="0">
                      <a:pos x="165" y="174"/>
                    </a:cxn>
                  </a:cxnLst>
                  <a:rect l="0" t="0" r="r" b="b"/>
                  <a:pathLst>
                    <a:path w="215" h="212">
                      <a:moveTo>
                        <a:pt x="215" y="115"/>
                      </a:moveTo>
                      <a:cubicBezTo>
                        <a:pt x="215" y="95"/>
                        <a:pt x="215" y="95"/>
                        <a:pt x="215" y="95"/>
                      </a:cubicBezTo>
                      <a:cubicBezTo>
                        <a:pt x="215" y="84"/>
                        <a:pt x="209" y="81"/>
                        <a:pt x="187" y="73"/>
                      </a:cubicBezTo>
                      <a:cubicBezTo>
                        <a:pt x="196" y="52"/>
                        <a:pt x="198" y="45"/>
                        <a:pt x="190" y="38"/>
                      </a:cubicBezTo>
                      <a:cubicBezTo>
                        <a:pt x="176" y="24"/>
                        <a:pt x="176" y="24"/>
                        <a:pt x="176" y="24"/>
                      </a:cubicBezTo>
                      <a:cubicBezTo>
                        <a:pt x="173" y="21"/>
                        <a:pt x="169" y="19"/>
                        <a:pt x="165" y="19"/>
                      </a:cubicBezTo>
                      <a:cubicBezTo>
                        <a:pt x="163" y="19"/>
                        <a:pt x="160" y="19"/>
                        <a:pt x="140" y="28"/>
                      </a:cubicBezTo>
                      <a:cubicBezTo>
                        <a:pt x="131" y="7"/>
                        <a:pt x="128" y="0"/>
                        <a:pt x="117" y="0"/>
                      </a:cubicBezTo>
                      <a:cubicBezTo>
                        <a:pt x="97" y="0"/>
                        <a:pt x="97" y="0"/>
                        <a:pt x="97" y="0"/>
                      </a:cubicBezTo>
                      <a:cubicBezTo>
                        <a:pt x="86" y="0"/>
                        <a:pt x="83" y="6"/>
                        <a:pt x="75" y="28"/>
                      </a:cubicBezTo>
                      <a:cubicBezTo>
                        <a:pt x="55" y="20"/>
                        <a:pt x="52" y="20"/>
                        <a:pt x="49" y="20"/>
                      </a:cubicBezTo>
                      <a:cubicBezTo>
                        <a:pt x="45" y="20"/>
                        <a:pt x="41" y="22"/>
                        <a:pt x="38" y="24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16" y="46"/>
                        <a:pt x="19" y="54"/>
                        <a:pt x="28" y="74"/>
                      </a:cubicBezTo>
                      <a:cubicBezTo>
                        <a:pt x="6" y="82"/>
                        <a:pt x="0" y="85"/>
                        <a:pt x="0" y="96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7"/>
                        <a:pt x="7" y="130"/>
                        <a:pt x="28" y="138"/>
                      </a:cubicBezTo>
                      <a:cubicBezTo>
                        <a:pt x="19" y="159"/>
                        <a:pt x="17" y="166"/>
                        <a:pt x="25" y="174"/>
                      </a:cubicBezTo>
                      <a:cubicBezTo>
                        <a:pt x="39" y="188"/>
                        <a:pt x="39" y="188"/>
                        <a:pt x="39" y="188"/>
                      </a:cubicBezTo>
                      <a:cubicBezTo>
                        <a:pt x="42" y="191"/>
                        <a:pt x="46" y="192"/>
                        <a:pt x="50" y="192"/>
                      </a:cubicBezTo>
                      <a:cubicBezTo>
                        <a:pt x="53" y="192"/>
                        <a:pt x="55" y="192"/>
                        <a:pt x="75" y="184"/>
                      </a:cubicBezTo>
                      <a:cubicBezTo>
                        <a:pt x="84" y="205"/>
                        <a:pt x="87" y="212"/>
                        <a:pt x="98" y="212"/>
                      </a:cubicBezTo>
                      <a:cubicBezTo>
                        <a:pt x="118" y="212"/>
                        <a:pt x="118" y="212"/>
                        <a:pt x="118" y="212"/>
                      </a:cubicBezTo>
                      <a:cubicBezTo>
                        <a:pt x="129" y="212"/>
                        <a:pt x="132" y="206"/>
                        <a:pt x="141" y="183"/>
                      </a:cubicBezTo>
                      <a:cubicBezTo>
                        <a:pt x="161" y="192"/>
                        <a:pt x="164" y="192"/>
                        <a:pt x="166" y="192"/>
                      </a:cubicBezTo>
                      <a:cubicBezTo>
                        <a:pt x="170" y="192"/>
                        <a:pt x="174" y="190"/>
                        <a:pt x="177" y="187"/>
                      </a:cubicBezTo>
                      <a:cubicBezTo>
                        <a:pt x="191" y="173"/>
                        <a:pt x="191" y="173"/>
                        <a:pt x="191" y="173"/>
                      </a:cubicBezTo>
                      <a:cubicBezTo>
                        <a:pt x="199" y="165"/>
                        <a:pt x="196" y="158"/>
                        <a:pt x="187" y="138"/>
                      </a:cubicBezTo>
                      <a:cubicBezTo>
                        <a:pt x="209" y="130"/>
                        <a:pt x="215" y="126"/>
                        <a:pt x="215" y="115"/>
                      </a:cubicBezTo>
                      <a:close/>
                      <a:moveTo>
                        <a:pt x="165" y="174"/>
                      </a:moveTo>
                      <a:cubicBezTo>
                        <a:pt x="163" y="174"/>
                        <a:pt x="158" y="172"/>
                        <a:pt x="144" y="166"/>
                      </a:cubicBezTo>
                      <a:cubicBezTo>
                        <a:pt x="140" y="164"/>
                        <a:pt x="140" y="164"/>
                        <a:pt x="140" y="164"/>
                      </a:cubicBezTo>
                      <a:cubicBezTo>
                        <a:pt x="127" y="170"/>
                        <a:pt x="127" y="170"/>
                        <a:pt x="127" y="170"/>
                      </a:cubicBezTo>
                      <a:cubicBezTo>
                        <a:pt x="126" y="173"/>
                        <a:pt x="126" y="173"/>
                        <a:pt x="126" y="173"/>
                      </a:cubicBezTo>
                      <a:cubicBezTo>
                        <a:pt x="124" y="178"/>
                        <a:pt x="119" y="190"/>
                        <a:pt x="117" y="194"/>
                      </a:cubicBezTo>
                      <a:cubicBezTo>
                        <a:pt x="99" y="194"/>
                        <a:pt x="99" y="194"/>
                        <a:pt x="99" y="194"/>
                      </a:cubicBezTo>
                      <a:cubicBezTo>
                        <a:pt x="97" y="190"/>
                        <a:pt x="92" y="178"/>
                        <a:pt x="90" y="173"/>
                      </a:cubicBezTo>
                      <a:cubicBezTo>
                        <a:pt x="88" y="170"/>
                        <a:pt x="88" y="170"/>
                        <a:pt x="88" y="170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2" y="166"/>
                        <a:pt x="72" y="166"/>
                        <a:pt x="72" y="166"/>
                      </a:cubicBezTo>
                      <a:cubicBezTo>
                        <a:pt x="57" y="172"/>
                        <a:pt x="52" y="174"/>
                        <a:pt x="51" y="175"/>
                      </a:cubicBezTo>
                      <a:cubicBezTo>
                        <a:pt x="38" y="162"/>
                        <a:pt x="38" y="162"/>
                        <a:pt x="38" y="162"/>
                      </a:cubicBezTo>
                      <a:cubicBezTo>
                        <a:pt x="39" y="158"/>
                        <a:pt x="44" y="146"/>
                        <a:pt x="46" y="141"/>
                      </a:cubicBezTo>
                      <a:cubicBezTo>
                        <a:pt x="48" y="138"/>
                        <a:pt x="48" y="138"/>
                        <a:pt x="48" y="138"/>
                      </a:cubicBezTo>
                      <a:cubicBezTo>
                        <a:pt x="42" y="125"/>
                        <a:pt x="42" y="125"/>
                        <a:pt x="42" y="125"/>
                      </a:cubicBezTo>
                      <a:cubicBezTo>
                        <a:pt x="39" y="123"/>
                        <a:pt x="39" y="123"/>
                        <a:pt x="39" y="123"/>
                      </a:cubicBezTo>
                      <a:cubicBezTo>
                        <a:pt x="34" y="122"/>
                        <a:pt x="22" y="117"/>
                        <a:pt x="17" y="115"/>
                      </a:cubicBezTo>
                      <a:cubicBezTo>
                        <a:pt x="17" y="97"/>
                        <a:pt x="17" y="97"/>
                        <a:pt x="17" y="97"/>
                      </a:cubicBezTo>
                      <a:cubicBezTo>
                        <a:pt x="22" y="95"/>
                        <a:pt x="33" y="91"/>
                        <a:pt x="39" y="88"/>
                      </a:cubicBezTo>
                      <a:cubicBezTo>
                        <a:pt x="42" y="87"/>
                        <a:pt x="42" y="87"/>
                        <a:pt x="42" y="87"/>
                      </a:cubicBezTo>
                      <a:cubicBezTo>
                        <a:pt x="48" y="74"/>
                        <a:pt x="48" y="74"/>
                        <a:pt x="48" y="74"/>
                      </a:cubicBezTo>
                      <a:cubicBezTo>
                        <a:pt x="46" y="71"/>
                        <a:pt x="46" y="71"/>
                        <a:pt x="46" y="71"/>
                      </a:cubicBezTo>
                      <a:cubicBezTo>
                        <a:pt x="44" y="66"/>
                        <a:pt x="39" y="55"/>
                        <a:pt x="37" y="50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2" y="38"/>
                        <a:pt x="57" y="40"/>
                        <a:pt x="72" y="46"/>
                      </a:cubicBezTo>
                      <a:cubicBezTo>
                        <a:pt x="75" y="47"/>
                        <a:pt x="75" y="47"/>
                        <a:pt x="75" y="47"/>
                      </a:cubicBezTo>
                      <a:cubicBezTo>
                        <a:pt x="88" y="42"/>
                        <a:pt x="88" y="42"/>
                        <a:pt x="88" y="42"/>
                      </a:cubicBezTo>
                      <a:cubicBezTo>
                        <a:pt x="90" y="38"/>
                        <a:pt x="90" y="38"/>
                        <a:pt x="90" y="38"/>
                      </a:cubicBezTo>
                      <a:cubicBezTo>
                        <a:pt x="91" y="34"/>
                        <a:pt x="96" y="22"/>
                        <a:pt x="98" y="18"/>
                      </a:cubicBezTo>
                      <a:cubicBezTo>
                        <a:pt x="116" y="18"/>
                        <a:pt x="116" y="18"/>
                        <a:pt x="116" y="18"/>
                      </a:cubicBezTo>
                      <a:cubicBezTo>
                        <a:pt x="119" y="22"/>
                        <a:pt x="124" y="34"/>
                        <a:pt x="125" y="39"/>
                      </a:cubicBezTo>
                      <a:cubicBezTo>
                        <a:pt x="127" y="42"/>
                        <a:pt x="127" y="42"/>
                        <a:pt x="127" y="42"/>
                      </a:cubicBezTo>
                      <a:cubicBezTo>
                        <a:pt x="140" y="47"/>
                        <a:pt x="140" y="47"/>
                        <a:pt x="140" y="47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58" y="39"/>
                        <a:pt x="163" y="37"/>
                        <a:pt x="165" y="37"/>
                      </a:cubicBezTo>
                      <a:cubicBezTo>
                        <a:pt x="177" y="49"/>
                        <a:pt x="177" y="49"/>
                        <a:pt x="177" y="49"/>
                      </a:cubicBezTo>
                      <a:cubicBezTo>
                        <a:pt x="176" y="54"/>
                        <a:pt x="171" y="66"/>
                        <a:pt x="169" y="70"/>
                      </a:cubicBezTo>
                      <a:cubicBezTo>
                        <a:pt x="167" y="74"/>
                        <a:pt x="167" y="74"/>
                        <a:pt x="167" y="74"/>
                      </a:cubicBezTo>
                      <a:cubicBezTo>
                        <a:pt x="173" y="87"/>
                        <a:pt x="173" y="87"/>
                        <a:pt x="173" y="87"/>
                      </a:cubicBezTo>
                      <a:cubicBezTo>
                        <a:pt x="177" y="88"/>
                        <a:pt x="177" y="88"/>
                        <a:pt x="177" y="88"/>
                      </a:cubicBezTo>
                      <a:cubicBezTo>
                        <a:pt x="181" y="90"/>
                        <a:pt x="193" y="94"/>
                        <a:pt x="198" y="97"/>
                      </a:cubicBezTo>
                      <a:cubicBezTo>
                        <a:pt x="198" y="114"/>
                        <a:pt x="198" y="114"/>
                        <a:pt x="198" y="114"/>
                      </a:cubicBezTo>
                      <a:cubicBezTo>
                        <a:pt x="194" y="117"/>
                        <a:pt x="181" y="121"/>
                        <a:pt x="176" y="123"/>
                      </a:cubicBezTo>
                      <a:cubicBezTo>
                        <a:pt x="173" y="125"/>
                        <a:pt x="173" y="125"/>
                        <a:pt x="173" y="125"/>
                      </a:cubicBezTo>
                      <a:cubicBezTo>
                        <a:pt x="167" y="138"/>
                        <a:pt x="167" y="138"/>
                        <a:pt x="167" y="138"/>
                      </a:cubicBezTo>
                      <a:cubicBezTo>
                        <a:pt x="169" y="141"/>
                        <a:pt x="169" y="141"/>
                        <a:pt x="169" y="141"/>
                      </a:cubicBezTo>
                      <a:cubicBezTo>
                        <a:pt x="171" y="145"/>
                        <a:pt x="177" y="157"/>
                        <a:pt x="178" y="162"/>
                      </a:cubicBezTo>
                      <a:lnTo>
                        <a:pt x="165" y="174"/>
                      </a:lnTo>
                      <a:close/>
                      <a:moveTo>
                        <a:pt x="165" y="174"/>
                      </a:moveTo>
                      <a:cubicBezTo>
                        <a:pt x="165" y="174"/>
                        <a:pt x="165" y="174"/>
                        <a:pt x="165" y="174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ṩlîḋè">
                  <a:extLst>
                    <a:ext uri="{FF2B5EF4-FFF2-40B4-BE49-F238E27FC236}">
                      <a16:creationId xmlns:a16="http://schemas.microsoft.com/office/drawing/2014/main" id="{C5075C86-3573-4364-8A74-05431AB2D4C6}"/>
                    </a:ext>
                  </a:extLst>
                </p:cNvPr>
                <p:cNvSpPr/>
                <p:nvPr/>
              </p:nvSpPr>
              <p:spPr bwMode="auto">
                <a:xfrm>
                  <a:off x="1903413" y="744538"/>
                  <a:ext cx="242888" cy="239713"/>
                </a:xfrm>
                <a:custGeom>
                  <a:avLst/>
                  <a:gdLst/>
                  <a:ahLst/>
                  <a:cxnLst>
                    <a:cxn ang="0">
                      <a:pos x="32" y="0"/>
                    </a:cxn>
                    <a:cxn ang="0">
                      <a:pos x="0" y="32"/>
                    </a:cxn>
                    <a:cxn ang="0">
                      <a:pos x="32" y="63"/>
                    </a:cxn>
                    <a:cxn ang="0">
                      <a:pos x="64" y="32"/>
                    </a:cxn>
                    <a:cxn ang="0">
                      <a:pos x="32" y="0"/>
                    </a:cxn>
                    <a:cxn ang="0">
                      <a:pos x="32" y="46"/>
                    </a:cxn>
                    <a:cxn ang="0">
                      <a:pos x="17" y="32"/>
                    </a:cxn>
                    <a:cxn ang="0">
                      <a:pos x="32" y="18"/>
                    </a:cxn>
                    <a:cxn ang="0">
                      <a:pos x="46" y="32"/>
                    </a:cxn>
                    <a:cxn ang="0">
                      <a:pos x="32" y="46"/>
                    </a:cxn>
                    <a:cxn ang="0">
                      <a:pos x="32" y="46"/>
                    </a:cxn>
                    <a:cxn ang="0">
                      <a:pos x="32" y="46"/>
                    </a:cxn>
                  </a:cxnLst>
                  <a:rect l="0" t="0" r="r" b="b"/>
                  <a:pathLst>
                    <a:path w="64" h="63">
                      <a:moveTo>
                        <a:pt x="32" y="0"/>
                      </a:moveTo>
                      <a:cubicBezTo>
                        <a:pt x="14" y="0"/>
                        <a:pt x="0" y="15"/>
                        <a:pt x="0" y="32"/>
                      </a:cubicBezTo>
                      <a:cubicBezTo>
                        <a:pt x="0" y="49"/>
                        <a:pt x="14" y="63"/>
                        <a:pt x="32" y="63"/>
                      </a:cubicBezTo>
                      <a:cubicBezTo>
                        <a:pt x="49" y="63"/>
                        <a:pt x="64" y="49"/>
                        <a:pt x="64" y="32"/>
                      </a:cubicBezTo>
                      <a:cubicBezTo>
                        <a:pt x="64" y="15"/>
                        <a:pt x="49" y="0"/>
                        <a:pt x="32" y="0"/>
                      </a:cubicBezTo>
                      <a:close/>
                      <a:moveTo>
                        <a:pt x="32" y="46"/>
                      </a:moveTo>
                      <a:cubicBezTo>
                        <a:pt x="24" y="46"/>
                        <a:pt x="17" y="40"/>
                        <a:pt x="17" y="32"/>
                      </a:cubicBezTo>
                      <a:cubicBezTo>
                        <a:pt x="17" y="24"/>
                        <a:pt x="24" y="18"/>
                        <a:pt x="32" y="18"/>
                      </a:cubicBezTo>
                      <a:cubicBezTo>
                        <a:pt x="40" y="18"/>
                        <a:pt x="46" y="24"/>
                        <a:pt x="46" y="32"/>
                      </a:cubicBezTo>
                      <a:cubicBezTo>
                        <a:pt x="46" y="40"/>
                        <a:pt x="40" y="46"/>
                        <a:pt x="32" y="46"/>
                      </a:cubicBezTo>
                      <a:close/>
                      <a:moveTo>
                        <a:pt x="32" y="46"/>
                      </a:moveTo>
                      <a:cubicBezTo>
                        <a:pt x="32" y="46"/>
                        <a:pt x="32" y="46"/>
                        <a:pt x="32" y="46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í$ḻîďè">
                  <a:extLst>
                    <a:ext uri="{FF2B5EF4-FFF2-40B4-BE49-F238E27FC236}">
                      <a16:creationId xmlns:a16="http://schemas.microsoft.com/office/drawing/2014/main" id="{ADAB66B3-6C3C-4822-B207-44566901EEA2}"/>
                    </a:ext>
                  </a:extLst>
                </p:cNvPr>
                <p:cNvSpPr/>
                <p:nvPr/>
              </p:nvSpPr>
              <p:spPr bwMode="auto">
                <a:xfrm>
                  <a:off x="2414588" y="903288"/>
                  <a:ext cx="374650" cy="369888"/>
                </a:xfrm>
                <a:custGeom>
                  <a:avLst/>
                  <a:gdLst/>
                  <a:ahLst/>
                  <a:cxnLst>
                    <a:cxn ang="0">
                      <a:pos x="87" y="17"/>
                    </a:cxn>
                    <a:cxn ang="0">
                      <a:pos x="76" y="9"/>
                    </a:cxn>
                    <a:cxn ang="0">
                      <a:pos x="54" y="0"/>
                    </a:cxn>
                    <a:cxn ang="0">
                      <a:pos x="34" y="13"/>
                    </a:cxn>
                    <a:cxn ang="0">
                      <a:pos x="18" y="11"/>
                    </a:cxn>
                    <a:cxn ang="0">
                      <a:pos x="13" y="34"/>
                    </a:cxn>
                    <a:cxn ang="0">
                      <a:pos x="0" y="53"/>
                    </a:cxn>
                    <a:cxn ang="0">
                      <a:pos x="11" y="80"/>
                    </a:cxn>
                    <a:cxn ang="0">
                      <a:pos x="23" y="88"/>
                    </a:cxn>
                    <a:cxn ang="0">
                      <a:pos x="45" y="97"/>
                    </a:cxn>
                    <a:cxn ang="0">
                      <a:pos x="64" y="84"/>
                    </a:cxn>
                    <a:cxn ang="0">
                      <a:pos x="81" y="86"/>
                    </a:cxn>
                    <a:cxn ang="0">
                      <a:pos x="86" y="63"/>
                    </a:cxn>
                    <a:cxn ang="0">
                      <a:pos x="99" y="44"/>
                    </a:cxn>
                    <a:cxn ang="0">
                      <a:pos x="91" y="52"/>
                    </a:cxn>
                    <a:cxn ang="0">
                      <a:pos x="79" y="57"/>
                    </a:cxn>
                    <a:cxn ang="0">
                      <a:pos x="78" y="65"/>
                    </a:cxn>
                    <a:cxn ang="0">
                      <a:pos x="76" y="80"/>
                    </a:cxn>
                    <a:cxn ang="0">
                      <a:pos x="64" y="75"/>
                    </a:cxn>
                    <a:cxn ang="0">
                      <a:pos x="58" y="79"/>
                    </a:cxn>
                    <a:cxn ang="0">
                      <a:pos x="45" y="89"/>
                    </a:cxn>
                    <a:cxn ang="0">
                      <a:pos x="41" y="78"/>
                    </a:cxn>
                    <a:cxn ang="0">
                      <a:pos x="33" y="76"/>
                    </a:cxn>
                    <a:cxn ang="0">
                      <a:pos x="17" y="74"/>
                    </a:cxn>
                    <a:cxn ang="0">
                      <a:pos x="22" y="63"/>
                    </a:cxn>
                    <a:cxn ang="0">
                      <a:pos x="18" y="57"/>
                    </a:cxn>
                    <a:cxn ang="0">
                      <a:pos x="8" y="45"/>
                    </a:cxn>
                    <a:cxn ang="0">
                      <a:pos x="19" y="40"/>
                    </a:cxn>
                    <a:cxn ang="0">
                      <a:pos x="21" y="32"/>
                    </a:cxn>
                    <a:cxn ang="0">
                      <a:pos x="23" y="17"/>
                    </a:cxn>
                    <a:cxn ang="0">
                      <a:pos x="34" y="22"/>
                    </a:cxn>
                    <a:cxn ang="0">
                      <a:pos x="41" y="18"/>
                    </a:cxn>
                    <a:cxn ang="0">
                      <a:pos x="53" y="8"/>
                    </a:cxn>
                    <a:cxn ang="0">
                      <a:pos x="58" y="19"/>
                    </a:cxn>
                    <a:cxn ang="0">
                      <a:pos x="66" y="21"/>
                    </a:cxn>
                    <a:cxn ang="0">
                      <a:pos x="81" y="23"/>
                    </a:cxn>
                    <a:cxn ang="0">
                      <a:pos x="77" y="34"/>
                    </a:cxn>
                    <a:cxn ang="0">
                      <a:pos x="81" y="41"/>
                    </a:cxn>
                    <a:cxn ang="0">
                      <a:pos x="91" y="52"/>
                    </a:cxn>
                    <a:cxn ang="0">
                      <a:pos x="91" y="52"/>
                    </a:cxn>
                  </a:cxnLst>
                  <a:rect l="0" t="0" r="r" b="b"/>
                  <a:pathLst>
                    <a:path w="99" h="97">
                      <a:moveTo>
                        <a:pt x="86" y="34"/>
                      </a:moveTo>
                      <a:cubicBezTo>
                        <a:pt x="90" y="24"/>
                        <a:pt x="91" y="21"/>
                        <a:pt x="87" y="17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79" y="10"/>
                        <a:pt x="78" y="9"/>
                        <a:pt x="76" y="9"/>
                      </a:cubicBezTo>
                      <a:cubicBezTo>
                        <a:pt x="75" y="9"/>
                        <a:pt x="73" y="9"/>
                        <a:pt x="64" y="13"/>
                      </a:cubicBezTo>
                      <a:cubicBezTo>
                        <a:pt x="60" y="3"/>
                        <a:pt x="59" y="0"/>
                        <a:pt x="54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0" y="0"/>
                        <a:pt x="38" y="3"/>
                        <a:pt x="34" y="13"/>
                      </a:cubicBezTo>
                      <a:cubicBezTo>
                        <a:pt x="25" y="9"/>
                        <a:pt x="24" y="9"/>
                        <a:pt x="23" y="9"/>
                      </a:cubicBezTo>
                      <a:cubicBezTo>
                        <a:pt x="21" y="9"/>
                        <a:pt x="19" y="10"/>
                        <a:pt x="18" y="11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7" y="21"/>
                        <a:pt x="9" y="25"/>
                        <a:pt x="13" y="34"/>
                      </a:cubicBezTo>
                      <a:cubicBezTo>
                        <a:pt x="3" y="38"/>
                        <a:pt x="0" y="39"/>
                        <a:pt x="0" y="44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9"/>
                        <a:pt x="3" y="60"/>
                        <a:pt x="13" y="64"/>
                      </a:cubicBezTo>
                      <a:cubicBezTo>
                        <a:pt x="9" y="73"/>
                        <a:pt x="8" y="76"/>
                        <a:pt x="11" y="80"/>
                      </a:cubicBezTo>
                      <a:cubicBezTo>
                        <a:pt x="18" y="86"/>
                        <a:pt x="18" y="86"/>
                        <a:pt x="18" y="86"/>
                      </a:cubicBezTo>
                      <a:cubicBezTo>
                        <a:pt x="19" y="87"/>
                        <a:pt x="21" y="88"/>
                        <a:pt x="23" y="88"/>
                      </a:cubicBezTo>
                      <a:cubicBezTo>
                        <a:pt x="24" y="88"/>
                        <a:pt x="25" y="88"/>
                        <a:pt x="35" y="84"/>
                      </a:cubicBezTo>
                      <a:cubicBezTo>
                        <a:pt x="38" y="94"/>
                        <a:pt x="40" y="97"/>
                        <a:pt x="45" y="97"/>
                      </a:cubicBezTo>
                      <a:cubicBezTo>
                        <a:pt x="54" y="97"/>
                        <a:pt x="54" y="97"/>
                        <a:pt x="54" y="97"/>
                      </a:cubicBezTo>
                      <a:cubicBezTo>
                        <a:pt x="59" y="97"/>
                        <a:pt x="61" y="94"/>
                        <a:pt x="64" y="84"/>
                      </a:cubicBezTo>
                      <a:cubicBezTo>
                        <a:pt x="74" y="88"/>
                        <a:pt x="75" y="88"/>
                        <a:pt x="76" y="88"/>
                      </a:cubicBezTo>
                      <a:cubicBezTo>
                        <a:pt x="78" y="88"/>
                        <a:pt x="80" y="87"/>
                        <a:pt x="81" y="86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91" y="76"/>
                        <a:pt x="90" y="72"/>
                        <a:pt x="86" y="63"/>
                      </a:cubicBezTo>
                      <a:cubicBezTo>
                        <a:pt x="95" y="59"/>
                        <a:pt x="99" y="58"/>
                        <a:pt x="99" y="53"/>
                      </a:cubicBezTo>
                      <a:cubicBezTo>
                        <a:pt x="99" y="44"/>
                        <a:pt x="99" y="44"/>
                        <a:pt x="99" y="44"/>
                      </a:cubicBezTo>
                      <a:cubicBezTo>
                        <a:pt x="99" y="39"/>
                        <a:pt x="95" y="37"/>
                        <a:pt x="86" y="34"/>
                      </a:cubicBezTo>
                      <a:close/>
                      <a:moveTo>
                        <a:pt x="91" y="52"/>
                      </a:moveTo>
                      <a:cubicBezTo>
                        <a:pt x="89" y="54"/>
                        <a:pt x="83" y="56"/>
                        <a:pt x="81" y="57"/>
                      </a:cubicBezTo>
                      <a:cubicBezTo>
                        <a:pt x="79" y="57"/>
                        <a:pt x="79" y="57"/>
                        <a:pt x="79" y="57"/>
                      </a:cubicBezTo>
                      <a:cubicBezTo>
                        <a:pt x="77" y="63"/>
                        <a:pt x="77" y="63"/>
                        <a:pt x="77" y="63"/>
                      </a:cubicBezTo>
                      <a:cubicBezTo>
                        <a:pt x="78" y="65"/>
                        <a:pt x="78" y="65"/>
                        <a:pt x="78" y="65"/>
                      </a:cubicBezTo>
                      <a:cubicBezTo>
                        <a:pt x="78" y="67"/>
                        <a:pt x="81" y="72"/>
                        <a:pt x="82" y="74"/>
                      </a:cubicBezTo>
                      <a:cubicBezTo>
                        <a:pt x="76" y="80"/>
                        <a:pt x="76" y="80"/>
                        <a:pt x="76" y="80"/>
                      </a:cubicBezTo>
                      <a:cubicBezTo>
                        <a:pt x="75" y="80"/>
                        <a:pt x="72" y="79"/>
                        <a:pt x="66" y="76"/>
                      </a:cubicBezTo>
                      <a:cubicBezTo>
                        <a:pt x="64" y="75"/>
                        <a:pt x="64" y="75"/>
                        <a:pt x="64" y="75"/>
                      </a:cubicBezTo>
                      <a:cubicBezTo>
                        <a:pt x="58" y="78"/>
                        <a:pt x="58" y="78"/>
                        <a:pt x="58" y="78"/>
                      </a:cubicBezTo>
                      <a:cubicBezTo>
                        <a:pt x="58" y="79"/>
                        <a:pt x="58" y="79"/>
                        <a:pt x="58" y="79"/>
                      </a:cubicBezTo>
                      <a:cubicBezTo>
                        <a:pt x="57" y="81"/>
                        <a:pt x="55" y="87"/>
                        <a:pt x="54" y="89"/>
                      </a:cubicBezTo>
                      <a:cubicBezTo>
                        <a:pt x="45" y="89"/>
                        <a:pt x="45" y="89"/>
                        <a:pt x="45" y="89"/>
                      </a:cubicBezTo>
                      <a:cubicBezTo>
                        <a:pt x="44" y="87"/>
                        <a:pt x="42" y="82"/>
                        <a:pt x="41" y="79"/>
                      </a:cubicBezTo>
                      <a:cubicBezTo>
                        <a:pt x="41" y="78"/>
                        <a:pt x="41" y="78"/>
                        <a:pt x="41" y="78"/>
                      </a:cubicBezTo>
                      <a:cubicBezTo>
                        <a:pt x="35" y="75"/>
                        <a:pt x="35" y="75"/>
                        <a:pt x="35" y="75"/>
                      </a:cubicBezTo>
                      <a:cubicBezTo>
                        <a:pt x="33" y="76"/>
                        <a:pt x="33" y="76"/>
                        <a:pt x="33" y="76"/>
                      </a:cubicBezTo>
                      <a:cubicBezTo>
                        <a:pt x="26" y="79"/>
                        <a:pt x="24" y="80"/>
                        <a:pt x="23" y="80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2"/>
                        <a:pt x="20" y="67"/>
                        <a:pt x="21" y="65"/>
                      </a:cubicBezTo>
                      <a:cubicBezTo>
                        <a:pt x="22" y="63"/>
                        <a:pt x="22" y="63"/>
                        <a:pt x="22" y="63"/>
                      </a:cubicBezTo>
                      <a:cubicBezTo>
                        <a:pt x="19" y="57"/>
                        <a:pt x="19" y="57"/>
                        <a:pt x="19" y="57"/>
                      </a:cubicBezTo>
                      <a:cubicBezTo>
                        <a:pt x="18" y="57"/>
                        <a:pt x="18" y="57"/>
                        <a:pt x="18" y="57"/>
                      </a:cubicBezTo>
                      <a:cubicBezTo>
                        <a:pt x="16" y="56"/>
                        <a:pt x="10" y="54"/>
                        <a:pt x="8" y="53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10" y="44"/>
                        <a:pt x="15" y="42"/>
                        <a:pt x="18" y="41"/>
                      </a:cubicBezTo>
                      <a:cubicBezTo>
                        <a:pt x="19" y="40"/>
                        <a:pt x="19" y="40"/>
                        <a:pt x="19" y="40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0" y="31"/>
                        <a:pt x="18" y="25"/>
                        <a:pt x="17" y="23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4" y="18"/>
                        <a:pt x="26" y="18"/>
                        <a:pt x="33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8"/>
                        <a:pt x="41" y="18"/>
                        <a:pt x="41" y="18"/>
                      </a:cubicBezTo>
                      <a:cubicBezTo>
                        <a:pt x="42" y="16"/>
                        <a:pt x="44" y="10"/>
                        <a:pt x="45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4" y="10"/>
                        <a:pt x="57" y="16"/>
                        <a:pt x="58" y="18"/>
                      </a:cubicBezTo>
                      <a:cubicBezTo>
                        <a:pt x="58" y="19"/>
                        <a:pt x="58" y="19"/>
                        <a:pt x="58" y="19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6" y="21"/>
                        <a:pt x="66" y="21"/>
                        <a:pt x="66" y="21"/>
                      </a:cubicBezTo>
                      <a:cubicBezTo>
                        <a:pt x="72" y="18"/>
                        <a:pt x="75" y="17"/>
                        <a:pt x="75" y="17"/>
                      </a:cubicBezTo>
                      <a:cubicBezTo>
                        <a:pt x="81" y="23"/>
                        <a:pt x="81" y="23"/>
                        <a:pt x="81" y="23"/>
                      </a:cubicBezTo>
                      <a:cubicBezTo>
                        <a:pt x="81" y="25"/>
                        <a:pt x="78" y="30"/>
                        <a:pt x="77" y="32"/>
                      </a:cubicBezTo>
                      <a:cubicBezTo>
                        <a:pt x="77" y="34"/>
                        <a:pt x="77" y="34"/>
                        <a:pt x="77" y="34"/>
                      </a:cubicBezTo>
                      <a:cubicBezTo>
                        <a:pt x="79" y="40"/>
                        <a:pt x="79" y="40"/>
                        <a:pt x="79" y="40"/>
                      </a:cubicBezTo>
                      <a:cubicBezTo>
                        <a:pt x="81" y="41"/>
                        <a:pt x="81" y="41"/>
                        <a:pt x="81" y="41"/>
                      </a:cubicBezTo>
                      <a:cubicBezTo>
                        <a:pt x="83" y="41"/>
                        <a:pt x="89" y="43"/>
                        <a:pt x="91" y="44"/>
                      </a:cubicBezTo>
                      <a:lnTo>
                        <a:pt x="91" y="52"/>
                      </a:lnTo>
                      <a:close/>
                      <a:moveTo>
                        <a:pt x="91" y="52"/>
                      </a:moveTo>
                      <a:cubicBezTo>
                        <a:pt x="91" y="52"/>
                        <a:pt x="91" y="52"/>
                        <a:pt x="91" y="52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íslíḑe">
                  <a:extLst>
                    <a:ext uri="{FF2B5EF4-FFF2-40B4-BE49-F238E27FC236}">
                      <a16:creationId xmlns:a16="http://schemas.microsoft.com/office/drawing/2014/main" id="{1A25EBBE-83A3-4435-9595-E98D19D845B7}"/>
                    </a:ext>
                  </a:extLst>
                </p:cNvPr>
                <p:cNvSpPr/>
                <p:nvPr/>
              </p:nvSpPr>
              <p:spPr bwMode="auto">
                <a:xfrm>
                  <a:off x="2547938" y="1033463"/>
                  <a:ext cx="109538" cy="109538"/>
                </a:xfrm>
                <a:custGeom>
                  <a:avLst/>
                  <a:gdLst/>
                  <a:ahLst/>
                  <a:cxnLst>
                    <a:cxn ang="0">
                      <a:pos x="14" y="0"/>
                    </a:cxn>
                    <a:cxn ang="0">
                      <a:pos x="0" y="15"/>
                    </a:cxn>
                    <a:cxn ang="0">
                      <a:pos x="14" y="29"/>
                    </a:cxn>
                    <a:cxn ang="0">
                      <a:pos x="29" y="15"/>
                    </a:cxn>
                    <a:cxn ang="0">
                      <a:pos x="14" y="0"/>
                    </a:cxn>
                    <a:cxn ang="0">
                      <a:pos x="14" y="21"/>
                    </a:cxn>
                    <a:cxn ang="0">
                      <a:pos x="8" y="15"/>
                    </a:cxn>
                    <a:cxn ang="0">
                      <a:pos x="14" y="8"/>
                    </a:cxn>
                    <a:cxn ang="0">
                      <a:pos x="21" y="15"/>
                    </a:cxn>
                    <a:cxn ang="0">
                      <a:pos x="14" y="21"/>
                    </a:cxn>
                    <a:cxn ang="0">
                      <a:pos x="14" y="21"/>
                    </a:cxn>
                    <a:cxn ang="0">
                      <a:pos x="14" y="21"/>
                    </a:cxn>
                  </a:cxnLst>
                  <a:rect l="0" t="0" r="r" b="b"/>
                  <a:pathLst>
                    <a:path w="29" h="29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22" y="29"/>
                        <a:pt x="29" y="23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  <a:moveTo>
                        <a:pt x="14" y="21"/>
                      </a:moveTo>
                      <a:cubicBezTo>
                        <a:pt x="11" y="21"/>
                        <a:pt x="8" y="18"/>
                        <a:pt x="8" y="15"/>
                      </a:cubicBezTo>
                      <a:cubicBezTo>
                        <a:pt x="8" y="11"/>
                        <a:pt x="11" y="8"/>
                        <a:pt x="14" y="8"/>
                      </a:cubicBezTo>
                      <a:cubicBezTo>
                        <a:pt x="18" y="8"/>
                        <a:pt x="21" y="11"/>
                        <a:pt x="21" y="15"/>
                      </a:cubicBezTo>
                      <a:cubicBezTo>
                        <a:pt x="21" y="18"/>
                        <a:pt x="18" y="21"/>
                        <a:pt x="14" y="21"/>
                      </a:cubicBezTo>
                      <a:close/>
                      <a:moveTo>
                        <a:pt x="14" y="21"/>
                      </a:moveTo>
                      <a:cubicBezTo>
                        <a:pt x="14" y="21"/>
                        <a:pt x="14" y="21"/>
                        <a:pt x="14" y="2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32" name="iṥ1íďè">
                <a:extLst>
                  <a:ext uri="{FF2B5EF4-FFF2-40B4-BE49-F238E27FC236}">
                    <a16:creationId xmlns:a16="http://schemas.microsoft.com/office/drawing/2014/main" id="{3EB0C589-0104-4913-B08F-156E95510ABD}"/>
                  </a:ext>
                </a:extLst>
              </p:cNvPr>
              <p:cNvSpPr txBox="1"/>
              <p:nvPr/>
            </p:nvSpPr>
            <p:spPr>
              <a:xfrm rot="5400000">
                <a:off x="2754879" y="1860397"/>
                <a:ext cx="702015" cy="140403"/>
              </a:xfrm>
              <a:prstGeom prst="rect">
                <a:avLst/>
              </a:prstGeom>
            </p:spPr>
            <p:txBody>
              <a:bodyPr wrap="none" lIns="90000" tIns="46800" rIns="90000" bIns="46800" anchor="ctr" anchorCtr="0">
                <a:noAutofit/>
              </a:bodyPr>
              <a:lstStyle/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Text here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ï$1iḍe">
              <a:extLst>
                <a:ext uri="{FF2B5EF4-FFF2-40B4-BE49-F238E27FC236}">
                  <a16:creationId xmlns:a16="http://schemas.microsoft.com/office/drawing/2014/main" id="{A159460A-AC3D-44AC-B937-963FBDCE3150}"/>
                </a:ext>
              </a:extLst>
            </p:cNvPr>
            <p:cNvSpPr/>
            <p:nvPr/>
          </p:nvSpPr>
          <p:spPr>
            <a:xfrm>
              <a:off x="4752971" y="4653218"/>
              <a:ext cx="2686061" cy="1272439"/>
            </a:xfrm>
            <a:prstGeom prst="roundRect">
              <a:avLst>
                <a:gd name="adj" fmla="val 1065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ṥļiḍè">
              <a:extLst>
                <a:ext uri="{FF2B5EF4-FFF2-40B4-BE49-F238E27FC236}">
                  <a16:creationId xmlns:a16="http://schemas.microsoft.com/office/drawing/2014/main" id="{2AF167B8-C431-4D09-8750-94A16B1F651E}"/>
                </a:ext>
              </a:extLst>
            </p:cNvPr>
            <p:cNvSpPr/>
            <p:nvPr/>
          </p:nvSpPr>
          <p:spPr>
            <a:xfrm>
              <a:off x="1790803" y="4653218"/>
              <a:ext cx="2686061" cy="1272439"/>
            </a:xfrm>
            <a:prstGeom prst="roundRect">
              <a:avLst>
                <a:gd name="adj" fmla="val 1065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ïṡḷîďe">
              <a:extLst>
                <a:ext uri="{FF2B5EF4-FFF2-40B4-BE49-F238E27FC236}">
                  <a16:creationId xmlns:a16="http://schemas.microsoft.com/office/drawing/2014/main" id="{D70012FA-F722-4F16-B5BD-820F00773977}"/>
                </a:ext>
              </a:extLst>
            </p:cNvPr>
            <p:cNvSpPr/>
            <p:nvPr/>
          </p:nvSpPr>
          <p:spPr>
            <a:xfrm>
              <a:off x="7715139" y="4653218"/>
              <a:ext cx="2686061" cy="1272439"/>
            </a:xfrm>
            <a:prstGeom prst="roundRect">
              <a:avLst>
                <a:gd name="adj" fmla="val 1065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8" name="íṣḻîďé">
              <a:extLst>
                <a:ext uri="{FF2B5EF4-FFF2-40B4-BE49-F238E27FC236}">
                  <a16:creationId xmlns:a16="http://schemas.microsoft.com/office/drawing/2014/main" id="{854B3013-83FD-4586-AE96-BB97441D9F4C}"/>
                </a:ext>
              </a:extLst>
            </p:cNvPr>
            <p:cNvGrpSpPr/>
            <p:nvPr/>
          </p:nvGrpSpPr>
          <p:grpSpPr>
            <a:xfrm flipH="1">
              <a:off x="8945138" y="2790982"/>
              <a:ext cx="1503955" cy="1862234"/>
              <a:chOff x="2664796" y="2252401"/>
              <a:chExt cx="1503955" cy="1213605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E9BEFD8A-0804-4251-A3F2-C328AAAEC91F}"/>
                  </a:ext>
                </a:extLst>
              </p:cNvPr>
              <p:cNvCxnSpPr/>
              <p:nvPr/>
            </p:nvCxnSpPr>
            <p:spPr>
              <a:xfrm>
                <a:off x="2664796" y="3032606"/>
                <a:ext cx="0" cy="433400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8973AA12-CF34-40A0-BE6B-898C4ADE4754}"/>
                  </a:ext>
                </a:extLst>
              </p:cNvPr>
              <p:cNvCxnSpPr/>
              <p:nvPr/>
            </p:nvCxnSpPr>
            <p:spPr>
              <a:xfrm>
                <a:off x="2667177" y="3032606"/>
                <a:ext cx="1501574" cy="0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DD27A516-C267-431A-AA71-9B0479AD5E59}"/>
                  </a:ext>
                </a:extLst>
              </p:cNvPr>
              <p:cNvCxnSpPr/>
              <p:nvPr/>
            </p:nvCxnSpPr>
            <p:spPr>
              <a:xfrm flipV="1">
                <a:off x="4168751" y="2252401"/>
                <a:ext cx="0" cy="780205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ïṥļiḑe">
              <a:extLst>
                <a:ext uri="{FF2B5EF4-FFF2-40B4-BE49-F238E27FC236}">
                  <a16:creationId xmlns:a16="http://schemas.microsoft.com/office/drawing/2014/main" id="{7024FFEE-7B5E-4998-9F44-E0FCFF23822B}"/>
                </a:ext>
              </a:extLst>
            </p:cNvPr>
            <p:cNvGrpSpPr/>
            <p:nvPr/>
          </p:nvGrpSpPr>
          <p:grpSpPr>
            <a:xfrm>
              <a:off x="1790803" y="4819245"/>
              <a:ext cx="2670339" cy="976889"/>
              <a:chOff x="1790802" y="4819245"/>
              <a:chExt cx="2670339" cy="976889"/>
            </a:xfrm>
          </p:grpSpPr>
          <p:sp>
            <p:nvSpPr>
              <p:cNvPr id="26" name="îṣļíďè">
                <a:extLst>
                  <a:ext uri="{FF2B5EF4-FFF2-40B4-BE49-F238E27FC236}">
                    <a16:creationId xmlns:a16="http://schemas.microsoft.com/office/drawing/2014/main" id="{B1E848E0-E8D2-468D-8237-A818E65F9622}"/>
                  </a:ext>
                </a:extLst>
              </p:cNvPr>
              <p:cNvSpPr txBox="1"/>
              <p:nvPr/>
            </p:nvSpPr>
            <p:spPr>
              <a:xfrm>
                <a:off x="1790802" y="5238072"/>
                <a:ext cx="2658441" cy="5580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/>
                  <a:t>Copy paste fonts. Choose the only option to retain text.</a:t>
                </a:r>
                <a:r>
                  <a:rPr lang="zh-CN" altLang="en-US" sz="1100" dirty="0"/>
                  <a:t> </a:t>
                </a:r>
                <a:br>
                  <a:rPr lang="zh-CN" altLang="en-US" sz="1100" dirty="0"/>
                </a:br>
                <a:endParaRPr lang="zh-CN" altLang="en-US" sz="1100" dirty="0"/>
              </a:p>
            </p:txBody>
          </p:sp>
          <p:sp>
            <p:nvSpPr>
              <p:cNvPr id="27" name="íśliḓê">
                <a:extLst>
                  <a:ext uri="{FF2B5EF4-FFF2-40B4-BE49-F238E27FC236}">
                    <a16:creationId xmlns:a16="http://schemas.microsoft.com/office/drawing/2014/main" id="{323F5CEB-911D-4EC4-9F50-2400190595AC}"/>
                  </a:ext>
                </a:extLst>
              </p:cNvPr>
              <p:cNvSpPr/>
              <p:nvPr/>
            </p:nvSpPr>
            <p:spPr>
              <a:xfrm>
                <a:off x="1802700" y="4819245"/>
                <a:ext cx="2658441" cy="387900"/>
              </a:xfrm>
              <a:prstGeom prst="rect">
                <a:avLst/>
              </a:prstGeom>
            </p:spPr>
            <p:txBody>
              <a:bodyPr wrap="none" lIns="90000" tIns="46800" rIns="90000" bIns="46800" anchor="ctr" anchorCtr="1">
                <a:noAutofit/>
              </a:bodyPr>
              <a:lstStyle/>
              <a:p>
                <a:pPr algn="ctr"/>
                <a:r>
                  <a:rPr lang="en-US" altLang="zh-CN" sz="1400" b="1" dirty="0"/>
                  <a:t>Text here</a:t>
                </a:r>
                <a:endParaRPr lang="zh-CN" altLang="en-US" sz="1400" b="1" dirty="0"/>
              </a:p>
            </p:txBody>
          </p:sp>
        </p:grpSp>
        <p:grpSp>
          <p:nvGrpSpPr>
            <p:cNvPr id="20" name="îṥļiḍé">
              <a:extLst>
                <a:ext uri="{FF2B5EF4-FFF2-40B4-BE49-F238E27FC236}">
                  <a16:creationId xmlns:a16="http://schemas.microsoft.com/office/drawing/2014/main" id="{98C470EE-571D-41A4-AD0B-E97A85D015D4}"/>
                </a:ext>
              </a:extLst>
            </p:cNvPr>
            <p:cNvGrpSpPr/>
            <p:nvPr/>
          </p:nvGrpSpPr>
          <p:grpSpPr>
            <a:xfrm>
              <a:off x="4752970" y="4788317"/>
              <a:ext cx="2670341" cy="976889"/>
              <a:chOff x="4752969" y="4700807"/>
              <a:chExt cx="2670340" cy="976889"/>
            </a:xfrm>
          </p:grpSpPr>
          <p:sp>
            <p:nvSpPr>
              <p:cNvPr id="24" name="işľïḓe">
                <a:extLst>
                  <a:ext uri="{FF2B5EF4-FFF2-40B4-BE49-F238E27FC236}">
                    <a16:creationId xmlns:a16="http://schemas.microsoft.com/office/drawing/2014/main" id="{DADF0ACA-B068-469C-AC22-B8C0986814AC}"/>
                  </a:ext>
                </a:extLst>
              </p:cNvPr>
              <p:cNvSpPr txBox="1"/>
              <p:nvPr/>
            </p:nvSpPr>
            <p:spPr>
              <a:xfrm>
                <a:off x="4752969" y="5119634"/>
                <a:ext cx="2658440" cy="5580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/>
                  <a:t>Copy paste fonts. Choose the only option to retain text.</a:t>
                </a:r>
                <a:r>
                  <a:rPr lang="zh-CN" altLang="en-US" sz="1100" dirty="0"/>
                  <a:t> </a:t>
                </a:r>
                <a:br>
                  <a:rPr lang="zh-CN" altLang="en-US" sz="1100" dirty="0"/>
                </a:br>
                <a:endParaRPr lang="zh-CN" altLang="en-US" sz="1100" dirty="0"/>
              </a:p>
            </p:txBody>
          </p:sp>
          <p:sp>
            <p:nvSpPr>
              <p:cNvPr id="25" name="isḷïďè">
                <a:extLst>
                  <a:ext uri="{FF2B5EF4-FFF2-40B4-BE49-F238E27FC236}">
                    <a16:creationId xmlns:a16="http://schemas.microsoft.com/office/drawing/2014/main" id="{84CA6F24-B81C-4C7F-8164-5218FFC1F2C0}"/>
                  </a:ext>
                </a:extLst>
              </p:cNvPr>
              <p:cNvSpPr/>
              <p:nvPr/>
            </p:nvSpPr>
            <p:spPr>
              <a:xfrm>
                <a:off x="4764869" y="4700807"/>
                <a:ext cx="2658440" cy="387900"/>
              </a:xfrm>
              <a:prstGeom prst="rect">
                <a:avLst/>
              </a:prstGeom>
            </p:spPr>
            <p:txBody>
              <a:bodyPr wrap="none" lIns="90000" tIns="46800" rIns="90000" bIns="46800" anchor="ctr" anchorCtr="1">
                <a:noAutofit/>
              </a:bodyPr>
              <a:lstStyle/>
              <a:p>
                <a:pPr algn="ctr"/>
                <a:r>
                  <a:rPr lang="en-US" altLang="zh-CN" sz="1400" b="1" dirty="0"/>
                  <a:t>Text here</a:t>
                </a:r>
                <a:endParaRPr lang="zh-CN" altLang="en-US" sz="1400" b="1" dirty="0"/>
              </a:p>
            </p:txBody>
          </p:sp>
        </p:grpSp>
        <p:grpSp>
          <p:nvGrpSpPr>
            <p:cNvPr id="21" name="îśļíḍe">
              <a:extLst>
                <a:ext uri="{FF2B5EF4-FFF2-40B4-BE49-F238E27FC236}">
                  <a16:creationId xmlns:a16="http://schemas.microsoft.com/office/drawing/2014/main" id="{5F8EFCE2-8022-4E92-9FF8-D88435E83A36}"/>
                </a:ext>
              </a:extLst>
            </p:cNvPr>
            <p:cNvGrpSpPr/>
            <p:nvPr/>
          </p:nvGrpSpPr>
          <p:grpSpPr>
            <a:xfrm>
              <a:off x="7740848" y="4788317"/>
              <a:ext cx="2660353" cy="976889"/>
              <a:chOff x="7740846" y="4700807"/>
              <a:chExt cx="2660353" cy="976889"/>
            </a:xfrm>
          </p:grpSpPr>
          <p:sp>
            <p:nvSpPr>
              <p:cNvPr id="22" name="îSḷïḑe">
                <a:extLst>
                  <a:ext uri="{FF2B5EF4-FFF2-40B4-BE49-F238E27FC236}">
                    <a16:creationId xmlns:a16="http://schemas.microsoft.com/office/drawing/2014/main" id="{649DC9B8-72D5-4E43-BB7F-69B50C0DE73B}"/>
                  </a:ext>
                </a:extLst>
              </p:cNvPr>
              <p:cNvSpPr txBox="1"/>
              <p:nvPr/>
            </p:nvSpPr>
            <p:spPr>
              <a:xfrm>
                <a:off x="7742758" y="5119634"/>
                <a:ext cx="2658441" cy="55806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CN" sz="1100" dirty="0"/>
                  <a:t>Copy paste fonts. Choose the only option to retain text.</a:t>
                </a:r>
                <a:r>
                  <a:rPr lang="zh-CN" altLang="en-US" sz="1100" dirty="0"/>
                  <a:t> </a:t>
                </a:r>
                <a:br>
                  <a:rPr lang="zh-CN" altLang="en-US" sz="1100" dirty="0"/>
                </a:br>
                <a:endParaRPr lang="zh-CN" altLang="en-US" sz="1100" dirty="0"/>
              </a:p>
            </p:txBody>
          </p:sp>
          <p:sp>
            <p:nvSpPr>
              <p:cNvPr id="23" name="íŝļïḓè">
                <a:extLst>
                  <a:ext uri="{FF2B5EF4-FFF2-40B4-BE49-F238E27FC236}">
                    <a16:creationId xmlns:a16="http://schemas.microsoft.com/office/drawing/2014/main" id="{D1951380-43C8-40EF-8D14-A7757FB3D2AA}"/>
                  </a:ext>
                </a:extLst>
              </p:cNvPr>
              <p:cNvSpPr/>
              <p:nvPr/>
            </p:nvSpPr>
            <p:spPr>
              <a:xfrm>
                <a:off x="7740846" y="4700807"/>
                <a:ext cx="2658441" cy="387900"/>
              </a:xfrm>
              <a:prstGeom prst="rect">
                <a:avLst/>
              </a:prstGeom>
            </p:spPr>
            <p:txBody>
              <a:bodyPr wrap="none" lIns="90000" tIns="46800" rIns="90000" bIns="46800" anchor="ctr" anchorCtr="1">
                <a:noAutofit/>
              </a:bodyPr>
              <a:lstStyle/>
              <a:p>
                <a:pPr algn="ctr"/>
                <a:r>
                  <a:rPr lang="en-US" altLang="zh-CN" sz="1400" b="1" dirty="0"/>
                  <a:t>Text here</a:t>
                </a:r>
                <a:endParaRPr lang="zh-CN" altLang="en-US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1591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2D0BD-4780-4419-B850-4E7342D9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E0622-FE05-4057-9EA8-1A58DBCD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5" name="f9f77b58-b895-4fb0-82bc-82888a010af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2323498-079F-40B8-9516-3E4E8BCE57AC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45441" y="1211400"/>
            <a:ext cx="11242701" cy="4427268"/>
            <a:chOff x="945441" y="1211400"/>
            <a:chExt cx="11242701" cy="4427268"/>
          </a:xfrm>
        </p:grpSpPr>
        <p:sp>
          <p:nvSpPr>
            <p:cNvPr id="6" name="ïś1ïḍé">
              <a:extLst>
                <a:ext uri="{FF2B5EF4-FFF2-40B4-BE49-F238E27FC236}">
                  <a16:creationId xmlns:a16="http://schemas.microsoft.com/office/drawing/2014/main" id="{CB7BF219-6E21-412F-A109-9B97A9A0DB4C}"/>
                </a:ext>
              </a:extLst>
            </p:cNvPr>
            <p:cNvSpPr/>
            <p:nvPr/>
          </p:nvSpPr>
          <p:spPr bwMode="auto">
            <a:xfrm flipH="1">
              <a:off x="10405614" y="2372810"/>
              <a:ext cx="1782528" cy="1812875"/>
            </a:xfrm>
            <a:custGeom>
              <a:avLst/>
              <a:gdLst>
                <a:gd name="T0" fmla="*/ 0 w 1294"/>
                <a:gd name="T1" fmla="*/ 0 h 1500"/>
                <a:gd name="T2" fmla="*/ 1294 w 1294"/>
                <a:gd name="T3" fmla="*/ 750 h 1500"/>
                <a:gd name="T4" fmla="*/ 0 w 1294"/>
                <a:gd name="T5" fmla="*/ 1500 h 1500"/>
                <a:gd name="T6" fmla="*/ 0 w 1294"/>
                <a:gd name="T7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4" h="1500">
                  <a:moveTo>
                    <a:pt x="0" y="0"/>
                  </a:moveTo>
                  <a:lnTo>
                    <a:pt x="1294" y="75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928" r="-17674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dirty="0"/>
            </a:p>
          </p:txBody>
        </p:sp>
        <p:grpSp>
          <p:nvGrpSpPr>
            <p:cNvPr id="7" name="ïSľîḑé">
              <a:extLst>
                <a:ext uri="{FF2B5EF4-FFF2-40B4-BE49-F238E27FC236}">
                  <a16:creationId xmlns:a16="http://schemas.microsoft.com/office/drawing/2014/main" id="{9D42FC30-565B-4219-9275-D4606A13D701}"/>
                </a:ext>
              </a:extLst>
            </p:cNvPr>
            <p:cNvGrpSpPr/>
            <p:nvPr/>
          </p:nvGrpSpPr>
          <p:grpSpPr>
            <a:xfrm>
              <a:off x="8893605" y="1440342"/>
              <a:ext cx="2626883" cy="908538"/>
              <a:chOff x="1539665" y="1921024"/>
              <a:chExt cx="2387982" cy="908538"/>
            </a:xfrm>
          </p:grpSpPr>
          <p:sp>
            <p:nvSpPr>
              <p:cNvPr id="28" name="îŝľîḑé">
                <a:extLst>
                  <a:ext uri="{FF2B5EF4-FFF2-40B4-BE49-F238E27FC236}">
                    <a16:creationId xmlns:a16="http://schemas.microsoft.com/office/drawing/2014/main" id="{901AD6D4-E991-49D0-9D2B-38C60F70D521}"/>
                  </a:ext>
                </a:extLst>
              </p:cNvPr>
              <p:cNvSpPr/>
              <p:nvPr/>
            </p:nvSpPr>
            <p:spPr bwMode="auto">
              <a:xfrm>
                <a:off x="1539665" y="2272163"/>
                <a:ext cx="2387982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10000"/>
              </a:bodyPr>
              <a:lstStyle/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dirty="0"/>
                  <a:t>Copy paste fonts. Choose the only option to retain text.</a:t>
                </a:r>
                <a:br>
                  <a:rPr lang="zh-CN" altLang="en-US" sz="1000" dirty="0"/>
                </a:br>
                <a:r>
                  <a:rPr lang="zh-CN" altLang="en-US" sz="1000" dirty="0"/>
                  <a:t> </a:t>
                </a:r>
              </a:p>
            </p:txBody>
          </p:sp>
          <p:sp>
            <p:nvSpPr>
              <p:cNvPr id="29" name="îšḷiḍé">
                <a:extLst>
                  <a:ext uri="{FF2B5EF4-FFF2-40B4-BE49-F238E27FC236}">
                    <a16:creationId xmlns:a16="http://schemas.microsoft.com/office/drawing/2014/main" id="{508625CC-7931-401C-B836-C4EA93BB6B40}"/>
                  </a:ext>
                </a:extLst>
              </p:cNvPr>
              <p:cNvSpPr txBox="1"/>
              <p:nvPr/>
            </p:nvSpPr>
            <p:spPr bwMode="auto">
              <a:xfrm>
                <a:off x="1539665" y="1921024"/>
                <a:ext cx="2387982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/>
              <a:p>
                <a:pPr eaLnBrk="1" hangingPunct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0BC7D3A-D079-4B64-B4A7-B5644121A0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1476" y="1211400"/>
              <a:ext cx="0" cy="1137480"/>
            </a:xfrm>
            <a:prstGeom prst="line">
              <a:avLst/>
            </a:prstGeom>
            <a:ln w="3175" cap="rnd">
              <a:solidFill>
                <a:schemeClr val="tx1">
                  <a:lumMod val="40000"/>
                  <a:lumOff val="60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íSľiḓe">
              <a:extLst>
                <a:ext uri="{FF2B5EF4-FFF2-40B4-BE49-F238E27FC236}">
                  <a16:creationId xmlns:a16="http://schemas.microsoft.com/office/drawing/2014/main" id="{33396DF6-2989-4975-9EAB-BD51BEAEE7CF}"/>
                </a:ext>
              </a:extLst>
            </p:cNvPr>
            <p:cNvGrpSpPr/>
            <p:nvPr/>
          </p:nvGrpSpPr>
          <p:grpSpPr>
            <a:xfrm>
              <a:off x="8893605" y="4730130"/>
              <a:ext cx="2106773" cy="908538"/>
              <a:chOff x="1539665" y="1921024"/>
              <a:chExt cx="2642096" cy="908538"/>
            </a:xfrm>
          </p:grpSpPr>
          <p:sp>
            <p:nvSpPr>
              <p:cNvPr id="26" name="ïśļîḋè">
                <a:extLst>
                  <a:ext uri="{FF2B5EF4-FFF2-40B4-BE49-F238E27FC236}">
                    <a16:creationId xmlns:a16="http://schemas.microsoft.com/office/drawing/2014/main" id="{56041F3A-11F5-4E67-A545-BB1B40E3F13E}"/>
                  </a:ext>
                </a:extLst>
              </p:cNvPr>
              <p:cNvSpPr/>
              <p:nvPr/>
            </p:nvSpPr>
            <p:spPr bwMode="auto">
              <a:xfrm>
                <a:off x="1539665" y="2272163"/>
                <a:ext cx="2642096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 lnSpcReduction="10000"/>
              </a:bodyPr>
              <a:lstStyle/>
              <a:p>
                <a:pPr algn="r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000" dirty="0"/>
                  <a:t>Copy paste fonts. Choose the only option to retain text.</a:t>
                </a:r>
                <a:br>
                  <a:rPr lang="zh-CN" altLang="en-US" sz="1000" dirty="0"/>
                </a:br>
                <a:r>
                  <a:rPr lang="zh-CN" altLang="en-US" sz="1000" dirty="0"/>
                  <a:t> </a:t>
                </a:r>
              </a:p>
            </p:txBody>
          </p:sp>
          <p:sp>
            <p:nvSpPr>
              <p:cNvPr id="27" name="íşľïḋe">
                <a:extLst>
                  <a:ext uri="{FF2B5EF4-FFF2-40B4-BE49-F238E27FC236}">
                    <a16:creationId xmlns:a16="http://schemas.microsoft.com/office/drawing/2014/main" id="{ACA87B89-4ED5-47EA-982C-30F1C7A13726}"/>
                  </a:ext>
                </a:extLst>
              </p:cNvPr>
              <p:cNvSpPr txBox="1"/>
              <p:nvPr/>
            </p:nvSpPr>
            <p:spPr bwMode="auto">
              <a:xfrm>
                <a:off x="1539665" y="1921024"/>
                <a:ext cx="2642096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fontScale="92500" lnSpcReduction="20000"/>
              </a:bodyPr>
              <a:lstStyle/>
              <a:p>
                <a:pPr algn="r" eaLnBrk="1" hangingPunct="1">
                  <a:lnSpc>
                    <a:spcPct val="11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  <a:endParaRPr lang="zh-CN" altLang="en-US" sz="1800" b="1" dirty="0"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4418D8C-73D7-4AA8-B46C-CBB979BEA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36560" y="3893316"/>
              <a:ext cx="0" cy="1628902"/>
            </a:xfrm>
            <a:prstGeom prst="line">
              <a:avLst/>
            </a:prstGeom>
            <a:ln w="3175" cap="rnd">
              <a:solidFill>
                <a:schemeClr val="tx1">
                  <a:lumMod val="40000"/>
                  <a:lumOff val="60000"/>
                </a:schemeClr>
              </a:solidFill>
              <a:round/>
              <a:headEnd type="oval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şḻiḋê">
              <a:extLst>
                <a:ext uri="{FF2B5EF4-FFF2-40B4-BE49-F238E27FC236}">
                  <a16:creationId xmlns:a16="http://schemas.microsoft.com/office/drawing/2014/main" id="{0B867D0F-E2E4-435A-BEFB-4C4EB11CBCFC}"/>
                </a:ext>
              </a:extLst>
            </p:cNvPr>
            <p:cNvSpPr/>
            <p:nvPr/>
          </p:nvSpPr>
          <p:spPr bwMode="auto">
            <a:xfrm>
              <a:off x="966042" y="3040860"/>
              <a:ext cx="2067631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Copy paste fonts. Choose the only option to retain text.</a:t>
              </a:r>
              <a:br>
                <a:rPr lang="zh-CN" altLang="en-US" sz="1000" dirty="0"/>
              </a:br>
              <a:r>
                <a:rPr lang="zh-CN" altLang="en-US" sz="1000" dirty="0"/>
                <a:t> </a:t>
              </a:r>
            </a:p>
          </p:txBody>
        </p:sp>
        <p:sp>
          <p:nvSpPr>
            <p:cNvPr id="12" name="ïsḻîḑe">
              <a:extLst>
                <a:ext uri="{FF2B5EF4-FFF2-40B4-BE49-F238E27FC236}">
                  <a16:creationId xmlns:a16="http://schemas.microsoft.com/office/drawing/2014/main" id="{E1AA3A70-4DAF-476B-8561-3D90B6746D21}"/>
                </a:ext>
              </a:extLst>
            </p:cNvPr>
            <p:cNvSpPr txBox="1"/>
            <p:nvPr/>
          </p:nvSpPr>
          <p:spPr bwMode="auto">
            <a:xfrm>
              <a:off x="966042" y="2689722"/>
              <a:ext cx="2067631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3" name="îṧ1îďe">
              <a:extLst>
                <a:ext uri="{FF2B5EF4-FFF2-40B4-BE49-F238E27FC236}">
                  <a16:creationId xmlns:a16="http://schemas.microsoft.com/office/drawing/2014/main" id="{2E470BBC-D657-4D7B-A1BE-E661A6C8C969}"/>
                </a:ext>
              </a:extLst>
            </p:cNvPr>
            <p:cNvSpPr/>
            <p:nvPr/>
          </p:nvSpPr>
          <p:spPr bwMode="auto">
            <a:xfrm>
              <a:off x="1033419" y="2178990"/>
              <a:ext cx="461080" cy="439730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/>
            </a:p>
          </p:txBody>
        </p:sp>
        <p:sp>
          <p:nvSpPr>
            <p:cNvPr id="14" name="işľidè">
              <a:extLst>
                <a:ext uri="{FF2B5EF4-FFF2-40B4-BE49-F238E27FC236}">
                  <a16:creationId xmlns:a16="http://schemas.microsoft.com/office/drawing/2014/main" id="{43669775-E786-47E3-902A-CAE5E6AB4ABF}"/>
                </a:ext>
              </a:extLst>
            </p:cNvPr>
            <p:cNvSpPr/>
            <p:nvPr/>
          </p:nvSpPr>
          <p:spPr bwMode="auto">
            <a:xfrm>
              <a:off x="4263436" y="3109087"/>
              <a:ext cx="195360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Copy paste fonts. Choose the only option to retain text.</a:t>
              </a:r>
              <a:br>
                <a:rPr lang="zh-CN" altLang="en-US" sz="1000" dirty="0"/>
              </a:br>
              <a:r>
                <a:rPr lang="zh-CN" altLang="en-US" sz="1000" dirty="0"/>
                <a:t> </a:t>
              </a:r>
            </a:p>
          </p:txBody>
        </p:sp>
        <p:sp>
          <p:nvSpPr>
            <p:cNvPr id="15" name="îṡ1ïḑé">
              <a:extLst>
                <a:ext uri="{FF2B5EF4-FFF2-40B4-BE49-F238E27FC236}">
                  <a16:creationId xmlns:a16="http://schemas.microsoft.com/office/drawing/2014/main" id="{6A7B26CA-1D9F-4FF0-B3D7-CB56C2AA11AB}"/>
                </a:ext>
              </a:extLst>
            </p:cNvPr>
            <p:cNvSpPr txBox="1"/>
            <p:nvPr/>
          </p:nvSpPr>
          <p:spPr bwMode="auto">
            <a:xfrm>
              <a:off x="4263436" y="2757949"/>
              <a:ext cx="1953604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6" name="íşľíḋé">
              <a:extLst>
                <a:ext uri="{FF2B5EF4-FFF2-40B4-BE49-F238E27FC236}">
                  <a16:creationId xmlns:a16="http://schemas.microsoft.com/office/drawing/2014/main" id="{317904D0-1028-46F1-A38E-ACE071755E9F}"/>
                </a:ext>
              </a:extLst>
            </p:cNvPr>
            <p:cNvSpPr/>
            <p:nvPr/>
          </p:nvSpPr>
          <p:spPr bwMode="auto">
            <a:xfrm>
              <a:off x="4330813" y="2192609"/>
              <a:ext cx="461080" cy="460328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/>
            </a:p>
          </p:txBody>
        </p:sp>
        <p:sp>
          <p:nvSpPr>
            <p:cNvPr id="17" name="îṡļïde">
              <a:extLst>
                <a:ext uri="{FF2B5EF4-FFF2-40B4-BE49-F238E27FC236}">
                  <a16:creationId xmlns:a16="http://schemas.microsoft.com/office/drawing/2014/main" id="{526F3D09-E1A1-42DD-B861-EAE2BF965FDB}"/>
                </a:ext>
              </a:extLst>
            </p:cNvPr>
            <p:cNvSpPr/>
            <p:nvPr/>
          </p:nvSpPr>
          <p:spPr bwMode="auto">
            <a:xfrm>
              <a:off x="966042" y="4771381"/>
              <a:ext cx="2067631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Copy paste fonts. Choose the only option to retain text.</a:t>
              </a:r>
              <a:br>
                <a:rPr lang="zh-CN" altLang="en-US" sz="1000" dirty="0"/>
              </a:br>
              <a:r>
                <a:rPr lang="zh-CN" altLang="en-US" sz="1000" dirty="0"/>
                <a:t> </a:t>
              </a:r>
            </a:p>
          </p:txBody>
        </p:sp>
        <p:sp>
          <p:nvSpPr>
            <p:cNvPr id="18" name="îśļîdè">
              <a:extLst>
                <a:ext uri="{FF2B5EF4-FFF2-40B4-BE49-F238E27FC236}">
                  <a16:creationId xmlns:a16="http://schemas.microsoft.com/office/drawing/2014/main" id="{4C1E8689-4DE9-4A0C-A8A9-281D6FDE879D}"/>
                </a:ext>
              </a:extLst>
            </p:cNvPr>
            <p:cNvSpPr txBox="1"/>
            <p:nvPr/>
          </p:nvSpPr>
          <p:spPr bwMode="auto">
            <a:xfrm>
              <a:off x="966042" y="4420242"/>
              <a:ext cx="2067631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9" name="iš1íḑè">
              <a:extLst>
                <a:ext uri="{FF2B5EF4-FFF2-40B4-BE49-F238E27FC236}">
                  <a16:creationId xmlns:a16="http://schemas.microsoft.com/office/drawing/2014/main" id="{A89511A7-C1B4-4DBE-A7CC-B0872C8C82A5}"/>
                </a:ext>
              </a:extLst>
            </p:cNvPr>
            <p:cNvSpPr/>
            <p:nvPr/>
          </p:nvSpPr>
          <p:spPr bwMode="auto">
            <a:xfrm>
              <a:off x="1033419" y="3913648"/>
              <a:ext cx="461080" cy="460374"/>
            </a:xfrm>
            <a:custGeom>
              <a:avLst/>
              <a:gdLst>
                <a:gd name="connsiteX0" fmla="*/ 424725 w 607004"/>
                <a:gd name="connsiteY0" fmla="*/ 67461 h 606075"/>
                <a:gd name="connsiteX1" fmla="*/ 522693 w 607004"/>
                <a:gd name="connsiteY1" fmla="*/ 67461 h 606075"/>
                <a:gd name="connsiteX2" fmla="*/ 539544 w 607004"/>
                <a:gd name="connsiteY2" fmla="*/ 84287 h 606075"/>
                <a:gd name="connsiteX3" fmla="*/ 539544 w 607004"/>
                <a:gd name="connsiteY3" fmla="*/ 182109 h 606075"/>
                <a:gd name="connsiteX4" fmla="*/ 522693 w 607004"/>
                <a:gd name="connsiteY4" fmla="*/ 198935 h 606075"/>
                <a:gd name="connsiteX5" fmla="*/ 505843 w 607004"/>
                <a:gd name="connsiteY5" fmla="*/ 182109 h 606075"/>
                <a:gd name="connsiteX6" fmla="*/ 505843 w 607004"/>
                <a:gd name="connsiteY6" fmla="*/ 124830 h 606075"/>
                <a:gd name="connsiteX7" fmla="*/ 332046 w 607004"/>
                <a:gd name="connsiteY7" fmla="*/ 298457 h 606075"/>
                <a:gd name="connsiteX8" fmla="*/ 308204 w 607004"/>
                <a:gd name="connsiteY8" fmla="*/ 298457 h 606075"/>
                <a:gd name="connsiteX9" fmla="*/ 233450 w 607004"/>
                <a:gd name="connsiteY9" fmla="*/ 223905 h 606075"/>
                <a:gd name="connsiteX10" fmla="*/ 96134 w 607004"/>
                <a:gd name="connsiteY10" fmla="*/ 361017 h 606075"/>
                <a:gd name="connsiteX11" fmla="*/ 72381 w 607004"/>
                <a:gd name="connsiteY11" fmla="*/ 361106 h 606075"/>
                <a:gd name="connsiteX12" fmla="*/ 72381 w 607004"/>
                <a:gd name="connsiteY12" fmla="*/ 337210 h 606075"/>
                <a:gd name="connsiteX13" fmla="*/ 221529 w 607004"/>
                <a:gd name="connsiteY13" fmla="*/ 188105 h 606075"/>
                <a:gd name="connsiteX14" fmla="*/ 245461 w 607004"/>
                <a:gd name="connsiteY14" fmla="*/ 188105 h 606075"/>
                <a:gd name="connsiteX15" fmla="*/ 320125 w 607004"/>
                <a:gd name="connsiteY15" fmla="*/ 262658 h 606075"/>
                <a:gd name="connsiteX16" fmla="*/ 481911 w 607004"/>
                <a:gd name="connsiteY16" fmla="*/ 101113 h 606075"/>
                <a:gd name="connsiteX17" fmla="*/ 424725 w 607004"/>
                <a:gd name="connsiteY17" fmla="*/ 101113 h 606075"/>
                <a:gd name="connsiteX18" fmla="*/ 407875 w 607004"/>
                <a:gd name="connsiteY18" fmla="*/ 84287 h 606075"/>
                <a:gd name="connsiteX19" fmla="*/ 424725 w 607004"/>
                <a:gd name="connsiteY19" fmla="*/ 67461 h 606075"/>
                <a:gd name="connsiteX20" fmla="*/ 33697 w 607004"/>
                <a:gd name="connsiteY20" fmla="*/ 33647 h 606075"/>
                <a:gd name="connsiteX21" fmla="*/ 33697 w 607004"/>
                <a:gd name="connsiteY21" fmla="*/ 399644 h 606075"/>
                <a:gd name="connsiteX22" fmla="*/ 573307 w 607004"/>
                <a:gd name="connsiteY22" fmla="*/ 399644 h 606075"/>
                <a:gd name="connsiteX23" fmla="*/ 573307 w 607004"/>
                <a:gd name="connsiteY23" fmla="*/ 33647 h 606075"/>
                <a:gd name="connsiteX24" fmla="*/ 16849 w 607004"/>
                <a:gd name="connsiteY24" fmla="*/ 0 h 606075"/>
                <a:gd name="connsiteX25" fmla="*/ 590155 w 607004"/>
                <a:gd name="connsiteY25" fmla="*/ 0 h 606075"/>
                <a:gd name="connsiteX26" fmla="*/ 607004 w 607004"/>
                <a:gd name="connsiteY26" fmla="*/ 16823 h 606075"/>
                <a:gd name="connsiteX27" fmla="*/ 607004 w 607004"/>
                <a:gd name="connsiteY27" fmla="*/ 416468 h 606075"/>
                <a:gd name="connsiteX28" fmla="*/ 590155 w 607004"/>
                <a:gd name="connsiteY28" fmla="*/ 433291 h 606075"/>
                <a:gd name="connsiteX29" fmla="*/ 320396 w 607004"/>
                <a:gd name="connsiteY29" fmla="*/ 433291 h 606075"/>
                <a:gd name="connsiteX30" fmla="*/ 320396 w 607004"/>
                <a:gd name="connsiteY30" fmla="*/ 503448 h 606075"/>
                <a:gd name="connsiteX31" fmla="*/ 456441 w 607004"/>
                <a:gd name="connsiteY31" fmla="*/ 577990 h 606075"/>
                <a:gd name="connsiteX32" fmla="*/ 455276 w 607004"/>
                <a:gd name="connsiteY32" fmla="*/ 601704 h 606075"/>
                <a:gd name="connsiteX33" fmla="*/ 431526 w 607004"/>
                <a:gd name="connsiteY33" fmla="*/ 600540 h 606075"/>
                <a:gd name="connsiteX34" fmla="*/ 320396 w 607004"/>
                <a:gd name="connsiteY34" fmla="*/ 537184 h 606075"/>
                <a:gd name="connsiteX35" fmla="*/ 320396 w 607004"/>
                <a:gd name="connsiteY35" fmla="*/ 589175 h 606075"/>
                <a:gd name="connsiteX36" fmla="*/ 303547 w 607004"/>
                <a:gd name="connsiteY36" fmla="*/ 605999 h 606075"/>
                <a:gd name="connsiteX37" fmla="*/ 286698 w 607004"/>
                <a:gd name="connsiteY37" fmla="*/ 589175 h 606075"/>
                <a:gd name="connsiteX38" fmla="*/ 286698 w 607004"/>
                <a:gd name="connsiteY38" fmla="*/ 537184 h 606075"/>
                <a:gd name="connsiteX39" fmla="*/ 175568 w 607004"/>
                <a:gd name="connsiteY39" fmla="*/ 600540 h 606075"/>
                <a:gd name="connsiteX40" fmla="*/ 151729 w 607004"/>
                <a:gd name="connsiteY40" fmla="*/ 601704 h 606075"/>
                <a:gd name="connsiteX41" fmla="*/ 150564 w 607004"/>
                <a:gd name="connsiteY41" fmla="*/ 577990 h 606075"/>
                <a:gd name="connsiteX42" fmla="*/ 286698 w 607004"/>
                <a:gd name="connsiteY42" fmla="*/ 503448 h 606075"/>
                <a:gd name="connsiteX43" fmla="*/ 286698 w 607004"/>
                <a:gd name="connsiteY43" fmla="*/ 433291 h 606075"/>
                <a:gd name="connsiteX44" fmla="*/ 16849 w 607004"/>
                <a:gd name="connsiteY44" fmla="*/ 433291 h 606075"/>
                <a:gd name="connsiteX45" fmla="*/ 0 w 607004"/>
                <a:gd name="connsiteY45" fmla="*/ 416468 h 606075"/>
                <a:gd name="connsiteX46" fmla="*/ 0 w 607004"/>
                <a:gd name="connsiteY46" fmla="*/ 16823 h 606075"/>
                <a:gd name="connsiteX47" fmla="*/ 16849 w 607004"/>
                <a:gd name="connsiteY47" fmla="*/ 0 h 6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004" h="606075">
                  <a:moveTo>
                    <a:pt x="424725" y="67461"/>
                  </a:moveTo>
                  <a:lnTo>
                    <a:pt x="522693" y="67461"/>
                  </a:lnTo>
                  <a:cubicBezTo>
                    <a:pt x="532015" y="67461"/>
                    <a:pt x="539544" y="74979"/>
                    <a:pt x="539544" y="84287"/>
                  </a:cubicBezTo>
                  <a:lnTo>
                    <a:pt x="539544" y="182109"/>
                  </a:lnTo>
                  <a:cubicBezTo>
                    <a:pt x="539544" y="191417"/>
                    <a:pt x="532015" y="198935"/>
                    <a:pt x="522693" y="198935"/>
                  </a:cubicBezTo>
                  <a:cubicBezTo>
                    <a:pt x="513372" y="198935"/>
                    <a:pt x="505843" y="191417"/>
                    <a:pt x="505843" y="182109"/>
                  </a:cubicBezTo>
                  <a:lnTo>
                    <a:pt x="505843" y="124830"/>
                  </a:lnTo>
                  <a:lnTo>
                    <a:pt x="332046" y="298457"/>
                  </a:lnTo>
                  <a:cubicBezTo>
                    <a:pt x="325772" y="304811"/>
                    <a:pt x="314478" y="304811"/>
                    <a:pt x="308204" y="298457"/>
                  </a:cubicBezTo>
                  <a:lnTo>
                    <a:pt x="233450" y="223905"/>
                  </a:lnTo>
                  <a:lnTo>
                    <a:pt x="96134" y="361017"/>
                  </a:lnTo>
                  <a:cubicBezTo>
                    <a:pt x="92907" y="364328"/>
                    <a:pt x="80717" y="369340"/>
                    <a:pt x="72381" y="361106"/>
                  </a:cubicBezTo>
                  <a:cubicBezTo>
                    <a:pt x="65838" y="354394"/>
                    <a:pt x="65838" y="343833"/>
                    <a:pt x="72381" y="337210"/>
                  </a:cubicBezTo>
                  <a:lnTo>
                    <a:pt x="221529" y="188105"/>
                  </a:lnTo>
                  <a:cubicBezTo>
                    <a:pt x="227893" y="181751"/>
                    <a:pt x="239097" y="181751"/>
                    <a:pt x="245461" y="188105"/>
                  </a:cubicBezTo>
                  <a:lnTo>
                    <a:pt x="320125" y="262658"/>
                  </a:lnTo>
                  <a:lnTo>
                    <a:pt x="481911" y="101113"/>
                  </a:lnTo>
                  <a:lnTo>
                    <a:pt x="424725" y="101113"/>
                  </a:lnTo>
                  <a:cubicBezTo>
                    <a:pt x="415404" y="101113"/>
                    <a:pt x="407875" y="93595"/>
                    <a:pt x="407875" y="84287"/>
                  </a:cubicBezTo>
                  <a:cubicBezTo>
                    <a:pt x="407875" y="74979"/>
                    <a:pt x="415404" y="67461"/>
                    <a:pt x="424725" y="67461"/>
                  </a:cubicBezTo>
                  <a:close/>
                  <a:moveTo>
                    <a:pt x="33697" y="33647"/>
                  </a:moveTo>
                  <a:lnTo>
                    <a:pt x="33697" y="399644"/>
                  </a:lnTo>
                  <a:lnTo>
                    <a:pt x="573307" y="399644"/>
                  </a:lnTo>
                  <a:lnTo>
                    <a:pt x="573307" y="33647"/>
                  </a:lnTo>
                  <a:close/>
                  <a:moveTo>
                    <a:pt x="16849" y="0"/>
                  </a:moveTo>
                  <a:lnTo>
                    <a:pt x="590155" y="0"/>
                  </a:lnTo>
                  <a:cubicBezTo>
                    <a:pt x="599476" y="0"/>
                    <a:pt x="607004" y="7517"/>
                    <a:pt x="607004" y="16823"/>
                  </a:cubicBezTo>
                  <a:lnTo>
                    <a:pt x="607004" y="416468"/>
                  </a:lnTo>
                  <a:cubicBezTo>
                    <a:pt x="607004" y="425774"/>
                    <a:pt x="599476" y="433291"/>
                    <a:pt x="590155" y="433291"/>
                  </a:cubicBezTo>
                  <a:lnTo>
                    <a:pt x="320396" y="433291"/>
                  </a:lnTo>
                  <a:lnTo>
                    <a:pt x="320396" y="503448"/>
                  </a:lnTo>
                  <a:cubicBezTo>
                    <a:pt x="369598" y="508191"/>
                    <a:pt x="416290" y="533694"/>
                    <a:pt x="456441" y="577990"/>
                  </a:cubicBezTo>
                  <a:cubicBezTo>
                    <a:pt x="462714" y="584791"/>
                    <a:pt x="462176" y="595529"/>
                    <a:pt x="455276" y="601704"/>
                  </a:cubicBezTo>
                  <a:cubicBezTo>
                    <a:pt x="448375" y="607968"/>
                    <a:pt x="437710" y="607431"/>
                    <a:pt x="431526" y="600540"/>
                  </a:cubicBezTo>
                  <a:cubicBezTo>
                    <a:pt x="398008" y="563672"/>
                    <a:pt x="359919" y="541927"/>
                    <a:pt x="320396" y="537184"/>
                  </a:cubicBezTo>
                  <a:lnTo>
                    <a:pt x="320396" y="589175"/>
                  </a:lnTo>
                  <a:cubicBezTo>
                    <a:pt x="320396" y="598482"/>
                    <a:pt x="312868" y="605999"/>
                    <a:pt x="303547" y="605999"/>
                  </a:cubicBezTo>
                  <a:cubicBezTo>
                    <a:pt x="294226" y="605999"/>
                    <a:pt x="286698" y="598482"/>
                    <a:pt x="286698" y="589175"/>
                  </a:cubicBezTo>
                  <a:lnTo>
                    <a:pt x="286698" y="537184"/>
                  </a:lnTo>
                  <a:cubicBezTo>
                    <a:pt x="247086" y="542106"/>
                    <a:pt x="208997" y="563672"/>
                    <a:pt x="175568" y="600540"/>
                  </a:cubicBezTo>
                  <a:cubicBezTo>
                    <a:pt x="172162" y="604209"/>
                    <a:pt x="159436" y="608415"/>
                    <a:pt x="151729" y="601704"/>
                  </a:cubicBezTo>
                  <a:cubicBezTo>
                    <a:pt x="144828" y="595619"/>
                    <a:pt x="144380" y="584880"/>
                    <a:pt x="150564" y="577990"/>
                  </a:cubicBezTo>
                  <a:cubicBezTo>
                    <a:pt x="190714" y="533605"/>
                    <a:pt x="237407" y="508191"/>
                    <a:pt x="286698" y="503448"/>
                  </a:cubicBezTo>
                  <a:lnTo>
                    <a:pt x="286698" y="433291"/>
                  </a:lnTo>
                  <a:lnTo>
                    <a:pt x="16849" y="433291"/>
                  </a:lnTo>
                  <a:cubicBezTo>
                    <a:pt x="7528" y="433291"/>
                    <a:pt x="0" y="425774"/>
                    <a:pt x="0" y="416468"/>
                  </a:cubicBezTo>
                  <a:lnTo>
                    <a:pt x="0" y="16823"/>
                  </a:lnTo>
                  <a:cubicBezTo>
                    <a:pt x="0" y="7517"/>
                    <a:pt x="7528" y="0"/>
                    <a:pt x="168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/>
            </a:p>
          </p:txBody>
        </p:sp>
        <p:sp>
          <p:nvSpPr>
            <p:cNvPr id="20" name="îsḻíḑê">
              <a:extLst>
                <a:ext uri="{FF2B5EF4-FFF2-40B4-BE49-F238E27FC236}">
                  <a16:creationId xmlns:a16="http://schemas.microsoft.com/office/drawing/2014/main" id="{48CD71DF-65CE-4432-A836-CAAE84B60CA6}"/>
                </a:ext>
              </a:extLst>
            </p:cNvPr>
            <p:cNvSpPr/>
            <p:nvPr/>
          </p:nvSpPr>
          <p:spPr bwMode="auto">
            <a:xfrm>
              <a:off x="4263436" y="4777247"/>
              <a:ext cx="1953604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 lnSpcReduction="10000"/>
            </a:bodyPr>
            <a:lstStyle/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Copy paste fonts. Choose the only option to retain text.</a:t>
              </a:r>
              <a:br>
                <a:rPr lang="zh-CN" altLang="en-US" sz="1000" dirty="0"/>
              </a:br>
              <a:r>
                <a:rPr lang="zh-CN" altLang="en-US" sz="1000" dirty="0"/>
                <a:t> </a:t>
              </a:r>
            </a:p>
          </p:txBody>
        </p:sp>
        <p:sp>
          <p:nvSpPr>
            <p:cNvPr id="21" name="î$ļíḍé">
              <a:extLst>
                <a:ext uri="{FF2B5EF4-FFF2-40B4-BE49-F238E27FC236}">
                  <a16:creationId xmlns:a16="http://schemas.microsoft.com/office/drawing/2014/main" id="{82505977-E1DA-40F5-A831-E292717C7B4F}"/>
                </a:ext>
              </a:extLst>
            </p:cNvPr>
            <p:cNvSpPr txBox="1"/>
            <p:nvPr/>
          </p:nvSpPr>
          <p:spPr bwMode="auto">
            <a:xfrm>
              <a:off x="4263436" y="4426108"/>
              <a:ext cx="1953604" cy="351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22" name="îsļîďè">
              <a:extLst>
                <a:ext uri="{FF2B5EF4-FFF2-40B4-BE49-F238E27FC236}">
                  <a16:creationId xmlns:a16="http://schemas.microsoft.com/office/drawing/2014/main" id="{1DF34EF1-98CE-4779-BC6F-7AFEC23EEC61}"/>
                </a:ext>
              </a:extLst>
            </p:cNvPr>
            <p:cNvSpPr/>
            <p:nvPr/>
          </p:nvSpPr>
          <p:spPr bwMode="auto">
            <a:xfrm>
              <a:off x="4330813" y="3893316"/>
              <a:ext cx="461080" cy="460366"/>
            </a:xfrm>
            <a:custGeom>
              <a:avLst/>
              <a:gdLst>
                <a:gd name="connsiteX0" fmla="*/ 12438 w 608556"/>
                <a:gd name="connsiteY0" fmla="*/ 316909 h 607614"/>
                <a:gd name="connsiteX1" fmla="*/ 596024 w 608556"/>
                <a:gd name="connsiteY1" fmla="*/ 316909 h 607614"/>
                <a:gd name="connsiteX2" fmla="*/ 608556 w 608556"/>
                <a:gd name="connsiteY2" fmla="*/ 329424 h 607614"/>
                <a:gd name="connsiteX3" fmla="*/ 596024 w 608556"/>
                <a:gd name="connsiteY3" fmla="*/ 341846 h 607614"/>
                <a:gd name="connsiteX4" fmla="*/ 316764 w 608556"/>
                <a:gd name="connsiteY4" fmla="*/ 341846 h 607614"/>
                <a:gd name="connsiteX5" fmla="*/ 316764 w 608556"/>
                <a:gd name="connsiteY5" fmla="*/ 500244 h 607614"/>
                <a:gd name="connsiteX6" fmla="*/ 414495 w 608556"/>
                <a:gd name="connsiteY6" fmla="*/ 585795 h 607614"/>
                <a:gd name="connsiteX7" fmla="*/ 415618 w 608556"/>
                <a:gd name="connsiteY7" fmla="*/ 603353 h 607614"/>
                <a:gd name="connsiteX8" fmla="*/ 406265 w 608556"/>
                <a:gd name="connsiteY8" fmla="*/ 607556 h 607614"/>
                <a:gd name="connsiteX9" fmla="*/ 398035 w 608556"/>
                <a:gd name="connsiteY9" fmla="*/ 604474 h 607614"/>
                <a:gd name="connsiteX10" fmla="*/ 316764 w 608556"/>
                <a:gd name="connsiteY10" fmla="*/ 533400 h 607614"/>
                <a:gd name="connsiteX11" fmla="*/ 316764 w 608556"/>
                <a:gd name="connsiteY11" fmla="*/ 594107 h 607614"/>
                <a:gd name="connsiteX12" fmla="*/ 304231 w 608556"/>
                <a:gd name="connsiteY12" fmla="*/ 606622 h 607614"/>
                <a:gd name="connsiteX13" fmla="*/ 291793 w 608556"/>
                <a:gd name="connsiteY13" fmla="*/ 594107 h 607614"/>
                <a:gd name="connsiteX14" fmla="*/ 291793 w 608556"/>
                <a:gd name="connsiteY14" fmla="*/ 533400 h 607614"/>
                <a:gd name="connsiteX15" fmla="*/ 210521 w 608556"/>
                <a:gd name="connsiteY15" fmla="*/ 604474 h 607614"/>
                <a:gd name="connsiteX16" fmla="*/ 192938 w 608556"/>
                <a:gd name="connsiteY16" fmla="*/ 603353 h 607614"/>
                <a:gd name="connsiteX17" fmla="*/ 194061 w 608556"/>
                <a:gd name="connsiteY17" fmla="*/ 585795 h 607614"/>
                <a:gd name="connsiteX18" fmla="*/ 291793 w 608556"/>
                <a:gd name="connsiteY18" fmla="*/ 500244 h 607614"/>
                <a:gd name="connsiteX19" fmla="*/ 291793 w 608556"/>
                <a:gd name="connsiteY19" fmla="*/ 341846 h 607614"/>
                <a:gd name="connsiteX20" fmla="*/ 12438 w 608556"/>
                <a:gd name="connsiteY20" fmla="*/ 341846 h 607614"/>
                <a:gd name="connsiteX21" fmla="*/ 0 w 608556"/>
                <a:gd name="connsiteY21" fmla="*/ 329424 h 607614"/>
                <a:gd name="connsiteX22" fmla="*/ 12438 w 608556"/>
                <a:gd name="connsiteY22" fmla="*/ 316909 h 607614"/>
                <a:gd name="connsiteX23" fmla="*/ 278583 w 608556"/>
                <a:gd name="connsiteY23" fmla="*/ 124789 h 607614"/>
                <a:gd name="connsiteX24" fmla="*/ 278583 w 608556"/>
                <a:gd name="connsiteY24" fmla="*/ 169701 h 607614"/>
                <a:gd name="connsiteX25" fmla="*/ 317489 w 608556"/>
                <a:gd name="connsiteY25" fmla="*/ 150466 h 607614"/>
                <a:gd name="connsiteX26" fmla="*/ 260252 w 608556"/>
                <a:gd name="connsiteY26" fmla="*/ 90708 h 607614"/>
                <a:gd name="connsiteX27" fmla="*/ 272972 w 608556"/>
                <a:gd name="connsiteY27" fmla="*/ 91268 h 607614"/>
                <a:gd name="connsiteX28" fmla="*/ 349287 w 608556"/>
                <a:gd name="connsiteY28" fmla="*/ 141596 h 607614"/>
                <a:gd name="connsiteX29" fmla="*/ 354898 w 608556"/>
                <a:gd name="connsiteY29" fmla="*/ 152801 h 607614"/>
                <a:gd name="connsiteX30" fmla="*/ 347977 w 608556"/>
                <a:gd name="connsiteY30" fmla="*/ 163165 h 607614"/>
                <a:gd name="connsiteX31" fmla="*/ 271662 w 608556"/>
                <a:gd name="connsiteY31" fmla="*/ 201075 h 607614"/>
                <a:gd name="connsiteX32" fmla="*/ 266051 w 608556"/>
                <a:gd name="connsiteY32" fmla="*/ 202382 h 607614"/>
                <a:gd name="connsiteX33" fmla="*/ 259504 w 608556"/>
                <a:gd name="connsiteY33" fmla="*/ 200515 h 607614"/>
                <a:gd name="connsiteX34" fmla="*/ 253612 w 608556"/>
                <a:gd name="connsiteY34" fmla="*/ 189870 h 607614"/>
                <a:gd name="connsiteX35" fmla="*/ 253612 w 608556"/>
                <a:gd name="connsiteY35" fmla="*/ 101632 h 607614"/>
                <a:gd name="connsiteX36" fmla="*/ 260252 w 608556"/>
                <a:gd name="connsiteY36" fmla="*/ 90708 h 607614"/>
                <a:gd name="connsiteX37" fmla="*/ 87934 w 608556"/>
                <a:gd name="connsiteY37" fmla="*/ 24932 h 607614"/>
                <a:gd name="connsiteX38" fmla="*/ 87934 w 608556"/>
                <a:gd name="connsiteY38" fmla="*/ 265656 h 607614"/>
                <a:gd name="connsiteX39" fmla="*/ 520692 w 608556"/>
                <a:gd name="connsiteY39" fmla="*/ 265656 h 607614"/>
                <a:gd name="connsiteX40" fmla="*/ 520692 w 608556"/>
                <a:gd name="connsiteY40" fmla="*/ 24932 h 607614"/>
                <a:gd name="connsiteX41" fmla="*/ 75310 w 608556"/>
                <a:gd name="connsiteY41" fmla="*/ 0 h 607614"/>
                <a:gd name="connsiteX42" fmla="*/ 533035 w 608556"/>
                <a:gd name="connsiteY42" fmla="*/ 0 h 607614"/>
                <a:gd name="connsiteX43" fmla="*/ 545471 w 608556"/>
                <a:gd name="connsiteY43" fmla="*/ 12419 h 607614"/>
                <a:gd name="connsiteX44" fmla="*/ 545471 w 608556"/>
                <a:gd name="connsiteY44" fmla="*/ 278076 h 607614"/>
                <a:gd name="connsiteX45" fmla="*/ 533035 w 608556"/>
                <a:gd name="connsiteY45" fmla="*/ 290588 h 607614"/>
                <a:gd name="connsiteX46" fmla="*/ 75310 w 608556"/>
                <a:gd name="connsiteY46" fmla="*/ 290588 h 607614"/>
                <a:gd name="connsiteX47" fmla="*/ 62874 w 608556"/>
                <a:gd name="connsiteY47" fmla="*/ 278076 h 607614"/>
                <a:gd name="connsiteX48" fmla="*/ 62874 w 608556"/>
                <a:gd name="connsiteY48" fmla="*/ 12419 h 607614"/>
                <a:gd name="connsiteX49" fmla="*/ 75310 w 608556"/>
                <a:gd name="connsiteY49" fmla="*/ 0 h 60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8556" h="607614">
                  <a:moveTo>
                    <a:pt x="12438" y="316909"/>
                  </a:moveTo>
                  <a:lnTo>
                    <a:pt x="596024" y="316909"/>
                  </a:lnTo>
                  <a:cubicBezTo>
                    <a:pt x="602945" y="316909"/>
                    <a:pt x="608556" y="322513"/>
                    <a:pt x="608556" y="329424"/>
                  </a:cubicBezTo>
                  <a:cubicBezTo>
                    <a:pt x="608556" y="336242"/>
                    <a:pt x="602945" y="341846"/>
                    <a:pt x="596024" y="341846"/>
                  </a:cubicBezTo>
                  <a:lnTo>
                    <a:pt x="316764" y="341846"/>
                  </a:lnTo>
                  <a:lnTo>
                    <a:pt x="316764" y="500244"/>
                  </a:lnTo>
                  <a:lnTo>
                    <a:pt x="414495" y="585795"/>
                  </a:lnTo>
                  <a:cubicBezTo>
                    <a:pt x="419639" y="590278"/>
                    <a:pt x="420107" y="598123"/>
                    <a:pt x="415618" y="603353"/>
                  </a:cubicBezTo>
                  <a:cubicBezTo>
                    <a:pt x="413280" y="606061"/>
                    <a:pt x="409726" y="607556"/>
                    <a:pt x="406265" y="607556"/>
                  </a:cubicBezTo>
                  <a:cubicBezTo>
                    <a:pt x="403273" y="607556"/>
                    <a:pt x="400373" y="606622"/>
                    <a:pt x="398035" y="604474"/>
                  </a:cubicBezTo>
                  <a:lnTo>
                    <a:pt x="316764" y="533400"/>
                  </a:lnTo>
                  <a:lnTo>
                    <a:pt x="316764" y="594107"/>
                  </a:lnTo>
                  <a:cubicBezTo>
                    <a:pt x="316764" y="601018"/>
                    <a:pt x="311152" y="606622"/>
                    <a:pt x="304231" y="606622"/>
                  </a:cubicBezTo>
                  <a:cubicBezTo>
                    <a:pt x="297404" y="606622"/>
                    <a:pt x="291793" y="601018"/>
                    <a:pt x="291793" y="594107"/>
                  </a:cubicBezTo>
                  <a:lnTo>
                    <a:pt x="291793" y="533400"/>
                  </a:lnTo>
                  <a:lnTo>
                    <a:pt x="210521" y="604474"/>
                  </a:lnTo>
                  <a:cubicBezTo>
                    <a:pt x="205377" y="609050"/>
                    <a:pt x="197427" y="608583"/>
                    <a:pt x="192938" y="603353"/>
                  </a:cubicBezTo>
                  <a:cubicBezTo>
                    <a:pt x="188262" y="598216"/>
                    <a:pt x="188823" y="590278"/>
                    <a:pt x="194061" y="585795"/>
                  </a:cubicBezTo>
                  <a:lnTo>
                    <a:pt x="291793" y="500244"/>
                  </a:lnTo>
                  <a:lnTo>
                    <a:pt x="291793" y="341846"/>
                  </a:lnTo>
                  <a:lnTo>
                    <a:pt x="12438" y="341846"/>
                  </a:lnTo>
                  <a:cubicBezTo>
                    <a:pt x="5611" y="341846"/>
                    <a:pt x="0" y="336242"/>
                    <a:pt x="0" y="329424"/>
                  </a:cubicBezTo>
                  <a:cubicBezTo>
                    <a:pt x="0" y="322513"/>
                    <a:pt x="5611" y="316909"/>
                    <a:pt x="12438" y="316909"/>
                  </a:cubicBezTo>
                  <a:close/>
                  <a:moveTo>
                    <a:pt x="278583" y="124789"/>
                  </a:moveTo>
                  <a:lnTo>
                    <a:pt x="278583" y="169701"/>
                  </a:lnTo>
                  <a:lnTo>
                    <a:pt x="317489" y="150466"/>
                  </a:lnTo>
                  <a:close/>
                  <a:moveTo>
                    <a:pt x="260252" y="90708"/>
                  </a:moveTo>
                  <a:cubicBezTo>
                    <a:pt x="264180" y="88560"/>
                    <a:pt x="269231" y="88653"/>
                    <a:pt x="272972" y="91268"/>
                  </a:cubicBezTo>
                  <a:lnTo>
                    <a:pt x="349287" y="141596"/>
                  </a:lnTo>
                  <a:cubicBezTo>
                    <a:pt x="353028" y="144117"/>
                    <a:pt x="355085" y="148319"/>
                    <a:pt x="354898" y="152801"/>
                  </a:cubicBezTo>
                  <a:cubicBezTo>
                    <a:pt x="354618" y="157283"/>
                    <a:pt x="351999" y="161111"/>
                    <a:pt x="347977" y="163165"/>
                  </a:cubicBezTo>
                  <a:lnTo>
                    <a:pt x="271662" y="201075"/>
                  </a:lnTo>
                  <a:cubicBezTo>
                    <a:pt x="269979" y="202009"/>
                    <a:pt x="267921" y="202382"/>
                    <a:pt x="266051" y="202382"/>
                  </a:cubicBezTo>
                  <a:cubicBezTo>
                    <a:pt x="263806" y="202382"/>
                    <a:pt x="261468" y="201728"/>
                    <a:pt x="259504" y="200515"/>
                  </a:cubicBezTo>
                  <a:cubicBezTo>
                    <a:pt x="255857" y="198274"/>
                    <a:pt x="253612" y="194259"/>
                    <a:pt x="253612" y="189870"/>
                  </a:cubicBezTo>
                  <a:lnTo>
                    <a:pt x="253612" y="101632"/>
                  </a:lnTo>
                  <a:cubicBezTo>
                    <a:pt x="253612" y="97057"/>
                    <a:pt x="256137" y="92762"/>
                    <a:pt x="260252" y="90708"/>
                  </a:cubicBezTo>
                  <a:close/>
                  <a:moveTo>
                    <a:pt x="87934" y="24932"/>
                  </a:moveTo>
                  <a:lnTo>
                    <a:pt x="87934" y="265656"/>
                  </a:lnTo>
                  <a:lnTo>
                    <a:pt x="520692" y="265656"/>
                  </a:lnTo>
                  <a:lnTo>
                    <a:pt x="520692" y="24932"/>
                  </a:lnTo>
                  <a:close/>
                  <a:moveTo>
                    <a:pt x="75310" y="0"/>
                  </a:moveTo>
                  <a:lnTo>
                    <a:pt x="533035" y="0"/>
                  </a:lnTo>
                  <a:cubicBezTo>
                    <a:pt x="539861" y="0"/>
                    <a:pt x="545471" y="5603"/>
                    <a:pt x="545471" y="12419"/>
                  </a:cubicBezTo>
                  <a:lnTo>
                    <a:pt x="545471" y="278076"/>
                  </a:lnTo>
                  <a:cubicBezTo>
                    <a:pt x="545471" y="284985"/>
                    <a:pt x="540048" y="290588"/>
                    <a:pt x="533035" y="290588"/>
                  </a:cubicBezTo>
                  <a:lnTo>
                    <a:pt x="75310" y="290588"/>
                  </a:lnTo>
                  <a:cubicBezTo>
                    <a:pt x="68484" y="290588"/>
                    <a:pt x="62874" y="284985"/>
                    <a:pt x="62874" y="278076"/>
                  </a:cubicBezTo>
                  <a:lnTo>
                    <a:pt x="62874" y="12419"/>
                  </a:lnTo>
                  <a:cubicBezTo>
                    <a:pt x="62874" y="5603"/>
                    <a:pt x="68484" y="0"/>
                    <a:pt x="75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endParaRPr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1247DB7-9D9D-4CC0-8C12-319BB59F64F0}"/>
                </a:ext>
              </a:extLst>
            </p:cNvPr>
            <p:cNvCxnSpPr/>
            <p:nvPr/>
          </p:nvCxnSpPr>
          <p:spPr>
            <a:xfrm>
              <a:off x="945441" y="3666487"/>
              <a:ext cx="5654615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F8F8AE99-CA65-4C7A-820F-BFEB35D745CD}"/>
                </a:ext>
              </a:extLst>
            </p:cNvPr>
            <p:cNvCxnSpPr/>
            <p:nvPr/>
          </p:nvCxnSpPr>
          <p:spPr>
            <a:xfrm>
              <a:off x="3503712" y="2178991"/>
              <a:ext cx="0" cy="314979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í$ḷiḑé">
              <a:extLst>
                <a:ext uri="{FF2B5EF4-FFF2-40B4-BE49-F238E27FC236}">
                  <a16:creationId xmlns:a16="http://schemas.microsoft.com/office/drawing/2014/main" id="{C0C5AAC0-3E86-48E8-AEE3-37F1B4EBA91A}"/>
                </a:ext>
              </a:extLst>
            </p:cNvPr>
            <p:cNvSpPr/>
            <p:nvPr/>
          </p:nvSpPr>
          <p:spPr bwMode="auto">
            <a:xfrm>
              <a:off x="7143876" y="1645804"/>
              <a:ext cx="3267264" cy="3787402"/>
            </a:xfrm>
            <a:custGeom>
              <a:avLst/>
              <a:gdLst>
                <a:gd name="T0" fmla="*/ 0 w 1294"/>
                <a:gd name="T1" fmla="*/ 0 h 1500"/>
                <a:gd name="T2" fmla="*/ 1294 w 1294"/>
                <a:gd name="T3" fmla="*/ 750 h 1500"/>
                <a:gd name="T4" fmla="*/ 0 w 1294"/>
                <a:gd name="T5" fmla="*/ 1500 h 1500"/>
                <a:gd name="T6" fmla="*/ 0 w 1294"/>
                <a:gd name="T7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4" h="1500">
                  <a:moveTo>
                    <a:pt x="0" y="0"/>
                  </a:moveTo>
                  <a:lnTo>
                    <a:pt x="1294" y="750"/>
                  </a:lnTo>
                  <a:lnTo>
                    <a:pt x="0" y="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2314" r="-4198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9268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en-US" altLang="zh-CN"/>
              <a:t>And Your Slogan Here.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Officeplus.cn</a:t>
            </a:r>
          </a:p>
          <a:p>
            <a:endParaRPr lang="en-US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3C362F-F804-497F-A88C-4DFEDDD28839}"/>
              </a:ext>
            </a:extLst>
          </p:cNvPr>
          <p:cNvCxnSpPr/>
          <p:nvPr/>
        </p:nvCxnSpPr>
        <p:spPr>
          <a:xfrm>
            <a:off x="3695700" y="4562704"/>
            <a:ext cx="4800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0AF75E1-509A-8F4A-86BA-902918CD3F2B}"/>
              </a:ext>
            </a:extLst>
          </p:cNvPr>
          <p:cNvSpPr/>
          <p:nvPr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822973-E005-154D-96EA-3B1C845BAD6F}"/>
              </a:ext>
            </a:extLst>
          </p:cNvPr>
          <p:cNvSpPr txBox="1"/>
          <p:nvPr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F423CA-FBF6-CB4C-B06E-C3CC48750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16A6942-5E70-2A4F-9A8B-BD955E86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5E4F04-93C2-2C42-A97F-7A3D1BA11B5F}"/>
              </a:ext>
            </a:extLst>
          </p:cNvPr>
          <p:cNvSpPr txBox="1"/>
          <p:nvPr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13950B-D569-1245-ADFF-175E487D4DF1}"/>
              </a:ext>
            </a:extLst>
          </p:cNvPr>
          <p:cNvSpPr txBox="1"/>
          <p:nvPr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87C351C-E5AC-9D49-863B-75DC9084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D920FE9-8980-4045-ABB6-C14D8DD7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>
            <a:hlinkClick r:id="rId5"/>
            <a:extLst>
              <a:ext uri="{FF2B5EF4-FFF2-40B4-BE49-F238E27FC236}">
                <a16:creationId xmlns:a16="http://schemas.microsoft.com/office/drawing/2014/main" id="{3B35690C-7F1F-104D-B694-76D79A6CB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117" y="333066"/>
            <a:ext cx="1402001" cy="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22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E1D91E9-6566-6648-BA90-7A412B8A81BD}"/>
              </a:ext>
            </a:extLst>
          </p:cNvPr>
          <p:cNvSpPr/>
          <p:nvPr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9F21EC-7BCF-384A-931A-BA44FB09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E41D4A-05A9-534E-B5E7-0BF14FF0D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4718F9-2BDA-9A43-AA9E-DA573E7D02E9}"/>
              </a:ext>
            </a:extLst>
          </p:cNvPr>
          <p:cNvSpPr txBox="1"/>
          <p:nvPr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AE1D93-BAC0-1F4B-85A6-CB1F1EE8D4B5}"/>
              </a:ext>
            </a:extLst>
          </p:cNvPr>
          <p:cNvSpPr txBox="1"/>
          <p:nvPr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26C80D-664F-D242-BD60-8EC37BEFAB9C}"/>
              </a:ext>
            </a:extLst>
          </p:cNvPr>
          <p:cNvSpPr txBox="1"/>
          <p:nvPr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3905E3-CEEF-1043-AB66-F3AF9DB8E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hlinkClick r:id="rId5"/>
            <a:extLst>
              <a:ext uri="{FF2B5EF4-FFF2-40B4-BE49-F238E27FC236}">
                <a16:creationId xmlns:a16="http://schemas.microsoft.com/office/drawing/2014/main" id="{CB40B15B-954E-D549-ADFB-A2A3372A4E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117" y="333066"/>
            <a:ext cx="1402001" cy="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16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>
            <a:extLst>
              <a:ext uri="{FF2B5EF4-FFF2-40B4-BE49-F238E27FC236}">
                <a16:creationId xmlns:a16="http://schemas.microsoft.com/office/drawing/2014/main" id="{2657322A-9C71-A247-AD0D-90C15F76533C}"/>
              </a:ext>
            </a:extLst>
          </p:cNvPr>
          <p:cNvCxnSpPr/>
          <p:nvPr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C601F2D-D2DF-FE4C-BE88-352E099734B8}"/>
              </a:ext>
            </a:extLst>
          </p:cNvPr>
          <p:cNvSpPr/>
          <p:nvPr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CBEAEC4-CDAA-C344-BBD0-A246FFE30E17}"/>
              </a:ext>
            </a:extLst>
          </p:cNvPr>
          <p:cNvSpPr/>
          <p:nvPr/>
        </p:nvSpPr>
        <p:spPr>
          <a:xfrm>
            <a:off x="0" y="3091548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B884D1-4DAE-1648-8D70-C791DE3E7546}"/>
              </a:ext>
            </a:extLst>
          </p:cNvPr>
          <p:cNvSpPr txBox="1"/>
          <p:nvPr/>
        </p:nvSpPr>
        <p:spPr>
          <a:xfrm>
            <a:off x="1656322" y="421358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090F71-0549-8F49-9F83-6411D7B0D439}"/>
              </a:ext>
            </a:extLst>
          </p:cNvPr>
          <p:cNvSpPr txBox="1"/>
          <p:nvPr/>
        </p:nvSpPr>
        <p:spPr>
          <a:xfrm>
            <a:off x="1392410" y="5003190"/>
            <a:ext cx="2730235" cy="9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 dirty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 dirty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697DBA-B44B-E24A-8D56-DFE0B645D7B3}"/>
              </a:ext>
            </a:extLst>
          </p:cNvPr>
          <p:cNvSpPr txBox="1"/>
          <p:nvPr/>
        </p:nvSpPr>
        <p:spPr>
          <a:xfrm>
            <a:off x="4862328" y="5032048"/>
            <a:ext cx="2467342" cy="9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 dirty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 dirty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83B6E6-47F4-F545-B2A5-B9BF3E0FE39A}"/>
              </a:ext>
            </a:extLst>
          </p:cNvPr>
          <p:cNvSpPr txBox="1"/>
          <p:nvPr/>
        </p:nvSpPr>
        <p:spPr>
          <a:xfrm>
            <a:off x="8195898" y="5038138"/>
            <a:ext cx="2492990" cy="907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 dirty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 dirty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9" name="直接连接符 19">
            <a:extLst>
              <a:ext uri="{FF2B5EF4-FFF2-40B4-BE49-F238E27FC236}">
                <a16:creationId xmlns:a16="http://schemas.microsoft.com/office/drawing/2014/main" id="{E010EB8C-4016-C842-808E-43083EC5F540}"/>
              </a:ext>
            </a:extLst>
          </p:cNvPr>
          <p:cNvCxnSpPr>
            <a:cxnSpLocks/>
          </p:cNvCxnSpPr>
          <p:nvPr/>
        </p:nvCxnSpPr>
        <p:spPr>
          <a:xfrm>
            <a:off x="4427763" y="5171852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0">
            <a:extLst>
              <a:ext uri="{FF2B5EF4-FFF2-40B4-BE49-F238E27FC236}">
                <a16:creationId xmlns:a16="http://schemas.microsoft.com/office/drawing/2014/main" id="{53FDA5EA-A656-CF40-A8FA-B403BE38C732}"/>
              </a:ext>
            </a:extLst>
          </p:cNvPr>
          <p:cNvCxnSpPr>
            <a:cxnSpLocks/>
          </p:cNvCxnSpPr>
          <p:nvPr/>
        </p:nvCxnSpPr>
        <p:spPr>
          <a:xfrm>
            <a:off x="7792439" y="5171852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hlinkClick r:id="rId2"/>
            <a:extLst>
              <a:ext uri="{FF2B5EF4-FFF2-40B4-BE49-F238E27FC236}">
                <a16:creationId xmlns:a16="http://schemas.microsoft.com/office/drawing/2014/main" id="{5DACCAFC-17DC-7A4B-8EAD-6B9EB54BA9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656" y="6384756"/>
            <a:ext cx="1712686" cy="22607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20DBA9-4F9D-9242-AB50-4BB20D9B2903}"/>
              </a:ext>
            </a:extLst>
          </p:cNvPr>
          <p:cNvGrpSpPr/>
          <p:nvPr/>
        </p:nvGrpSpPr>
        <p:grpSpPr>
          <a:xfrm>
            <a:off x="4751397" y="1696591"/>
            <a:ext cx="2689206" cy="2689206"/>
            <a:chOff x="3719938" y="1381885"/>
            <a:chExt cx="2689206" cy="2689206"/>
          </a:xfrm>
        </p:grpSpPr>
        <p:sp>
          <p:nvSpPr>
            <p:cNvPr id="13" name="矩形: 圆角 8">
              <a:extLst>
                <a:ext uri="{FF2B5EF4-FFF2-40B4-BE49-F238E27FC236}">
                  <a16:creationId xmlns:a16="http://schemas.microsoft.com/office/drawing/2014/main" id="{B980F222-D316-D544-9360-406C6F7F155F}"/>
                </a:ext>
              </a:extLst>
            </p:cNvPr>
            <p:cNvSpPr/>
            <p:nvPr/>
          </p:nvSpPr>
          <p:spPr>
            <a:xfrm>
              <a:off x="3719938" y="1381885"/>
              <a:ext cx="2689206" cy="2689206"/>
            </a:xfrm>
            <a:prstGeom prst="roundRect">
              <a:avLst>
                <a:gd name="adj" fmla="val 559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46998E5-0613-4244-BC04-8D2EF69C1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99216" y="1671155"/>
              <a:ext cx="2130649" cy="2130649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8FEE09D-D67A-6349-8DF6-1254114053A1}"/>
              </a:ext>
            </a:extLst>
          </p:cNvPr>
          <p:cNvGrpSpPr/>
          <p:nvPr/>
        </p:nvGrpSpPr>
        <p:grpSpPr>
          <a:xfrm>
            <a:off x="1454724" y="1696580"/>
            <a:ext cx="2689206" cy="2689206"/>
            <a:chOff x="311716" y="1375785"/>
            <a:chExt cx="2689206" cy="2689206"/>
          </a:xfrm>
        </p:grpSpPr>
        <p:sp>
          <p:nvSpPr>
            <p:cNvPr id="16" name="矩形: 圆角 7">
              <a:extLst>
                <a:ext uri="{FF2B5EF4-FFF2-40B4-BE49-F238E27FC236}">
                  <a16:creationId xmlns:a16="http://schemas.microsoft.com/office/drawing/2014/main" id="{91A4C69E-7CF2-2649-A655-6810F37B68C8}"/>
                </a:ext>
              </a:extLst>
            </p:cNvPr>
            <p:cNvSpPr/>
            <p:nvPr/>
          </p:nvSpPr>
          <p:spPr>
            <a:xfrm>
              <a:off x="311716" y="1375785"/>
              <a:ext cx="2689206" cy="2689206"/>
            </a:xfrm>
            <a:prstGeom prst="roundRect">
              <a:avLst>
                <a:gd name="adj" fmla="val 559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585F7C3-E5C1-E745-AF0C-57BB65129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096" y="1652106"/>
              <a:ext cx="2130649" cy="213064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3BB2B3F-2789-1D44-810F-DB5AA7249779}"/>
              </a:ext>
            </a:extLst>
          </p:cNvPr>
          <p:cNvGrpSpPr/>
          <p:nvPr/>
        </p:nvGrpSpPr>
        <p:grpSpPr>
          <a:xfrm>
            <a:off x="8097792" y="1624389"/>
            <a:ext cx="2689206" cy="2689206"/>
            <a:chOff x="6952343" y="1327408"/>
            <a:chExt cx="2689206" cy="2689206"/>
          </a:xfrm>
        </p:grpSpPr>
        <p:sp>
          <p:nvSpPr>
            <p:cNvPr id="19" name="矩形: 圆角 12">
              <a:extLst>
                <a:ext uri="{FF2B5EF4-FFF2-40B4-BE49-F238E27FC236}">
                  <a16:creationId xmlns:a16="http://schemas.microsoft.com/office/drawing/2014/main" id="{D4BD627C-7EFF-E549-A2E9-B2D68A735520}"/>
                </a:ext>
              </a:extLst>
            </p:cNvPr>
            <p:cNvSpPr/>
            <p:nvPr/>
          </p:nvSpPr>
          <p:spPr>
            <a:xfrm>
              <a:off x="6952343" y="1327408"/>
              <a:ext cx="2689206" cy="2689206"/>
            </a:xfrm>
            <a:prstGeom prst="roundRect">
              <a:avLst>
                <a:gd name="adj" fmla="val 5598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AAA247A-2B8F-9340-A9B3-45F4B3B47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1621" y="1600586"/>
              <a:ext cx="2130649" cy="2130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478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8A3456-A80F-AC4B-9024-D744322C049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3">
            <a:extLst>
              <a:ext uri="{FF2B5EF4-FFF2-40B4-BE49-F238E27FC236}">
                <a16:creationId xmlns:a16="http://schemas.microsoft.com/office/drawing/2014/main" id="{5F2C7DD9-95D1-2645-BD83-D7E1B2C00655}"/>
              </a:ext>
            </a:extLst>
          </p:cNvPr>
          <p:cNvSpPr/>
          <p:nvPr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9913E336-CD95-E547-ACF8-87C335A8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C8CC47-42C3-DE4C-8D22-02DB302ADABB}"/>
              </a:ext>
            </a:extLst>
          </p:cNvPr>
          <p:cNvSpPr txBox="1"/>
          <p:nvPr/>
        </p:nvSpPr>
        <p:spPr>
          <a:xfrm>
            <a:off x="5239566" y="2548008"/>
            <a:ext cx="6595075" cy="1559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2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更多一手咨询和使用技巧</a:t>
            </a:r>
            <a:endParaRPr lang="en-US" altLang="zh-CN" sz="32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请关注「 微软</a:t>
            </a:r>
            <a:r>
              <a:rPr lang="en-US" altLang="zh-CN" sz="3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>
            <a:hlinkClick r:id="rId3"/>
            <a:extLst>
              <a:ext uri="{FF2B5EF4-FFF2-40B4-BE49-F238E27FC236}">
                <a16:creationId xmlns:a16="http://schemas.microsoft.com/office/drawing/2014/main" id="{5073C113-9DF7-B341-9702-60277D8AA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90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B4A695-9B42-D546-9CC0-36204677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5" y="180779"/>
            <a:ext cx="1122205" cy="6312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D78DA83-BC51-D841-BD79-1680D3887359}"/>
              </a:ext>
            </a:extLst>
          </p:cNvPr>
          <p:cNvSpPr/>
          <p:nvPr/>
        </p:nvSpPr>
        <p:spPr>
          <a:xfrm>
            <a:off x="920739" y="161606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标注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88348A-3B36-EE4B-BB02-853D46AA52D4}"/>
              </a:ext>
            </a:extLst>
          </p:cNvPr>
          <p:cNvSpPr/>
          <p:nvPr/>
        </p:nvSpPr>
        <p:spPr>
          <a:xfrm>
            <a:off x="2177201" y="1602121"/>
            <a:ext cx="1402001" cy="286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字体使用 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行距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声明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EF3D005-787F-774D-904A-5C4E7BF2D692}"/>
              </a:ext>
            </a:extLst>
          </p:cNvPr>
          <p:cNvSpPr/>
          <p:nvPr/>
        </p:nvSpPr>
        <p:spPr>
          <a:xfrm>
            <a:off x="3311793" y="1602121"/>
            <a:ext cx="7440874" cy="365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微软雅黑</a:t>
            </a: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正文 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1.5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/>
              </a:rPr>
              <a:t>bing.cn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chemeClr val="bg2">
                  <a:lumMod val="1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Segoe UI Light"/>
            </a:endParaRPr>
          </a:p>
          <a:p>
            <a:pPr algn="just" defTabSz="609585">
              <a:lnSpc>
                <a:spcPct val="130000"/>
              </a:lnSpc>
              <a:defRPr/>
            </a:pP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本网站所提供的任何信息内容（包括但不限于 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PPT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 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模板、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Word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 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文档、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Excel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Segoe UI Light" charset="0"/>
              </a:rPr>
              <a:t> 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图表、图片素材等）均受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中华人民共和国著作权法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信息网络传播权保护条例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及其他适用的法律法规的保护，未经权利人书面明确授权，信息内容的任何部分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包括图片或图表</a:t>
            </a:r>
            <a:r>
              <a:rPr lang="en-US" altLang="zh-CN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333" dirty="0">
                <a:solidFill>
                  <a:schemeClr val="bg2">
                    <a:lumMod val="1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不得被全部或部分的复制、传播、销售，否则将承担法律责任。</a:t>
            </a:r>
          </a:p>
        </p:txBody>
      </p:sp>
      <p:pic>
        <p:nvPicPr>
          <p:cNvPr id="11" name="图片 10">
            <a:hlinkClick r:id="rId3"/>
            <a:extLst>
              <a:ext uri="{FF2B5EF4-FFF2-40B4-BE49-F238E27FC236}">
                <a16:creationId xmlns:a16="http://schemas.microsoft.com/office/drawing/2014/main" id="{4EB824E9-CF2D-EE4E-B267-73D04DD01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75" y="6371867"/>
            <a:ext cx="1402001" cy="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560B73-31B4-44FE-9CED-BA842F2F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9A9B01-63A3-47DF-8F10-54E86177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5" name="0662671d-fe96-4360-bdf6-53efe861b0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7B1FC40-73AF-40D7-96AE-C6C68DAB1C0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730730"/>
            <a:ext cx="10833822" cy="3890369"/>
            <a:chOff x="669925" y="1730730"/>
            <a:chExt cx="10833822" cy="389036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3F8198E-D256-4C92-AD2C-512370B2AA09}"/>
                </a:ext>
              </a:extLst>
            </p:cNvPr>
            <p:cNvCxnSpPr>
              <a:cxnSpLocks/>
            </p:cNvCxnSpPr>
            <p:nvPr/>
          </p:nvCxnSpPr>
          <p:spPr>
            <a:xfrm>
              <a:off x="6543182" y="2742142"/>
              <a:ext cx="495897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D01D91D-E3B3-430C-BD61-8C684FD09059}"/>
                </a:ext>
              </a:extLst>
            </p:cNvPr>
            <p:cNvCxnSpPr>
              <a:cxnSpLocks/>
            </p:cNvCxnSpPr>
            <p:nvPr/>
          </p:nvCxnSpPr>
          <p:spPr>
            <a:xfrm>
              <a:off x="6543182" y="4385163"/>
              <a:ext cx="495897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ṥḷíḑê">
              <a:extLst>
                <a:ext uri="{FF2B5EF4-FFF2-40B4-BE49-F238E27FC236}">
                  <a16:creationId xmlns:a16="http://schemas.microsoft.com/office/drawing/2014/main" id="{799F7FC8-662E-4D8F-9444-A2EFAD3E9BD6}"/>
                </a:ext>
              </a:extLst>
            </p:cNvPr>
            <p:cNvSpPr/>
            <p:nvPr/>
          </p:nvSpPr>
          <p:spPr>
            <a:xfrm>
              <a:off x="6434673" y="1730730"/>
              <a:ext cx="2534537" cy="570444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</p:txBody>
        </p:sp>
        <p:sp>
          <p:nvSpPr>
            <p:cNvPr id="9" name="íṡlîďe">
              <a:extLst>
                <a:ext uri="{FF2B5EF4-FFF2-40B4-BE49-F238E27FC236}">
                  <a16:creationId xmlns:a16="http://schemas.microsoft.com/office/drawing/2014/main" id="{7ED1EE15-EC85-44EA-9BAF-0CC2CFD49DC5}"/>
                </a:ext>
              </a:extLst>
            </p:cNvPr>
            <p:cNvSpPr/>
            <p:nvPr/>
          </p:nvSpPr>
          <p:spPr>
            <a:xfrm>
              <a:off x="6434673" y="3387469"/>
              <a:ext cx="2534537" cy="570444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</p:txBody>
        </p:sp>
        <p:sp>
          <p:nvSpPr>
            <p:cNvPr id="10" name="íṣ1iďé">
              <a:extLst>
                <a:ext uri="{FF2B5EF4-FFF2-40B4-BE49-F238E27FC236}">
                  <a16:creationId xmlns:a16="http://schemas.microsoft.com/office/drawing/2014/main" id="{5B01C30C-1729-4C6E-9C02-C32563C327A9}"/>
                </a:ext>
              </a:extLst>
            </p:cNvPr>
            <p:cNvSpPr/>
            <p:nvPr/>
          </p:nvSpPr>
          <p:spPr>
            <a:xfrm>
              <a:off x="6434673" y="5050655"/>
              <a:ext cx="2534537" cy="570444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</p:txBody>
        </p:sp>
        <p:sp>
          <p:nvSpPr>
            <p:cNvPr id="11" name="ïs1ïḑê">
              <a:extLst>
                <a:ext uri="{FF2B5EF4-FFF2-40B4-BE49-F238E27FC236}">
                  <a16:creationId xmlns:a16="http://schemas.microsoft.com/office/drawing/2014/main" id="{8682560A-8770-49C4-8389-A5A225CC8CD9}"/>
                </a:ext>
              </a:extLst>
            </p:cNvPr>
            <p:cNvSpPr/>
            <p:nvPr/>
          </p:nvSpPr>
          <p:spPr>
            <a:xfrm>
              <a:off x="8969210" y="1730730"/>
              <a:ext cx="2534537" cy="570444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</p:txBody>
        </p:sp>
        <p:sp>
          <p:nvSpPr>
            <p:cNvPr id="12" name="ï$ļíďê">
              <a:extLst>
                <a:ext uri="{FF2B5EF4-FFF2-40B4-BE49-F238E27FC236}">
                  <a16:creationId xmlns:a16="http://schemas.microsoft.com/office/drawing/2014/main" id="{ED3AA808-4F5C-439E-B576-E0D69FB1E61A}"/>
                </a:ext>
              </a:extLst>
            </p:cNvPr>
            <p:cNvSpPr/>
            <p:nvPr/>
          </p:nvSpPr>
          <p:spPr>
            <a:xfrm>
              <a:off x="8969210" y="3387469"/>
              <a:ext cx="2534537" cy="570444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</p:txBody>
        </p:sp>
        <p:sp>
          <p:nvSpPr>
            <p:cNvPr id="13" name="ïşļidê">
              <a:extLst>
                <a:ext uri="{FF2B5EF4-FFF2-40B4-BE49-F238E27FC236}">
                  <a16:creationId xmlns:a16="http://schemas.microsoft.com/office/drawing/2014/main" id="{79C59886-CD54-4AAA-9590-A00E25EA3049}"/>
                </a:ext>
              </a:extLst>
            </p:cNvPr>
            <p:cNvSpPr/>
            <p:nvPr/>
          </p:nvSpPr>
          <p:spPr>
            <a:xfrm>
              <a:off x="8969210" y="5050655"/>
              <a:ext cx="2534537" cy="570444"/>
            </a:xfrm>
            <a:prstGeom prst="rect">
              <a:avLst/>
            </a:prstGeom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solidFill>
                    <a:srgbClr val="000000"/>
                  </a:solidFill>
                </a:rPr>
                <a:t>Supporting text here</a:t>
              </a:r>
            </a:p>
          </p:txBody>
        </p:sp>
        <p:grpSp>
          <p:nvGrpSpPr>
            <p:cNvPr id="14" name="ï$ľïḑê">
              <a:extLst>
                <a:ext uri="{FF2B5EF4-FFF2-40B4-BE49-F238E27FC236}">
                  <a16:creationId xmlns:a16="http://schemas.microsoft.com/office/drawing/2014/main" id="{A585FFF2-3D20-4DE0-8D42-251CB23BA12C}"/>
                </a:ext>
              </a:extLst>
            </p:cNvPr>
            <p:cNvGrpSpPr/>
            <p:nvPr/>
          </p:nvGrpSpPr>
          <p:grpSpPr>
            <a:xfrm>
              <a:off x="669925" y="2259677"/>
              <a:ext cx="5644878" cy="2808922"/>
              <a:chOff x="6365998" y="2259677"/>
              <a:chExt cx="5644878" cy="2808922"/>
            </a:xfrm>
          </p:grpSpPr>
          <p:sp>
            <p:nvSpPr>
              <p:cNvPr id="40" name="íṩḻiḓê">
                <a:extLst>
                  <a:ext uri="{FF2B5EF4-FFF2-40B4-BE49-F238E27FC236}">
                    <a16:creationId xmlns:a16="http://schemas.microsoft.com/office/drawing/2014/main" id="{18C70EDF-2234-4454-A382-EB535AA5CEB1}"/>
                  </a:ext>
                </a:extLst>
              </p:cNvPr>
              <p:cNvSpPr/>
              <p:nvPr/>
            </p:nvSpPr>
            <p:spPr bwMode="auto">
              <a:xfrm>
                <a:off x="9687840" y="4267800"/>
                <a:ext cx="113978" cy="220458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1" name="ïṡľïḋê">
                <a:extLst>
                  <a:ext uri="{FF2B5EF4-FFF2-40B4-BE49-F238E27FC236}">
                    <a16:creationId xmlns:a16="http://schemas.microsoft.com/office/drawing/2014/main" id="{1274C6FC-333E-40FA-82C2-504802BEE196}"/>
                  </a:ext>
                </a:extLst>
              </p:cNvPr>
              <p:cNvSpPr/>
              <p:nvPr/>
            </p:nvSpPr>
            <p:spPr bwMode="auto">
              <a:xfrm>
                <a:off x="8738521" y="3447460"/>
                <a:ext cx="1076795" cy="1204267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2" name="îṡḷiḑè">
                <a:extLst>
                  <a:ext uri="{FF2B5EF4-FFF2-40B4-BE49-F238E27FC236}">
                    <a16:creationId xmlns:a16="http://schemas.microsoft.com/office/drawing/2014/main" id="{61DF5E0B-94BF-4296-AF67-F708BF4CBE46}"/>
                  </a:ext>
                </a:extLst>
              </p:cNvPr>
              <p:cNvSpPr/>
              <p:nvPr/>
            </p:nvSpPr>
            <p:spPr bwMode="auto">
              <a:xfrm>
                <a:off x="8213643" y="4074304"/>
                <a:ext cx="37494" cy="2999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3" name="îṣḻîḑè">
                <a:extLst>
                  <a:ext uri="{FF2B5EF4-FFF2-40B4-BE49-F238E27FC236}">
                    <a16:creationId xmlns:a16="http://schemas.microsoft.com/office/drawing/2014/main" id="{7E2B4F1F-77AE-4A14-AF5A-7DC6101621D2}"/>
                  </a:ext>
                </a:extLst>
              </p:cNvPr>
              <p:cNvSpPr/>
              <p:nvPr/>
            </p:nvSpPr>
            <p:spPr bwMode="auto">
              <a:xfrm>
                <a:off x="7730732" y="3879344"/>
                <a:ext cx="736364" cy="1189255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4" name="iSľíḓê">
                <a:extLst>
                  <a:ext uri="{FF2B5EF4-FFF2-40B4-BE49-F238E27FC236}">
                    <a16:creationId xmlns:a16="http://schemas.microsoft.com/office/drawing/2014/main" id="{60B4BB14-0374-4C89-B402-592BA74AE9AA}"/>
                  </a:ext>
                </a:extLst>
              </p:cNvPr>
              <p:cNvSpPr/>
              <p:nvPr/>
            </p:nvSpPr>
            <p:spPr bwMode="auto">
              <a:xfrm>
                <a:off x="8041209" y="3906332"/>
                <a:ext cx="11998" cy="1349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5" name="í$ļiḓè">
                <a:extLst>
                  <a:ext uri="{FF2B5EF4-FFF2-40B4-BE49-F238E27FC236}">
                    <a16:creationId xmlns:a16="http://schemas.microsoft.com/office/drawing/2014/main" id="{B11B88D2-7264-4BF7-9924-16C2991770D1}"/>
                  </a:ext>
                </a:extLst>
              </p:cNvPr>
              <p:cNvSpPr/>
              <p:nvPr/>
            </p:nvSpPr>
            <p:spPr bwMode="auto">
              <a:xfrm>
                <a:off x="8636607" y="2819059"/>
                <a:ext cx="160473" cy="73485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6" name="îṥľide">
                <a:extLst>
                  <a:ext uri="{FF2B5EF4-FFF2-40B4-BE49-F238E27FC236}">
                    <a16:creationId xmlns:a16="http://schemas.microsoft.com/office/drawing/2014/main" id="{0A28A162-71FE-4912-A0D7-1D60261E7B0B}"/>
                  </a:ext>
                </a:extLst>
              </p:cNvPr>
              <p:cNvSpPr/>
              <p:nvPr/>
            </p:nvSpPr>
            <p:spPr bwMode="auto">
              <a:xfrm>
                <a:off x="7675272" y="3702375"/>
                <a:ext cx="164972" cy="56988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7" name="îSḻîḓé">
                <a:extLst>
                  <a:ext uri="{FF2B5EF4-FFF2-40B4-BE49-F238E27FC236}">
                    <a16:creationId xmlns:a16="http://schemas.microsoft.com/office/drawing/2014/main" id="{C0420277-8E65-438A-B483-30E57878B507}"/>
                  </a:ext>
                </a:extLst>
              </p:cNvPr>
              <p:cNvSpPr/>
              <p:nvPr/>
            </p:nvSpPr>
            <p:spPr bwMode="auto">
              <a:xfrm>
                <a:off x="7697768" y="3723370"/>
                <a:ext cx="8998" cy="1049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8" name="iŝľíḍé">
                <a:extLst>
                  <a:ext uri="{FF2B5EF4-FFF2-40B4-BE49-F238E27FC236}">
                    <a16:creationId xmlns:a16="http://schemas.microsoft.com/office/drawing/2014/main" id="{7B7647B9-1AA7-46FF-AE60-40F82B39F13F}"/>
                  </a:ext>
                </a:extLst>
              </p:cNvPr>
              <p:cNvSpPr/>
              <p:nvPr/>
            </p:nvSpPr>
            <p:spPr bwMode="auto">
              <a:xfrm>
                <a:off x="7780254" y="3778858"/>
                <a:ext cx="26995" cy="1349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49" name="ïṥḻîďé">
                <a:extLst>
                  <a:ext uri="{FF2B5EF4-FFF2-40B4-BE49-F238E27FC236}">
                    <a16:creationId xmlns:a16="http://schemas.microsoft.com/office/drawing/2014/main" id="{FF586D62-C8C2-4E7F-B5BE-D5779D158F62}"/>
                  </a:ext>
                </a:extLst>
              </p:cNvPr>
              <p:cNvSpPr/>
              <p:nvPr/>
            </p:nvSpPr>
            <p:spPr bwMode="auto">
              <a:xfrm>
                <a:off x="7954224" y="3778858"/>
                <a:ext cx="22497" cy="899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0" name="îṥļíḍe">
                <a:extLst>
                  <a:ext uri="{FF2B5EF4-FFF2-40B4-BE49-F238E27FC236}">
                    <a16:creationId xmlns:a16="http://schemas.microsoft.com/office/drawing/2014/main" id="{981A3EAC-EED6-4BBE-9EA0-0E7C31D9ABAE}"/>
                  </a:ext>
                </a:extLst>
              </p:cNvPr>
              <p:cNvSpPr/>
              <p:nvPr/>
            </p:nvSpPr>
            <p:spPr bwMode="auto">
              <a:xfrm>
                <a:off x="7840243" y="3754863"/>
                <a:ext cx="94484" cy="37493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1" name="íśļíḍê">
                <a:extLst>
                  <a:ext uri="{FF2B5EF4-FFF2-40B4-BE49-F238E27FC236}">
                    <a16:creationId xmlns:a16="http://schemas.microsoft.com/office/drawing/2014/main" id="{4CA9F040-E133-4309-8ACF-5968526053A7}"/>
                  </a:ext>
                </a:extLst>
              </p:cNvPr>
              <p:cNvSpPr/>
              <p:nvPr/>
            </p:nvSpPr>
            <p:spPr bwMode="auto">
              <a:xfrm>
                <a:off x="7774255" y="3672381"/>
                <a:ext cx="8998" cy="1049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2" name="ïṣļîdè">
                <a:extLst>
                  <a:ext uri="{FF2B5EF4-FFF2-40B4-BE49-F238E27FC236}">
                    <a16:creationId xmlns:a16="http://schemas.microsoft.com/office/drawing/2014/main" id="{C33398D7-EF7E-4828-8146-E95A0099CF9C}"/>
                  </a:ext>
                </a:extLst>
              </p:cNvPr>
              <p:cNvSpPr/>
              <p:nvPr/>
            </p:nvSpPr>
            <p:spPr bwMode="auto">
              <a:xfrm>
                <a:off x="7766756" y="3640887"/>
                <a:ext cx="13498" cy="4500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3" name="íṣľïde">
                <a:extLst>
                  <a:ext uri="{FF2B5EF4-FFF2-40B4-BE49-F238E27FC236}">
                    <a16:creationId xmlns:a16="http://schemas.microsoft.com/office/drawing/2014/main" id="{323EAF4B-B9CF-48AD-AAB9-53D3123078BA}"/>
                  </a:ext>
                </a:extLst>
              </p:cNvPr>
              <p:cNvSpPr/>
              <p:nvPr/>
            </p:nvSpPr>
            <p:spPr bwMode="auto">
              <a:xfrm>
                <a:off x="7790752" y="3646886"/>
                <a:ext cx="4500" cy="5999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4" name="í$ḷïḋe">
                <a:extLst>
                  <a:ext uri="{FF2B5EF4-FFF2-40B4-BE49-F238E27FC236}">
                    <a16:creationId xmlns:a16="http://schemas.microsoft.com/office/drawing/2014/main" id="{7FBFC22D-5D7C-4AE3-967E-163E2EB752FD}"/>
                  </a:ext>
                </a:extLst>
              </p:cNvPr>
              <p:cNvSpPr/>
              <p:nvPr/>
            </p:nvSpPr>
            <p:spPr bwMode="auto">
              <a:xfrm>
                <a:off x="7847743" y="3730868"/>
                <a:ext cx="10499" cy="7499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5" name="îSļîḑé">
                <a:extLst>
                  <a:ext uri="{FF2B5EF4-FFF2-40B4-BE49-F238E27FC236}">
                    <a16:creationId xmlns:a16="http://schemas.microsoft.com/office/drawing/2014/main" id="{3917E5B5-EA80-468E-B305-DA537CA4D534}"/>
                  </a:ext>
                </a:extLst>
              </p:cNvPr>
              <p:cNvSpPr/>
              <p:nvPr/>
            </p:nvSpPr>
            <p:spPr bwMode="auto">
              <a:xfrm>
                <a:off x="7042381" y="3222475"/>
                <a:ext cx="913343" cy="446906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6" name="î$ļïdè">
                <a:extLst>
                  <a:ext uri="{FF2B5EF4-FFF2-40B4-BE49-F238E27FC236}">
                    <a16:creationId xmlns:a16="http://schemas.microsoft.com/office/drawing/2014/main" id="{8EC74370-2B5A-4829-965E-7232224DCADD}"/>
                  </a:ext>
                </a:extLst>
              </p:cNvPr>
              <p:cNvSpPr/>
              <p:nvPr/>
            </p:nvSpPr>
            <p:spPr bwMode="auto">
              <a:xfrm>
                <a:off x="6785926" y="2675089"/>
                <a:ext cx="1346768" cy="695854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7" name="ïšlíḍê">
                <a:extLst>
                  <a:ext uri="{FF2B5EF4-FFF2-40B4-BE49-F238E27FC236}">
                    <a16:creationId xmlns:a16="http://schemas.microsoft.com/office/drawing/2014/main" id="{C3C152B2-5635-4532-A4F3-0783823202F7}"/>
                  </a:ext>
                </a:extLst>
              </p:cNvPr>
              <p:cNvSpPr/>
              <p:nvPr/>
            </p:nvSpPr>
            <p:spPr bwMode="auto">
              <a:xfrm>
                <a:off x="6365998" y="2691586"/>
                <a:ext cx="589399" cy="431909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8" name="ïśľíḋè">
                <a:extLst>
                  <a:ext uri="{FF2B5EF4-FFF2-40B4-BE49-F238E27FC236}">
                    <a16:creationId xmlns:a16="http://schemas.microsoft.com/office/drawing/2014/main" id="{CB195F97-618F-43CE-BEB5-46334053F400}"/>
                  </a:ext>
                </a:extLst>
              </p:cNvPr>
              <p:cNvSpPr/>
              <p:nvPr/>
            </p:nvSpPr>
            <p:spPr bwMode="auto">
              <a:xfrm>
                <a:off x="6898406" y="3072507"/>
                <a:ext cx="26995" cy="35992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59" name="íṣľîde">
                <a:extLst>
                  <a:ext uri="{FF2B5EF4-FFF2-40B4-BE49-F238E27FC236}">
                    <a16:creationId xmlns:a16="http://schemas.microsoft.com/office/drawing/2014/main" id="{A84A2540-6CD8-4672-977E-533F8CC0126A}"/>
                  </a:ext>
                </a:extLst>
              </p:cNvPr>
              <p:cNvSpPr/>
              <p:nvPr/>
            </p:nvSpPr>
            <p:spPr bwMode="auto">
              <a:xfrm>
                <a:off x="6856413" y="3030515"/>
                <a:ext cx="28496" cy="43491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0" name="íṥ1íḓè">
                <a:extLst>
                  <a:ext uri="{FF2B5EF4-FFF2-40B4-BE49-F238E27FC236}">
                    <a16:creationId xmlns:a16="http://schemas.microsoft.com/office/drawing/2014/main" id="{FDDC6ACF-5C69-4D9F-9BB4-88829BC5A009}"/>
                  </a:ext>
                </a:extLst>
              </p:cNvPr>
              <p:cNvSpPr/>
              <p:nvPr/>
            </p:nvSpPr>
            <p:spPr bwMode="auto">
              <a:xfrm>
                <a:off x="7124867" y="2613603"/>
                <a:ext cx="290950" cy="152968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1" name="í$1idê">
                <a:extLst>
                  <a:ext uri="{FF2B5EF4-FFF2-40B4-BE49-F238E27FC236}">
                    <a16:creationId xmlns:a16="http://schemas.microsoft.com/office/drawing/2014/main" id="{06F20941-C326-428D-8F28-A9E573E0543B}"/>
                  </a:ext>
                </a:extLst>
              </p:cNvPr>
              <p:cNvSpPr/>
              <p:nvPr/>
            </p:nvSpPr>
            <p:spPr bwMode="auto">
              <a:xfrm>
                <a:off x="7016886" y="2589608"/>
                <a:ext cx="163472" cy="107977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2" name="ïṩļïďe">
                <a:extLst>
                  <a:ext uri="{FF2B5EF4-FFF2-40B4-BE49-F238E27FC236}">
                    <a16:creationId xmlns:a16="http://schemas.microsoft.com/office/drawing/2014/main" id="{22A65BFE-26E7-4528-AECE-05656E6E50CD}"/>
                  </a:ext>
                </a:extLst>
              </p:cNvPr>
              <p:cNvSpPr/>
              <p:nvPr/>
            </p:nvSpPr>
            <p:spPr bwMode="auto">
              <a:xfrm>
                <a:off x="7147363" y="2513123"/>
                <a:ext cx="193467" cy="8248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3" name="ïSḻïďê">
                <a:extLst>
                  <a:ext uri="{FF2B5EF4-FFF2-40B4-BE49-F238E27FC236}">
                    <a16:creationId xmlns:a16="http://schemas.microsoft.com/office/drawing/2014/main" id="{0513D353-1CE3-4911-9D67-F5343B83A26D}"/>
                  </a:ext>
                </a:extLst>
              </p:cNvPr>
              <p:cNvSpPr/>
              <p:nvPr/>
            </p:nvSpPr>
            <p:spPr bwMode="auto">
              <a:xfrm>
                <a:off x="7118868" y="2543117"/>
                <a:ext cx="26995" cy="19496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4" name="ïsḷíḍê">
                <a:extLst>
                  <a:ext uri="{FF2B5EF4-FFF2-40B4-BE49-F238E27FC236}">
                    <a16:creationId xmlns:a16="http://schemas.microsoft.com/office/drawing/2014/main" id="{25D9907F-0D6D-45AF-9323-E3AF3F06A53D}"/>
                  </a:ext>
                </a:extLst>
              </p:cNvPr>
              <p:cNvSpPr/>
              <p:nvPr/>
            </p:nvSpPr>
            <p:spPr bwMode="auto">
              <a:xfrm>
                <a:off x="7189356" y="2514624"/>
                <a:ext cx="20996" cy="7499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5" name="iSlíḑé">
                <a:extLst>
                  <a:ext uri="{FF2B5EF4-FFF2-40B4-BE49-F238E27FC236}">
                    <a16:creationId xmlns:a16="http://schemas.microsoft.com/office/drawing/2014/main" id="{3B74E42C-4EBB-4AB7-8ADB-5F92365BD3BA}"/>
                  </a:ext>
                </a:extLst>
              </p:cNvPr>
              <p:cNvSpPr/>
              <p:nvPr/>
            </p:nvSpPr>
            <p:spPr bwMode="auto">
              <a:xfrm>
                <a:off x="7063377" y="2489128"/>
                <a:ext cx="110981" cy="614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6" name="íṣ1ïde">
                <a:extLst>
                  <a:ext uri="{FF2B5EF4-FFF2-40B4-BE49-F238E27FC236}">
                    <a16:creationId xmlns:a16="http://schemas.microsoft.com/office/drawing/2014/main" id="{ADC43FC8-61A5-4CF5-89D8-44D7925212CD}"/>
                  </a:ext>
                </a:extLst>
              </p:cNvPr>
              <p:cNvSpPr/>
              <p:nvPr/>
            </p:nvSpPr>
            <p:spPr bwMode="auto">
              <a:xfrm>
                <a:off x="7211852" y="2450137"/>
                <a:ext cx="62989" cy="19496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7" name="îšlîḑê">
                <a:extLst>
                  <a:ext uri="{FF2B5EF4-FFF2-40B4-BE49-F238E27FC236}">
                    <a16:creationId xmlns:a16="http://schemas.microsoft.com/office/drawing/2014/main" id="{947D4414-D44D-4682-BBBD-861114CE65A2}"/>
                  </a:ext>
                </a:extLst>
              </p:cNvPr>
              <p:cNvSpPr/>
              <p:nvPr/>
            </p:nvSpPr>
            <p:spPr bwMode="auto">
              <a:xfrm>
                <a:off x="7213351" y="2472632"/>
                <a:ext cx="55491" cy="28494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8" name="ïṡḷiḓê">
                <a:extLst>
                  <a:ext uri="{FF2B5EF4-FFF2-40B4-BE49-F238E27FC236}">
                    <a16:creationId xmlns:a16="http://schemas.microsoft.com/office/drawing/2014/main" id="{E271A67D-B7EC-49BA-A654-8444714586D9}"/>
                  </a:ext>
                </a:extLst>
              </p:cNvPr>
              <p:cNvSpPr/>
              <p:nvPr/>
            </p:nvSpPr>
            <p:spPr bwMode="auto">
              <a:xfrm>
                <a:off x="7186356" y="2468133"/>
                <a:ext cx="19497" cy="20996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69" name="íṡļiḑé">
                <a:extLst>
                  <a:ext uri="{FF2B5EF4-FFF2-40B4-BE49-F238E27FC236}">
                    <a16:creationId xmlns:a16="http://schemas.microsoft.com/office/drawing/2014/main" id="{6EA9FF98-B849-4BC2-BBFD-69B0EE948E26}"/>
                  </a:ext>
                </a:extLst>
              </p:cNvPr>
              <p:cNvSpPr/>
              <p:nvPr/>
            </p:nvSpPr>
            <p:spPr bwMode="auto">
              <a:xfrm>
                <a:off x="7391821" y="2613603"/>
                <a:ext cx="94484" cy="76484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0" name="îsḻiďe">
                <a:extLst>
                  <a:ext uri="{FF2B5EF4-FFF2-40B4-BE49-F238E27FC236}">
                    <a16:creationId xmlns:a16="http://schemas.microsoft.com/office/drawing/2014/main" id="{4F3EA379-BB5A-4E68-B41B-E562F089127F}"/>
                  </a:ext>
                </a:extLst>
              </p:cNvPr>
              <p:cNvSpPr/>
              <p:nvPr/>
            </p:nvSpPr>
            <p:spPr bwMode="auto">
              <a:xfrm>
                <a:off x="7358827" y="2520622"/>
                <a:ext cx="104982" cy="5698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1" name="ïṡḻïḑè">
                <a:extLst>
                  <a:ext uri="{FF2B5EF4-FFF2-40B4-BE49-F238E27FC236}">
                    <a16:creationId xmlns:a16="http://schemas.microsoft.com/office/drawing/2014/main" id="{BB9DEA9E-AD30-461E-85C8-4214FC2E9BC0}"/>
                  </a:ext>
                </a:extLst>
              </p:cNvPr>
              <p:cNvSpPr/>
              <p:nvPr/>
            </p:nvSpPr>
            <p:spPr bwMode="auto">
              <a:xfrm>
                <a:off x="7438313" y="2733578"/>
                <a:ext cx="61490" cy="35992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2" name="iS1îḋe">
                <a:extLst>
                  <a:ext uri="{FF2B5EF4-FFF2-40B4-BE49-F238E27FC236}">
                    <a16:creationId xmlns:a16="http://schemas.microsoft.com/office/drawing/2014/main" id="{DF654919-9725-4B30-AD07-499E10927BEA}"/>
                  </a:ext>
                </a:extLst>
              </p:cNvPr>
              <p:cNvSpPr/>
              <p:nvPr/>
            </p:nvSpPr>
            <p:spPr bwMode="auto">
              <a:xfrm>
                <a:off x="7498302" y="2603105"/>
                <a:ext cx="80986" cy="65986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3" name="î$ļïḍe">
                <a:extLst>
                  <a:ext uri="{FF2B5EF4-FFF2-40B4-BE49-F238E27FC236}">
                    <a16:creationId xmlns:a16="http://schemas.microsoft.com/office/drawing/2014/main" id="{7BF920AF-90F0-4388-A9B5-B1C662F93867}"/>
                  </a:ext>
                </a:extLst>
              </p:cNvPr>
              <p:cNvSpPr/>
              <p:nvPr/>
            </p:nvSpPr>
            <p:spPr bwMode="auto">
              <a:xfrm>
                <a:off x="7331831" y="2484630"/>
                <a:ext cx="26995" cy="22496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4" name="išľiḋe">
                <a:extLst>
                  <a:ext uri="{FF2B5EF4-FFF2-40B4-BE49-F238E27FC236}">
                    <a16:creationId xmlns:a16="http://schemas.microsoft.com/office/drawing/2014/main" id="{E83F686F-3165-42DC-8DA7-C3A95F4CC125}"/>
                  </a:ext>
                </a:extLst>
              </p:cNvPr>
              <p:cNvSpPr/>
              <p:nvPr/>
            </p:nvSpPr>
            <p:spPr bwMode="auto">
              <a:xfrm>
                <a:off x="7348328" y="2559614"/>
                <a:ext cx="17997" cy="149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5" name="i$1ídê">
                <a:extLst>
                  <a:ext uri="{FF2B5EF4-FFF2-40B4-BE49-F238E27FC236}">
                    <a16:creationId xmlns:a16="http://schemas.microsoft.com/office/drawing/2014/main" id="{A8AF0A00-2B3F-403D-9B18-AF3769794C3E}"/>
                  </a:ext>
                </a:extLst>
              </p:cNvPr>
              <p:cNvSpPr/>
              <p:nvPr/>
            </p:nvSpPr>
            <p:spPr bwMode="auto">
              <a:xfrm>
                <a:off x="7337830" y="2429141"/>
                <a:ext cx="103483" cy="53989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6" name="íṣḻiḓe">
                <a:extLst>
                  <a:ext uri="{FF2B5EF4-FFF2-40B4-BE49-F238E27FC236}">
                    <a16:creationId xmlns:a16="http://schemas.microsoft.com/office/drawing/2014/main" id="{7280F063-D89D-4905-80F9-93ABB03C0086}"/>
                  </a:ext>
                </a:extLst>
              </p:cNvPr>
              <p:cNvSpPr/>
              <p:nvPr/>
            </p:nvSpPr>
            <p:spPr bwMode="auto">
              <a:xfrm>
                <a:off x="7378323" y="2475632"/>
                <a:ext cx="28496" cy="8998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7" name="ïşḷîdé">
                <a:extLst>
                  <a:ext uri="{FF2B5EF4-FFF2-40B4-BE49-F238E27FC236}">
                    <a16:creationId xmlns:a16="http://schemas.microsoft.com/office/drawing/2014/main" id="{87B9B857-FE2F-4C41-9710-5D678FB85852}"/>
                  </a:ext>
                </a:extLst>
              </p:cNvPr>
              <p:cNvSpPr/>
              <p:nvPr/>
            </p:nvSpPr>
            <p:spPr bwMode="auto">
              <a:xfrm>
                <a:off x="7480305" y="2508625"/>
                <a:ext cx="271454" cy="85483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8" name="ïṥ1íḍè">
                <a:extLst>
                  <a:ext uri="{FF2B5EF4-FFF2-40B4-BE49-F238E27FC236}">
                    <a16:creationId xmlns:a16="http://schemas.microsoft.com/office/drawing/2014/main" id="{75742EB2-A6FA-4283-8ECA-0AC336146D19}"/>
                  </a:ext>
                </a:extLst>
              </p:cNvPr>
              <p:cNvSpPr/>
              <p:nvPr/>
            </p:nvSpPr>
            <p:spPr bwMode="auto">
              <a:xfrm>
                <a:off x="7483305" y="2553615"/>
                <a:ext cx="46492" cy="35992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79" name="iŝḷïďe">
                <a:extLst>
                  <a:ext uri="{FF2B5EF4-FFF2-40B4-BE49-F238E27FC236}">
                    <a16:creationId xmlns:a16="http://schemas.microsoft.com/office/drawing/2014/main" id="{33E06328-F5B8-4A46-A0FD-274EEAD4E864}"/>
                  </a:ext>
                </a:extLst>
              </p:cNvPr>
              <p:cNvSpPr/>
              <p:nvPr/>
            </p:nvSpPr>
            <p:spPr bwMode="auto">
              <a:xfrm>
                <a:off x="7489304" y="2484630"/>
                <a:ext cx="43493" cy="11997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0" name="îṥlîďè">
                <a:extLst>
                  <a:ext uri="{FF2B5EF4-FFF2-40B4-BE49-F238E27FC236}">
                    <a16:creationId xmlns:a16="http://schemas.microsoft.com/office/drawing/2014/main" id="{994BF4FC-F232-4843-9868-58792CC5C53A}"/>
                  </a:ext>
                </a:extLst>
              </p:cNvPr>
              <p:cNvSpPr/>
              <p:nvPr/>
            </p:nvSpPr>
            <p:spPr bwMode="auto">
              <a:xfrm>
                <a:off x="7456310" y="2442639"/>
                <a:ext cx="50991" cy="41991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1" name="íṧḻiḍé">
                <a:extLst>
                  <a:ext uri="{FF2B5EF4-FFF2-40B4-BE49-F238E27FC236}">
                    <a16:creationId xmlns:a16="http://schemas.microsoft.com/office/drawing/2014/main" id="{4A5A439A-8189-4D74-8432-8A541F5F5E11}"/>
                  </a:ext>
                </a:extLst>
              </p:cNvPr>
              <p:cNvSpPr/>
              <p:nvPr/>
            </p:nvSpPr>
            <p:spPr bwMode="auto">
              <a:xfrm>
                <a:off x="7436813" y="2405146"/>
                <a:ext cx="19497" cy="11997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2" name="iṥľídé">
                <a:extLst>
                  <a:ext uri="{FF2B5EF4-FFF2-40B4-BE49-F238E27FC236}">
                    <a16:creationId xmlns:a16="http://schemas.microsoft.com/office/drawing/2014/main" id="{F52406A9-9DE7-41FC-8E2E-F8DEBF1E1344}"/>
                  </a:ext>
                </a:extLst>
              </p:cNvPr>
              <p:cNvSpPr/>
              <p:nvPr/>
            </p:nvSpPr>
            <p:spPr bwMode="auto">
              <a:xfrm>
                <a:off x="7490804" y="2355657"/>
                <a:ext cx="173970" cy="11697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3" name="iṣḷïḋé">
                <a:extLst>
                  <a:ext uri="{FF2B5EF4-FFF2-40B4-BE49-F238E27FC236}">
                    <a16:creationId xmlns:a16="http://schemas.microsoft.com/office/drawing/2014/main" id="{9F2899B2-E9C2-4BAC-A75E-E9EC41589CA1}"/>
                  </a:ext>
                </a:extLst>
              </p:cNvPr>
              <p:cNvSpPr/>
              <p:nvPr/>
            </p:nvSpPr>
            <p:spPr bwMode="auto">
              <a:xfrm>
                <a:off x="7631780" y="2840055"/>
                <a:ext cx="110981" cy="70486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4" name="iṥḷîḋè">
                <a:extLst>
                  <a:ext uri="{FF2B5EF4-FFF2-40B4-BE49-F238E27FC236}">
                    <a16:creationId xmlns:a16="http://schemas.microsoft.com/office/drawing/2014/main" id="{69F3FF9C-1CAB-46ED-B3ED-B1672C399C0D}"/>
                  </a:ext>
                </a:extLst>
              </p:cNvPr>
              <p:cNvSpPr/>
              <p:nvPr/>
            </p:nvSpPr>
            <p:spPr bwMode="auto">
              <a:xfrm>
                <a:off x="7790752" y="2769570"/>
                <a:ext cx="34495" cy="3449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5" name="iṩḷïḑe">
                <a:extLst>
                  <a:ext uri="{FF2B5EF4-FFF2-40B4-BE49-F238E27FC236}">
                    <a16:creationId xmlns:a16="http://schemas.microsoft.com/office/drawing/2014/main" id="{65A19128-2382-465E-9196-546505C5B017}"/>
                  </a:ext>
                </a:extLst>
              </p:cNvPr>
              <p:cNvSpPr/>
              <p:nvPr/>
            </p:nvSpPr>
            <p:spPr bwMode="auto">
              <a:xfrm>
                <a:off x="7687270" y="2913540"/>
                <a:ext cx="28496" cy="22496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6" name="ïś1íḋè">
                <a:extLst>
                  <a:ext uri="{FF2B5EF4-FFF2-40B4-BE49-F238E27FC236}">
                    <a16:creationId xmlns:a16="http://schemas.microsoft.com/office/drawing/2014/main" id="{EB58F409-F1B9-48EA-8DEB-93279AA69F65}"/>
                  </a:ext>
                </a:extLst>
              </p:cNvPr>
              <p:cNvSpPr/>
              <p:nvPr/>
            </p:nvSpPr>
            <p:spPr bwMode="auto">
              <a:xfrm>
                <a:off x="7732262" y="2615102"/>
                <a:ext cx="74987" cy="31494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7" name="îṧ1îḍê">
                <a:extLst>
                  <a:ext uri="{FF2B5EF4-FFF2-40B4-BE49-F238E27FC236}">
                    <a16:creationId xmlns:a16="http://schemas.microsoft.com/office/drawing/2014/main" id="{9E242D9C-67D1-41A2-AA3B-F21A3B9926D7}"/>
                  </a:ext>
                </a:extLst>
              </p:cNvPr>
              <p:cNvSpPr/>
              <p:nvPr/>
            </p:nvSpPr>
            <p:spPr bwMode="auto">
              <a:xfrm>
                <a:off x="7739761" y="2927037"/>
                <a:ext cx="16498" cy="19496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8" name="ïšḷiḑè">
                <a:extLst>
                  <a:ext uri="{FF2B5EF4-FFF2-40B4-BE49-F238E27FC236}">
                    <a16:creationId xmlns:a16="http://schemas.microsoft.com/office/drawing/2014/main" id="{2C0C478E-A362-4016-A02B-7E90525E9FF5}"/>
                  </a:ext>
                </a:extLst>
              </p:cNvPr>
              <p:cNvSpPr/>
              <p:nvPr/>
            </p:nvSpPr>
            <p:spPr bwMode="auto">
              <a:xfrm>
                <a:off x="7831245" y="2778568"/>
                <a:ext cx="17997" cy="10498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89" name="íšlîḑè">
                <a:extLst>
                  <a:ext uri="{FF2B5EF4-FFF2-40B4-BE49-F238E27FC236}">
                    <a16:creationId xmlns:a16="http://schemas.microsoft.com/office/drawing/2014/main" id="{CC6A426C-D9C7-40CC-97CD-91694A909FD9}"/>
                  </a:ext>
                </a:extLst>
              </p:cNvPr>
              <p:cNvSpPr/>
              <p:nvPr/>
            </p:nvSpPr>
            <p:spPr bwMode="auto">
              <a:xfrm>
                <a:off x="7751759" y="2747074"/>
                <a:ext cx="19497" cy="11997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0" name="îṣļîdê">
                <a:extLst>
                  <a:ext uri="{FF2B5EF4-FFF2-40B4-BE49-F238E27FC236}">
                    <a16:creationId xmlns:a16="http://schemas.microsoft.com/office/drawing/2014/main" id="{F951145C-43FF-4AEB-A949-9BADA89F20C2}"/>
                  </a:ext>
                </a:extLst>
              </p:cNvPr>
              <p:cNvSpPr/>
              <p:nvPr/>
            </p:nvSpPr>
            <p:spPr bwMode="auto">
              <a:xfrm>
                <a:off x="7585287" y="2613603"/>
                <a:ext cx="455921" cy="328432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1" name="ïśḻiḍé">
                <a:extLst>
                  <a:ext uri="{FF2B5EF4-FFF2-40B4-BE49-F238E27FC236}">
                    <a16:creationId xmlns:a16="http://schemas.microsoft.com/office/drawing/2014/main" id="{3D445E1F-AC2E-4883-B92D-31D897F79380}"/>
                  </a:ext>
                </a:extLst>
              </p:cNvPr>
              <p:cNvSpPr/>
              <p:nvPr/>
            </p:nvSpPr>
            <p:spPr bwMode="auto">
              <a:xfrm>
                <a:off x="7771255" y="2897043"/>
                <a:ext cx="13498" cy="11997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2" name="íşľîdè">
                <a:extLst>
                  <a:ext uri="{FF2B5EF4-FFF2-40B4-BE49-F238E27FC236}">
                    <a16:creationId xmlns:a16="http://schemas.microsoft.com/office/drawing/2014/main" id="{90370BBB-6154-48BD-B20A-A319D196BD27}"/>
                  </a:ext>
                </a:extLst>
              </p:cNvPr>
              <p:cNvSpPr/>
              <p:nvPr/>
            </p:nvSpPr>
            <p:spPr bwMode="auto">
              <a:xfrm>
                <a:off x="7678271" y="2834056"/>
                <a:ext cx="11998" cy="11997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3" name="íṥ1ïḑè">
                <a:extLst>
                  <a:ext uri="{FF2B5EF4-FFF2-40B4-BE49-F238E27FC236}">
                    <a16:creationId xmlns:a16="http://schemas.microsoft.com/office/drawing/2014/main" id="{A6246139-7088-41F2-BEFD-0D88101E02AA}"/>
                  </a:ext>
                </a:extLst>
              </p:cNvPr>
              <p:cNvSpPr/>
              <p:nvPr/>
            </p:nvSpPr>
            <p:spPr bwMode="auto">
              <a:xfrm>
                <a:off x="7558292" y="2283672"/>
                <a:ext cx="485916" cy="254947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4" name="îšḻíḑé">
                <a:extLst>
                  <a:ext uri="{FF2B5EF4-FFF2-40B4-BE49-F238E27FC236}">
                    <a16:creationId xmlns:a16="http://schemas.microsoft.com/office/drawing/2014/main" id="{DE967F8A-EA09-46DB-8B65-9E85D8678A6C}"/>
                  </a:ext>
                </a:extLst>
              </p:cNvPr>
              <p:cNvSpPr/>
              <p:nvPr/>
            </p:nvSpPr>
            <p:spPr bwMode="auto">
              <a:xfrm>
                <a:off x="7862740" y="2259677"/>
                <a:ext cx="950836" cy="722848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5" name="ïṡḷîḑé">
                <a:extLst>
                  <a:ext uri="{FF2B5EF4-FFF2-40B4-BE49-F238E27FC236}">
                    <a16:creationId xmlns:a16="http://schemas.microsoft.com/office/drawing/2014/main" id="{F69322DF-3668-4D0A-9654-01177FC6076B}"/>
                  </a:ext>
                </a:extLst>
              </p:cNvPr>
              <p:cNvSpPr/>
              <p:nvPr/>
            </p:nvSpPr>
            <p:spPr bwMode="auto">
              <a:xfrm>
                <a:off x="8146191" y="2715581"/>
                <a:ext cx="44992" cy="29994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6" name="îSḷiḑe">
                <a:extLst>
                  <a:ext uri="{FF2B5EF4-FFF2-40B4-BE49-F238E27FC236}">
                    <a16:creationId xmlns:a16="http://schemas.microsoft.com/office/drawing/2014/main" id="{040C9E30-8FB7-4F16-B0EB-33F8D21C1268}"/>
                  </a:ext>
                </a:extLst>
              </p:cNvPr>
              <p:cNvSpPr/>
              <p:nvPr/>
            </p:nvSpPr>
            <p:spPr bwMode="auto">
              <a:xfrm>
                <a:off x="8713093" y="2559614"/>
                <a:ext cx="25496" cy="14997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7" name="ïŝľiḓé">
                <a:extLst>
                  <a:ext uri="{FF2B5EF4-FFF2-40B4-BE49-F238E27FC236}">
                    <a16:creationId xmlns:a16="http://schemas.microsoft.com/office/drawing/2014/main" id="{DBF24052-AAFB-4574-B36F-2338DE4CCD21}"/>
                  </a:ext>
                </a:extLst>
              </p:cNvPr>
              <p:cNvSpPr/>
              <p:nvPr/>
            </p:nvSpPr>
            <p:spPr bwMode="auto">
              <a:xfrm>
                <a:off x="8077202" y="3174485"/>
                <a:ext cx="103483" cy="100479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8" name="ïŝḷïde">
                <a:extLst>
                  <a:ext uri="{FF2B5EF4-FFF2-40B4-BE49-F238E27FC236}">
                    <a16:creationId xmlns:a16="http://schemas.microsoft.com/office/drawing/2014/main" id="{54DADF6F-AD94-498E-AE31-42C68543C2B7}"/>
                  </a:ext>
                </a:extLst>
              </p:cNvPr>
              <p:cNvSpPr/>
              <p:nvPr/>
            </p:nvSpPr>
            <p:spPr bwMode="auto">
              <a:xfrm>
                <a:off x="7160861" y="3538908"/>
                <a:ext cx="634391" cy="425911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99" name="iṧḻiďe">
                <a:extLst>
                  <a:ext uri="{FF2B5EF4-FFF2-40B4-BE49-F238E27FC236}">
                    <a16:creationId xmlns:a16="http://schemas.microsoft.com/office/drawing/2014/main" id="{1B937CEB-268C-43EC-B42C-C1D319E2F845}"/>
                  </a:ext>
                </a:extLst>
              </p:cNvPr>
              <p:cNvSpPr/>
              <p:nvPr/>
            </p:nvSpPr>
            <p:spPr bwMode="auto">
              <a:xfrm>
                <a:off x="7717265" y="3142991"/>
                <a:ext cx="19497" cy="89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0" name="iṥḷíḋe">
                <a:extLst>
                  <a:ext uri="{FF2B5EF4-FFF2-40B4-BE49-F238E27FC236}">
                    <a16:creationId xmlns:a16="http://schemas.microsoft.com/office/drawing/2014/main" id="{B65CDDE5-61D2-421B-AF9F-85A4D32A1382}"/>
                  </a:ext>
                </a:extLst>
              </p:cNvPr>
              <p:cNvSpPr/>
              <p:nvPr/>
            </p:nvSpPr>
            <p:spPr bwMode="auto">
              <a:xfrm>
                <a:off x="6983891" y="3195481"/>
                <a:ext cx="74987" cy="4799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1" name="ïṧlïďe">
                <a:extLst>
                  <a:ext uri="{FF2B5EF4-FFF2-40B4-BE49-F238E27FC236}">
                    <a16:creationId xmlns:a16="http://schemas.microsoft.com/office/drawing/2014/main" id="{C2363D61-5DA3-4F68-831F-213495695640}"/>
                  </a:ext>
                </a:extLst>
              </p:cNvPr>
              <p:cNvSpPr/>
              <p:nvPr/>
            </p:nvSpPr>
            <p:spPr bwMode="auto">
              <a:xfrm>
                <a:off x="6910404" y="3124995"/>
                <a:ext cx="26995" cy="37493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2" name="îśḻiďê">
                <a:extLst>
                  <a:ext uri="{FF2B5EF4-FFF2-40B4-BE49-F238E27FC236}">
                    <a16:creationId xmlns:a16="http://schemas.microsoft.com/office/drawing/2014/main" id="{3CACB294-0984-46BF-807C-A418A1C1DF99}"/>
                  </a:ext>
                </a:extLst>
              </p:cNvPr>
              <p:cNvSpPr/>
              <p:nvPr/>
            </p:nvSpPr>
            <p:spPr bwMode="auto">
              <a:xfrm>
                <a:off x="6571462" y="3041013"/>
                <a:ext cx="32994" cy="22496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3" name="ïṣ1iḍê">
                <a:extLst>
                  <a:ext uri="{FF2B5EF4-FFF2-40B4-BE49-F238E27FC236}">
                    <a16:creationId xmlns:a16="http://schemas.microsoft.com/office/drawing/2014/main" id="{C986F887-B53C-4AF9-BE5B-33F2FDEB5832}"/>
                  </a:ext>
                </a:extLst>
              </p:cNvPr>
              <p:cNvSpPr/>
              <p:nvPr/>
            </p:nvSpPr>
            <p:spPr bwMode="auto">
              <a:xfrm>
                <a:off x="7996216" y="3207478"/>
                <a:ext cx="40493" cy="20996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4" name="ïSlîḑê">
                <a:extLst>
                  <a:ext uri="{FF2B5EF4-FFF2-40B4-BE49-F238E27FC236}">
                    <a16:creationId xmlns:a16="http://schemas.microsoft.com/office/drawing/2014/main" id="{E191A9A9-A33C-4D95-B99B-7C95DAC1D453}"/>
                  </a:ext>
                </a:extLst>
              </p:cNvPr>
              <p:cNvSpPr/>
              <p:nvPr/>
            </p:nvSpPr>
            <p:spPr bwMode="auto">
              <a:xfrm>
                <a:off x="7999216" y="3270465"/>
                <a:ext cx="29995" cy="19496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5" name="îṩ1îde">
                <a:extLst>
                  <a:ext uri="{FF2B5EF4-FFF2-40B4-BE49-F238E27FC236}">
                    <a16:creationId xmlns:a16="http://schemas.microsoft.com/office/drawing/2014/main" id="{3DAC18F1-1684-47D7-A798-F40E03D3ECEC}"/>
                  </a:ext>
                </a:extLst>
              </p:cNvPr>
              <p:cNvSpPr/>
              <p:nvPr/>
            </p:nvSpPr>
            <p:spPr bwMode="auto">
              <a:xfrm>
                <a:off x="8044208" y="3270465"/>
                <a:ext cx="20996" cy="25495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6" name="íṣľídê">
                <a:extLst>
                  <a:ext uri="{FF2B5EF4-FFF2-40B4-BE49-F238E27FC236}">
                    <a16:creationId xmlns:a16="http://schemas.microsoft.com/office/drawing/2014/main" id="{350CE28C-1BF3-41E9-9DD9-8C2C44CBD86B}"/>
                  </a:ext>
                </a:extLst>
              </p:cNvPr>
              <p:cNvSpPr/>
              <p:nvPr/>
            </p:nvSpPr>
            <p:spPr bwMode="auto">
              <a:xfrm>
                <a:off x="6373496" y="2981025"/>
                <a:ext cx="25496" cy="11997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7" name="íSḻîḋê">
                <a:extLst>
                  <a:ext uri="{FF2B5EF4-FFF2-40B4-BE49-F238E27FC236}">
                    <a16:creationId xmlns:a16="http://schemas.microsoft.com/office/drawing/2014/main" id="{68D75A0C-3A0B-47F1-9907-B09FE5F31628}"/>
                  </a:ext>
                </a:extLst>
              </p:cNvPr>
              <p:cNvSpPr/>
              <p:nvPr/>
            </p:nvSpPr>
            <p:spPr bwMode="auto">
              <a:xfrm>
                <a:off x="9183930" y="3068044"/>
                <a:ext cx="25496" cy="37493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8" name="isḻiḍe">
                <a:extLst>
                  <a:ext uri="{FF2B5EF4-FFF2-40B4-BE49-F238E27FC236}">
                    <a16:creationId xmlns:a16="http://schemas.microsoft.com/office/drawing/2014/main" id="{CB2B000E-FA48-45B1-A79F-633BF3DB3BCA}"/>
                  </a:ext>
                </a:extLst>
              </p:cNvPr>
              <p:cNvSpPr/>
              <p:nvPr/>
            </p:nvSpPr>
            <p:spPr bwMode="auto">
              <a:xfrm>
                <a:off x="8864491" y="3036550"/>
                <a:ext cx="610383" cy="436419"/>
              </a:xfrm>
              <a:custGeom>
                <a:avLst/>
                <a:gdLst/>
                <a:ahLst/>
                <a:cxnLst>
                  <a:cxn ang="0">
                    <a:pos x="473" y="233"/>
                  </a:cxn>
                  <a:cxn ang="0">
                    <a:pos x="470" y="273"/>
                  </a:cxn>
                  <a:cxn ang="0">
                    <a:pos x="427" y="274"/>
                  </a:cxn>
                  <a:cxn ang="0">
                    <a:pos x="401" y="283"/>
                  </a:cxn>
                  <a:cxn ang="0">
                    <a:pos x="403" y="303"/>
                  </a:cxn>
                  <a:cxn ang="0">
                    <a:pos x="413" y="322"/>
                  </a:cxn>
                  <a:cxn ang="0">
                    <a:pos x="401" y="319"/>
                  </a:cxn>
                  <a:cxn ang="0">
                    <a:pos x="397" y="336"/>
                  </a:cxn>
                  <a:cxn ang="0">
                    <a:pos x="382" y="315"/>
                  </a:cxn>
                  <a:cxn ang="0">
                    <a:pos x="358" y="278"/>
                  </a:cxn>
                  <a:cxn ang="0">
                    <a:pos x="329" y="238"/>
                  </a:cxn>
                  <a:cxn ang="0">
                    <a:pos x="289" y="213"/>
                  </a:cxn>
                  <a:cxn ang="0">
                    <a:pos x="270" y="212"/>
                  </a:cxn>
                  <a:cxn ang="0">
                    <a:pos x="289" y="244"/>
                  </a:cxn>
                  <a:cxn ang="0">
                    <a:pos x="315" y="264"/>
                  </a:cxn>
                  <a:cxn ang="0">
                    <a:pos x="330" y="283"/>
                  </a:cxn>
                  <a:cxn ang="0">
                    <a:pos x="323" y="305"/>
                  </a:cxn>
                  <a:cxn ang="0">
                    <a:pos x="316" y="303"/>
                  </a:cxn>
                  <a:cxn ang="0">
                    <a:pos x="291" y="273"/>
                  </a:cxn>
                  <a:cxn ang="0">
                    <a:pos x="229" y="223"/>
                  </a:cxn>
                  <a:cxn ang="0">
                    <a:pos x="168" y="237"/>
                  </a:cxn>
                  <a:cxn ang="0">
                    <a:pos x="135" y="272"/>
                  </a:cxn>
                  <a:cxn ang="0">
                    <a:pos x="101" y="326"/>
                  </a:cxn>
                  <a:cxn ang="0">
                    <a:pos x="72" y="338"/>
                  </a:cxn>
                  <a:cxn ang="0">
                    <a:pos x="10" y="334"/>
                  </a:cxn>
                  <a:cxn ang="0">
                    <a:pos x="0" y="306"/>
                  </a:cxn>
                  <a:cxn ang="0">
                    <a:pos x="4" y="246"/>
                  </a:cxn>
                  <a:cxn ang="0">
                    <a:pos x="48" y="235"/>
                  </a:cxn>
                  <a:cxn ang="0">
                    <a:pos x="89" y="240"/>
                  </a:cxn>
                  <a:cxn ang="0">
                    <a:pos x="105" y="206"/>
                  </a:cxn>
                  <a:cxn ang="0">
                    <a:pos x="103" y="193"/>
                  </a:cxn>
                  <a:cxn ang="0">
                    <a:pos x="60" y="163"/>
                  </a:cxn>
                  <a:cxn ang="0">
                    <a:pos x="88" y="157"/>
                  </a:cxn>
                  <a:cxn ang="0">
                    <a:pos x="96" y="143"/>
                  </a:cxn>
                  <a:cxn ang="0">
                    <a:pos x="114" y="145"/>
                  </a:cxn>
                  <a:cxn ang="0">
                    <a:pos x="147" y="118"/>
                  </a:cxn>
                  <a:cxn ang="0">
                    <a:pos x="176" y="89"/>
                  </a:cxn>
                  <a:cxn ang="0">
                    <a:pos x="208" y="73"/>
                  </a:cxn>
                  <a:cxn ang="0">
                    <a:pos x="225" y="54"/>
                  </a:cxn>
                  <a:cxn ang="0">
                    <a:pos x="245" y="5"/>
                  </a:cxn>
                  <a:cxn ang="0">
                    <a:pos x="251" y="25"/>
                  </a:cxn>
                  <a:cxn ang="0">
                    <a:pos x="240" y="54"/>
                  </a:cxn>
                  <a:cxn ang="0">
                    <a:pos x="254" y="66"/>
                  </a:cxn>
                  <a:cxn ang="0">
                    <a:pos x="289" y="68"/>
                  </a:cxn>
                  <a:cxn ang="0">
                    <a:pos x="333" y="50"/>
                  </a:cxn>
                  <a:cxn ang="0">
                    <a:pos x="378" y="55"/>
                  </a:cxn>
                  <a:cxn ang="0">
                    <a:pos x="408" y="95"/>
                  </a:cxn>
                  <a:cxn ang="0">
                    <a:pos x="399" y="153"/>
                  </a:cxn>
                  <a:cxn ang="0">
                    <a:pos x="470" y="180"/>
                  </a:cxn>
                  <a:cxn ang="0">
                    <a:pos x="474" y="204"/>
                  </a:cxn>
                  <a:cxn ang="0">
                    <a:pos x="476" y="216"/>
                  </a:cxn>
                </a:cxnLst>
                <a:rect l="0" t="0" r="r" b="b"/>
                <a:pathLst>
                  <a:path w="485" h="347">
                    <a:moveTo>
                      <a:pt x="476" y="216"/>
                    </a:moveTo>
                    <a:cubicBezTo>
                      <a:pt x="474" y="223"/>
                      <a:pt x="475" y="219"/>
                      <a:pt x="473" y="222"/>
                    </a:cubicBezTo>
                    <a:cubicBezTo>
                      <a:pt x="473" y="233"/>
                      <a:pt x="473" y="233"/>
                      <a:pt x="473" y="233"/>
                    </a:cubicBezTo>
                    <a:cubicBezTo>
                      <a:pt x="469" y="238"/>
                      <a:pt x="461" y="246"/>
                      <a:pt x="461" y="253"/>
                    </a:cubicBezTo>
                    <a:cubicBezTo>
                      <a:pt x="461" y="261"/>
                      <a:pt x="473" y="268"/>
                      <a:pt x="476" y="272"/>
                    </a:cubicBezTo>
                    <a:cubicBezTo>
                      <a:pt x="474" y="273"/>
                      <a:pt x="472" y="273"/>
                      <a:pt x="470" y="273"/>
                    </a:cubicBezTo>
                    <a:cubicBezTo>
                      <a:pt x="466" y="275"/>
                      <a:pt x="463" y="273"/>
                      <a:pt x="459" y="275"/>
                    </a:cubicBezTo>
                    <a:cubicBezTo>
                      <a:pt x="453" y="277"/>
                      <a:pt x="452" y="283"/>
                      <a:pt x="446" y="283"/>
                    </a:cubicBezTo>
                    <a:cubicBezTo>
                      <a:pt x="439" y="283"/>
                      <a:pt x="435" y="274"/>
                      <a:pt x="427" y="274"/>
                    </a:cubicBezTo>
                    <a:cubicBezTo>
                      <a:pt x="420" y="274"/>
                      <a:pt x="419" y="278"/>
                      <a:pt x="413" y="280"/>
                    </a:cubicBezTo>
                    <a:cubicBezTo>
                      <a:pt x="414" y="284"/>
                      <a:pt x="414" y="286"/>
                      <a:pt x="413" y="290"/>
                    </a:cubicBezTo>
                    <a:cubicBezTo>
                      <a:pt x="406" y="290"/>
                      <a:pt x="405" y="283"/>
                      <a:pt x="401" y="283"/>
                    </a:cubicBezTo>
                    <a:cubicBezTo>
                      <a:pt x="399" y="283"/>
                      <a:pt x="397" y="286"/>
                      <a:pt x="397" y="288"/>
                    </a:cubicBezTo>
                    <a:cubicBezTo>
                      <a:pt x="405" y="298"/>
                      <a:pt x="405" y="298"/>
                      <a:pt x="405" y="298"/>
                    </a:cubicBezTo>
                    <a:cubicBezTo>
                      <a:pt x="405" y="300"/>
                      <a:pt x="403" y="302"/>
                      <a:pt x="403" y="303"/>
                    </a:cubicBezTo>
                    <a:cubicBezTo>
                      <a:pt x="403" y="304"/>
                      <a:pt x="415" y="315"/>
                      <a:pt x="419" y="315"/>
                    </a:cubicBezTo>
                    <a:cubicBezTo>
                      <a:pt x="419" y="317"/>
                      <a:pt x="420" y="318"/>
                      <a:pt x="420" y="319"/>
                    </a:cubicBezTo>
                    <a:cubicBezTo>
                      <a:pt x="418" y="321"/>
                      <a:pt x="414" y="319"/>
                      <a:pt x="413" y="322"/>
                    </a:cubicBezTo>
                    <a:cubicBezTo>
                      <a:pt x="412" y="322"/>
                      <a:pt x="412" y="322"/>
                      <a:pt x="412" y="322"/>
                    </a:cubicBezTo>
                    <a:cubicBezTo>
                      <a:pt x="407" y="321"/>
                      <a:pt x="403" y="317"/>
                      <a:pt x="401" y="315"/>
                    </a:cubicBezTo>
                    <a:cubicBezTo>
                      <a:pt x="401" y="319"/>
                      <a:pt x="401" y="319"/>
                      <a:pt x="401" y="319"/>
                    </a:cubicBezTo>
                    <a:cubicBezTo>
                      <a:pt x="402" y="321"/>
                      <a:pt x="403" y="323"/>
                      <a:pt x="403" y="326"/>
                    </a:cubicBezTo>
                    <a:cubicBezTo>
                      <a:pt x="403" y="329"/>
                      <a:pt x="399" y="334"/>
                      <a:pt x="403" y="336"/>
                    </a:cubicBezTo>
                    <a:cubicBezTo>
                      <a:pt x="401" y="336"/>
                      <a:pt x="397" y="336"/>
                      <a:pt x="397" y="336"/>
                    </a:cubicBezTo>
                    <a:cubicBezTo>
                      <a:pt x="390" y="336"/>
                      <a:pt x="384" y="329"/>
                      <a:pt x="384" y="322"/>
                    </a:cubicBezTo>
                    <a:cubicBezTo>
                      <a:pt x="384" y="319"/>
                      <a:pt x="388" y="317"/>
                      <a:pt x="390" y="315"/>
                    </a:cubicBezTo>
                    <a:cubicBezTo>
                      <a:pt x="387" y="315"/>
                      <a:pt x="385" y="315"/>
                      <a:pt x="382" y="315"/>
                    </a:cubicBezTo>
                    <a:cubicBezTo>
                      <a:pt x="380" y="315"/>
                      <a:pt x="379" y="311"/>
                      <a:pt x="379" y="310"/>
                    </a:cubicBezTo>
                    <a:cubicBezTo>
                      <a:pt x="378" y="304"/>
                      <a:pt x="374" y="300"/>
                      <a:pt x="370" y="296"/>
                    </a:cubicBezTo>
                    <a:cubicBezTo>
                      <a:pt x="365" y="291"/>
                      <a:pt x="358" y="287"/>
                      <a:pt x="358" y="278"/>
                    </a:cubicBezTo>
                    <a:cubicBezTo>
                      <a:pt x="358" y="272"/>
                      <a:pt x="358" y="270"/>
                      <a:pt x="358" y="266"/>
                    </a:cubicBezTo>
                    <a:cubicBezTo>
                      <a:pt x="358" y="260"/>
                      <a:pt x="348" y="251"/>
                      <a:pt x="342" y="248"/>
                    </a:cubicBezTo>
                    <a:cubicBezTo>
                      <a:pt x="336" y="245"/>
                      <a:pt x="329" y="244"/>
                      <a:pt x="329" y="238"/>
                    </a:cubicBezTo>
                    <a:cubicBezTo>
                      <a:pt x="326" y="238"/>
                      <a:pt x="325" y="238"/>
                      <a:pt x="323" y="238"/>
                    </a:cubicBezTo>
                    <a:cubicBezTo>
                      <a:pt x="313" y="238"/>
                      <a:pt x="302" y="223"/>
                      <a:pt x="302" y="213"/>
                    </a:cubicBezTo>
                    <a:cubicBezTo>
                      <a:pt x="297" y="213"/>
                      <a:pt x="293" y="213"/>
                      <a:pt x="289" y="213"/>
                    </a:cubicBezTo>
                    <a:cubicBezTo>
                      <a:pt x="283" y="213"/>
                      <a:pt x="285" y="204"/>
                      <a:pt x="283" y="201"/>
                    </a:cubicBezTo>
                    <a:cubicBezTo>
                      <a:pt x="278" y="204"/>
                      <a:pt x="268" y="204"/>
                      <a:pt x="268" y="209"/>
                    </a:cubicBezTo>
                    <a:cubicBezTo>
                      <a:pt x="268" y="210"/>
                      <a:pt x="270" y="212"/>
                      <a:pt x="270" y="212"/>
                    </a:cubicBezTo>
                    <a:cubicBezTo>
                      <a:pt x="270" y="214"/>
                      <a:pt x="269" y="217"/>
                      <a:pt x="269" y="220"/>
                    </a:cubicBezTo>
                    <a:cubicBezTo>
                      <a:pt x="269" y="226"/>
                      <a:pt x="273" y="229"/>
                      <a:pt x="278" y="231"/>
                    </a:cubicBezTo>
                    <a:cubicBezTo>
                      <a:pt x="285" y="233"/>
                      <a:pt x="288" y="240"/>
                      <a:pt x="289" y="244"/>
                    </a:cubicBezTo>
                    <a:cubicBezTo>
                      <a:pt x="291" y="250"/>
                      <a:pt x="294" y="257"/>
                      <a:pt x="298" y="259"/>
                    </a:cubicBezTo>
                    <a:cubicBezTo>
                      <a:pt x="304" y="262"/>
                      <a:pt x="309" y="260"/>
                      <a:pt x="315" y="260"/>
                    </a:cubicBezTo>
                    <a:cubicBezTo>
                      <a:pt x="315" y="261"/>
                      <a:pt x="315" y="263"/>
                      <a:pt x="315" y="264"/>
                    </a:cubicBezTo>
                    <a:cubicBezTo>
                      <a:pt x="313" y="269"/>
                      <a:pt x="323" y="271"/>
                      <a:pt x="326" y="272"/>
                    </a:cubicBezTo>
                    <a:cubicBezTo>
                      <a:pt x="335" y="277"/>
                      <a:pt x="345" y="280"/>
                      <a:pt x="344" y="290"/>
                    </a:cubicBezTo>
                    <a:cubicBezTo>
                      <a:pt x="340" y="289"/>
                      <a:pt x="337" y="283"/>
                      <a:pt x="330" y="283"/>
                    </a:cubicBezTo>
                    <a:cubicBezTo>
                      <a:pt x="325" y="283"/>
                      <a:pt x="320" y="286"/>
                      <a:pt x="320" y="290"/>
                    </a:cubicBezTo>
                    <a:cubicBezTo>
                      <a:pt x="320" y="296"/>
                      <a:pt x="328" y="297"/>
                      <a:pt x="328" y="303"/>
                    </a:cubicBezTo>
                    <a:cubicBezTo>
                      <a:pt x="328" y="305"/>
                      <a:pt x="323" y="305"/>
                      <a:pt x="323" y="305"/>
                    </a:cubicBezTo>
                    <a:cubicBezTo>
                      <a:pt x="319" y="309"/>
                      <a:pt x="319" y="318"/>
                      <a:pt x="313" y="318"/>
                    </a:cubicBezTo>
                    <a:cubicBezTo>
                      <a:pt x="310" y="318"/>
                      <a:pt x="308" y="317"/>
                      <a:pt x="308" y="315"/>
                    </a:cubicBezTo>
                    <a:cubicBezTo>
                      <a:pt x="314" y="315"/>
                      <a:pt x="316" y="309"/>
                      <a:pt x="316" y="303"/>
                    </a:cubicBezTo>
                    <a:cubicBezTo>
                      <a:pt x="316" y="297"/>
                      <a:pt x="312" y="295"/>
                      <a:pt x="311" y="291"/>
                    </a:cubicBezTo>
                    <a:cubicBezTo>
                      <a:pt x="310" y="291"/>
                      <a:pt x="300" y="281"/>
                      <a:pt x="299" y="278"/>
                    </a:cubicBezTo>
                    <a:cubicBezTo>
                      <a:pt x="297" y="278"/>
                      <a:pt x="291" y="276"/>
                      <a:pt x="291" y="273"/>
                    </a:cubicBezTo>
                    <a:cubicBezTo>
                      <a:pt x="277" y="270"/>
                      <a:pt x="274" y="266"/>
                      <a:pt x="266" y="259"/>
                    </a:cubicBezTo>
                    <a:cubicBezTo>
                      <a:pt x="263" y="256"/>
                      <a:pt x="257" y="254"/>
                      <a:pt x="256" y="251"/>
                    </a:cubicBezTo>
                    <a:cubicBezTo>
                      <a:pt x="248" y="241"/>
                      <a:pt x="245" y="223"/>
                      <a:pt x="229" y="223"/>
                    </a:cubicBezTo>
                    <a:cubicBezTo>
                      <a:pt x="221" y="223"/>
                      <a:pt x="220" y="228"/>
                      <a:pt x="216" y="230"/>
                    </a:cubicBezTo>
                    <a:cubicBezTo>
                      <a:pt x="208" y="234"/>
                      <a:pt x="202" y="242"/>
                      <a:pt x="192" y="242"/>
                    </a:cubicBezTo>
                    <a:cubicBezTo>
                      <a:pt x="183" y="242"/>
                      <a:pt x="177" y="237"/>
                      <a:pt x="168" y="237"/>
                    </a:cubicBezTo>
                    <a:cubicBezTo>
                      <a:pt x="161" y="237"/>
                      <a:pt x="154" y="242"/>
                      <a:pt x="154" y="248"/>
                    </a:cubicBezTo>
                    <a:cubicBezTo>
                      <a:pt x="157" y="258"/>
                      <a:pt x="157" y="258"/>
                      <a:pt x="157" y="258"/>
                    </a:cubicBezTo>
                    <a:cubicBezTo>
                      <a:pt x="154" y="267"/>
                      <a:pt x="144" y="270"/>
                      <a:pt x="135" y="272"/>
                    </a:cubicBezTo>
                    <a:cubicBezTo>
                      <a:pt x="127" y="274"/>
                      <a:pt x="114" y="292"/>
                      <a:pt x="114" y="302"/>
                    </a:cubicBezTo>
                    <a:cubicBezTo>
                      <a:pt x="114" y="305"/>
                      <a:pt x="117" y="306"/>
                      <a:pt x="119" y="307"/>
                    </a:cubicBezTo>
                    <a:cubicBezTo>
                      <a:pt x="113" y="316"/>
                      <a:pt x="110" y="321"/>
                      <a:pt x="101" y="326"/>
                    </a:cubicBezTo>
                    <a:cubicBezTo>
                      <a:pt x="96" y="328"/>
                      <a:pt x="95" y="340"/>
                      <a:pt x="86" y="337"/>
                    </a:cubicBezTo>
                    <a:cubicBezTo>
                      <a:pt x="86" y="337"/>
                      <a:pt x="86" y="337"/>
                      <a:pt x="86" y="337"/>
                    </a:cubicBezTo>
                    <a:cubicBezTo>
                      <a:pt x="82" y="336"/>
                      <a:pt x="75" y="338"/>
                      <a:pt x="72" y="338"/>
                    </a:cubicBezTo>
                    <a:cubicBezTo>
                      <a:pt x="62" y="338"/>
                      <a:pt x="56" y="347"/>
                      <a:pt x="46" y="347"/>
                    </a:cubicBezTo>
                    <a:cubicBezTo>
                      <a:pt x="40" y="347"/>
                      <a:pt x="39" y="331"/>
                      <a:pt x="29" y="331"/>
                    </a:cubicBezTo>
                    <a:cubicBezTo>
                      <a:pt x="22" y="331"/>
                      <a:pt x="17" y="334"/>
                      <a:pt x="10" y="334"/>
                    </a:cubicBezTo>
                    <a:cubicBezTo>
                      <a:pt x="8" y="334"/>
                      <a:pt x="7" y="332"/>
                      <a:pt x="7" y="330"/>
                    </a:cubicBezTo>
                    <a:cubicBezTo>
                      <a:pt x="7" y="321"/>
                      <a:pt x="7" y="318"/>
                      <a:pt x="7" y="313"/>
                    </a:cubicBezTo>
                    <a:cubicBezTo>
                      <a:pt x="3" y="313"/>
                      <a:pt x="0" y="310"/>
                      <a:pt x="0" y="306"/>
                    </a:cubicBezTo>
                    <a:cubicBezTo>
                      <a:pt x="0" y="301"/>
                      <a:pt x="4" y="299"/>
                      <a:pt x="4" y="296"/>
                    </a:cubicBezTo>
                    <a:cubicBezTo>
                      <a:pt x="4" y="285"/>
                      <a:pt x="8" y="274"/>
                      <a:pt x="8" y="262"/>
                    </a:cubicBezTo>
                    <a:cubicBezTo>
                      <a:pt x="8" y="256"/>
                      <a:pt x="4" y="250"/>
                      <a:pt x="4" y="246"/>
                    </a:cubicBezTo>
                    <a:cubicBezTo>
                      <a:pt x="4" y="243"/>
                      <a:pt x="19" y="234"/>
                      <a:pt x="21" y="234"/>
                    </a:cubicBezTo>
                    <a:cubicBezTo>
                      <a:pt x="23" y="234"/>
                      <a:pt x="25" y="236"/>
                      <a:pt x="28" y="235"/>
                    </a:cubicBezTo>
                    <a:cubicBezTo>
                      <a:pt x="48" y="235"/>
                      <a:pt x="48" y="235"/>
                      <a:pt x="48" y="235"/>
                    </a:cubicBezTo>
                    <a:cubicBezTo>
                      <a:pt x="49" y="237"/>
                      <a:pt x="53" y="238"/>
                      <a:pt x="55" y="238"/>
                    </a:cubicBezTo>
                    <a:cubicBezTo>
                      <a:pt x="76" y="238"/>
                      <a:pt x="76" y="238"/>
                      <a:pt x="76" y="238"/>
                    </a:cubicBezTo>
                    <a:cubicBezTo>
                      <a:pt x="82" y="237"/>
                      <a:pt x="84" y="240"/>
                      <a:pt x="89" y="240"/>
                    </a:cubicBezTo>
                    <a:cubicBezTo>
                      <a:pt x="92" y="240"/>
                      <a:pt x="98" y="238"/>
                      <a:pt x="100" y="238"/>
                    </a:cubicBezTo>
                    <a:cubicBezTo>
                      <a:pt x="100" y="229"/>
                      <a:pt x="105" y="226"/>
                      <a:pt x="105" y="218"/>
                    </a:cubicBezTo>
                    <a:cubicBezTo>
                      <a:pt x="105" y="216"/>
                      <a:pt x="105" y="208"/>
                      <a:pt x="105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5" y="205"/>
                      <a:pt x="106" y="201"/>
                      <a:pt x="106" y="200"/>
                    </a:cubicBezTo>
                    <a:cubicBezTo>
                      <a:pt x="106" y="196"/>
                      <a:pt x="103" y="197"/>
                      <a:pt x="103" y="193"/>
                    </a:cubicBezTo>
                    <a:cubicBezTo>
                      <a:pt x="94" y="193"/>
                      <a:pt x="92" y="185"/>
                      <a:pt x="92" y="178"/>
                    </a:cubicBezTo>
                    <a:cubicBezTo>
                      <a:pt x="89" y="178"/>
                      <a:pt x="89" y="175"/>
                      <a:pt x="87" y="175"/>
                    </a:cubicBezTo>
                    <a:cubicBezTo>
                      <a:pt x="79" y="173"/>
                      <a:pt x="60" y="169"/>
                      <a:pt x="60" y="163"/>
                    </a:cubicBezTo>
                    <a:cubicBezTo>
                      <a:pt x="60" y="163"/>
                      <a:pt x="60" y="161"/>
                      <a:pt x="60" y="161"/>
                    </a:cubicBezTo>
                    <a:cubicBezTo>
                      <a:pt x="60" y="157"/>
                      <a:pt x="72" y="154"/>
                      <a:pt x="76" y="153"/>
                    </a:cubicBezTo>
                    <a:cubicBezTo>
                      <a:pt x="78" y="156"/>
                      <a:pt x="85" y="157"/>
                      <a:pt x="88" y="157"/>
                    </a:cubicBezTo>
                    <a:cubicBezTo>
                      <a:pt x="92" y="157"/>
                      <a:pt x="97" y="156"/>
                      <a:pt x="98" y="155"/>
                    </a:cubicBezTo>
                    <a:cubicBezTo>
                      <a:pt x="98" y="152"/>
                      <a:pt x="98" y="152"/>
                      <a:pt x="98" y="152"/>
                    </a:cubicBezTo>
                    <a:cubicBezTo>
                      <a:pt x="95" y="151"/>
                      <a:pt x="97" y="145"/>
                      <a:pt x="96" y="143"/>
                    </a:cubicBezTo>
                    <a:cubicBezTo>
                      <a:pt x="96" y="140"/>
                      <a:pt x="96" y="140"/>
                      <a:pt x="96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4" y="143"/>
                      <a:pt x="109" y="145"/>
                      <a:pt x="114" y="145"/>
                    </a:cubicBezTo>
                    <a:cubicBezTo>
                      <a:pt x="117" y="145"/>
                      <a:pt x="120" y="142"/>
                      <a:pt x="121" y="139"/>
                    </a:cubicBezTo>
                    <a:cubicBezTo>
                      <a:pt x="135" y="139"/>
                      <a:pt x="138" y="129"/>
                      <a:pt x="141" y="119"/>
                    </a:cubicBezTo>
                    <a:cubicBezTo>
                      <a:pt x="143" y="119"/>
                      <a:pt x="145" y="118"/>
                      <a:pt x="147" y="118"/>
                    </a:cubicBezTo>
                    <a:cubicBezTo>
                      <a:pt x="150" y="117"/>
                      <a:pt x="167" y="110"/>
                      <a:pt x="169" y="108"/>
                    </a:cubicBezTo>
                    <a:cubicBezTo>
                      <a:pt x="173" y="104"/>
                      <a:pt x="171" y="99"/>
                      <a:pt x="171" y="94"/>
                    </a:cubicBezTo>
                    <a:cubicBezTo>
                      <a:pt x="171" y="92"/>
                      <a:pt x="175" y="89"/>
                      <a:pt x="176" y="89"/>
                    </a:cubicBezTo>
                    <a:cubicBezTo>
                      <a:pt x="182" y="83"/>
                      <a:pt x="188" y="76"/>
                      <a:pt x="198" y="76"/>
                    </a:cubicBezTo>
                    <a:cubicBezTo>
                      <a:pt x="204" y="76"/>
                      <a:pt x="201" y="77"/>
                      <a:pt x="204" y="76"/>
                    </a:cubicBezTo>
                    <a:cubicBezTo>
                      <a:pt x="206" y="77"/>
                      <a:pt x="207" y="74"/>
                      <a:pt x="208" y="73"/>
                    </a:cubicBezTo>
                    <a:cubicBezTo>
                      <a:pt x="211" y="70"/>
                      <a:pt x="215" y="72"/>
                      <a:pt x="219" y="72"/>
                    </a:cubicBezTo>
                    <a:cubicBezTo>
                      <a:pt x="221" y="72"/>
                      <a:pt x="229" y="68"/>
                      <a:pt x="229" y="65"/>
                    </a:cubicBezTo>
                    <a:cubicBezTo>
                      <a:pt x="229" y="63"/>
                      <a:pt x="225" y="54"/>
                      <a:pt x="225" y="54"/>
                    </a:cubicBezTo>
                    <a:cubicBezTo>
                      <a:pt x="224" y="42"/>
                      <a:pt x="217" y="38"/>
                      <a:pt x="217" y="28"/>
                    </a:cubicBezTo>
                    <a:cubicBezTo>
                      <a:pt x="217" y="9"/>
                      <a:pt x="234" y="8"/>
                      <a:pt x="245" y="0"/>
                    </a:cubicBezTo>
                    <a:cubicBezTo>
                      <a:pt x="245" y="5"/>
                      <a:pt x="245" y="5"/>
                      <a:pt x="245" y="5"/>
                    </a:cubicBezTo>
                    <a:cubicBezTo>
                      <a:pt x="243" y="10"/>
                      <a:pt x="242" y="12"/>
                      <a:pt x="242" y="17"/>
                    </a:cubicBezTo>
                    <a:cubicBezTo>
                      <a:pt x="242" y="21"/>
                      <a:pt x="247" y="22"/>
                      <a:pt x="251" y="22"/>
                    </a:cubicBezTo>
                    <a:cubicBezTo>
                      <a:pt x="251" y="23"/>
                      <a:pt x="251" y="24"/>
                      <a:pt x="251" y="25"/>
                    </a:cubicBezTo>
                    <a:cubicBezTo>
                      <a:pt x="251" y="27"/>
                      <a:pt x="247" y="28"/>
                      <a:pt x="245" y="29"/>
                    </a:cubicBezTo>
                    <a:cubicBezTo>
                      <a:pt x="241" y="34"/>
                      <a:pt x="236" y="38"/>
                      <a:pt x="236" y="46"/>
                    </a:cubicBezTo>
                    <a:cubicBezTo>
                      <a:pt x="236" y="50"/>
                      <a:pt x="238" y="53"/>
                      <a:pt x="240" y="54"/>
                    </a:cubicBezTo>
                    <a:cubicBezTo>
                      <a:pt x="240" y="56"/>
                      <a:pt x="241" y="57"/>
                      <a:pt x="240" y="59"/>
                    </a:cubicBezTo>
                    <a:cubicBezTo>
                      <a:pt x="245" y="59"/>
                      <a:pt x="247" y="60"/>
                      <a:pt x="251" y="60"/>
                    </a:cubicBezTo>
                    <a:cubicBezTo>
                      <a:pt x="252" y="63"/>
                      <a:pt x="253" y="66"/>
                      <a:pt x="254" y="66"/>
                    </a:cubicBezTo>
                    <a:cubicBezTo>
                      <a:pt x="266" y="66"/>
                      <a:pt x="274" y="56"/>
                      <a:pt x="285" y="57"/>
                    </a:cubicBezTo>
                    <a:cubicBezTo>
                      <a:pt x="284" y="59"/>
                      <a:pt x="282" y="60"/>
                      <a:pt x="282" y="62"/>
                    </a:cubicBezTo>
                    <a:cubicBezTo>
                      <a:pt x="282" y="63"/>
                      <a:pt x="289" y="68"/>
                      <a:pt x="289" y="68"/>
                    </a:cubicBezTo>
                    <a:cubicBezTo>
                      <a:pt x="294" y="68"/>
                      <a:pt x="295" y="65"/>
                      <a:pt x="297" y="64"/>
                    </a:cubicBezTo>
                    <a:cubicBezTo>
                      <a:pt x="304" y="60"/>
                      <a:pt x="310" y="62"/>
                      <a:pt x="317" y="59"/>
                    </a:cubicBezTo>
                    <a:cubicBezTo>
                      <a:pt x="321" y="57"/>
                      <a:pt x="328" y="50"/>
                      <a:pt x="333" y="50"/>
                    </a:cubicBezTo>
                    <a:cubicBezTo>
                      <a:pt x="339" y="50"/>
                      <a:pt x="345" y="51"/>
                      <a:pt x="348" y="52"/>
                    </a:cubicBezTo>
                    <a:cubicBezTo>
                      <a:pt x="347" y="54"/>
                      <a:pt x="346" y="56"/>
                      <a:pt x="346" y="57"/>
                    </a:cubicBezTo>
                    <a:cubicBezTo>
                      <a:pt x="358" y="57"/>
                      <a:pt x="370" y="55"/>
                      <a:pt x="378" y="55"/>
                    </a:cubicBezTo>
                    <a:cubicBezTo>
                      <a:pt x="386" y="55"/>
                      <a:pt x="392" y="54"/>
                      <a:pt x="401" y="54"/>
                    </a:cubicBezTo>
                    <a:cubicBezTo>
                      <a:pt x="410" y="54"/>
                      <a:pt x="414" y="70"/>
                      <a:pt x="414" y="80"/>
                    </a:cubicBezTo>
                    <a:cubicBezTo>
                      <a:pt x="414" y="86"/>
                      <a:pt x="408" y="89"/>
                      <a:pt x="408" y="95"/>
                    </a:cubicBezTo>
                    <a:cubicBezTo>
                      <a:pt x="408" y="104"/>
                      <a:pt x="416" y="110"/>
                      <a:pt x="416" y="118"/>
                    </a:cubicBezTo>
                    <a:cubicBezTo>
                      <a:pt x="416" y="123"/>
                      <a:pt x="408" y="125"/>
                      <a:pt x="406" y="128"/>
                    </a:cubicBezTo>
                    <a:cubicBezTo>
                      <a:pt x="401" y="136"/>
                      <a:pt x="399" y="143"/>
                      <a:pt x="399" y="153"/>
                    </a:cubicBezTo>
                    <a:cubicBezTo>
                      <a:pt x="399" y="166"/>
                      <a:pt x="408" y="163"/>
                      <a:pt x="418" y="163"/>
                    </a:cubicBezTo>
                    <a:cubicBezTo>
                      <a:pt x="432" y="163"/>
                      <a:pt x="439" y="157"/>
                      <a:pt x="450" y="157"/>
                    </a:cubicBezTo>
                    <a:cubicBezTo>
                      <a:pt x="461" y="157"/>
                      <a:pt x="459" y="180"/>
                      <a:pt x="470" y="180"/>
                    </a:cubicBezTo>
                    <a:cubicBezTo>
                      <a:pt x="470" y="198"/>
                      <a:pt x="470" y="198"/>
                      <a:pt x="470" y="198"/>
                    </a:cubicBezTo>
                    <a:cubicBezTo>
                      <a:pt x="470" y="200"/>
                      <a:pt x="471" y="201"/>
                      <a:pt x="472" y="201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6" y="204"/>
                      <a:pt x="482" y="202"/>
                      <a:pt x="485" y="201"/>
                    </a:cubicBezTo>
                    <a:cubicBezTo>
                      <a:pt x="485" y="204"/>
                      <a:pt x="485" y="206"/>
                      <a:pt x="485" y="208"/>
                    </a:cubicBezTo>
                    <a:cubicBezTo>
                      <a:pt x="481" y="209"/>
                      <a:pt x="476" y="211"/>
                      <a:pt x="476" y="2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09" name="iṧ1ïḋè">
                <a:extLst>
                  <a:ext uri="{FF2B5EF4-FFF2-40B4-BE49-F238E27FC236}">
                    <a16:creationId xmlns:a16="http://schemas.microsoft.com/office/drawing/2014/main" id="{31288408-EC60-4A33-80B0-9BC29B960E97}"/>
                  </a:ext>
                </a:extLst>
              </p:cNvPr>
              <p:cNvSpPr/>
              <p:nvPr/>
            </p:nvSpPr>
            <p:spPr bwMode="auto">
              <a:xfrm>
                <a:off x="9090948" y="2690114"/>
                <a:ext cx="412421" cy="400426"/>
              </a:xfrm>
              <a:custGeom>
                <a:avLst/>
                <a:gdLst/>
                <a:ahLst/>
                <a:cxnLst>
                  <a:cxn ang="0">
                    <a:pos x="66" y="236"/>
                  </a:cxn>
                  <a:cxn ang="0">
                    <a:pos x="4" y="254"/>
                  </a:cxn>
                  <a:cxn ang="0">
                    <a:pos x="12" y="241"/>
                  </a:cxn>
                  <a:cxn ang="0">
                    <a:pos x="8" y="231"/>
                  </a:cxn>
                  <a:cxn ang="0">
                    <a:pos x="10" y="190"/>
                  </a:cxn>
                  <a:cxn ang="0">
                    <a:pos x="55" y="163"/>
                  </a:cxn>
                  <a:cxn ang="0">
                    <a:pos x="85" y="129"/>
                  </a:cxn>
                  <a:cxn ang="0">
                    <a:pos x="97" y="102"/>
                  </a:cxn>
                  <a:cxn ang="0">
                    <a:pos x="142" y="55"/>
                  </a:cxn>
                  <a:cxn ang="0">
                    <a:pos x="124" y="57"/>
                  </a:cxn>
                  <a:cxn ang="0">
                    <a:pos x="124" y="49"/>
                  </a:cxn>
                  <a:cxn ang="0">
                    <a:pos x="132" y="44"/>
                  </a:cxn>
                  <a:cxn ang="0">
                    <a:pos x="148" y="57"/>
                  </a:cxn>
                  <a:cxn ang="0">
                    <a:pos x="149" y="45"/>
                  </a:cxn>
                  <a:cxn ang="0">
                    <a:pos x="168" y="37"/>
                  </a:cxn>
                  <a:cxn ang="0">
                    <a:pos x="183" y="28"/>
                  </a:cxn>
                  <a:cxn ang="0">
                    <a:pos x="199" y="21"/>
                  </a:cxn>
                  <a:cxn ang="0">
                    <a:pos x="221" y="17"/>
                  </a:cxn>
                  <a:cxn ang="0">
                    <a:pos x="223" y="5"/>
                  </a:cxn>
                  <a:cxn ang="0">
                    <a:pos x="256" y="6"/>
                  </a:cxn>
                  <a:cxn ang="0">
                    <a:pos x="266" y="7"/>
                  </a:cxn>
                  <a:cxn ang="0">
                    <a:pos x="285" y="2"/>
                  </a:cxn>
                  <a:cxn ang="0">
                    <a:pos x="296" y="6"/>
                  </a:cxn>
                  <a:cxn ang="0">
                    <a:pos x="293" y="24"/>
                  </a:cxn>
                  <a:cxn ang="0">
                    <a:pos x="315" y="32"/>
                  </a:cxn>
                  <a:cxn ang="0">
                    <a:pos x="309" y="72"/>
                  </a:cxn>
                  <a:cxn ang="0">
                    <a:pos x="310" y="113"/>
                  </a:cxn>
                  <a:cxn ang="0">
                    <a:pos x="318" y="148"/>
                  </a:cxn>
                  <a:cxn ang="0">
                    <a:pos x="327" y="172"/>
                  </a:cxn>
                  <a:cxn ang="0">
                    <a:pos x="255" y="224"/>
                  </a:cxn>
                  <a:cxn ang="0">
                    <a:pos x="218" y="225"/>
                  </a:cxn>
                  <a:cxn ang="0">
                    <a:pos x="206" y="200"/>
                  </a:cxn>
                  <a:cxn ang="0">
                    <a:pos x="197" y="174"/>
                  </a:cxn>
                  <a:cxn ang="0">
                    <a:pos x="254" y="130"/>
                  </a:cxn>
                  <a:cxn ang="0">
                    <a:pos x="202" y="135"/>
                  </a:cxn>
                  <a:cxn ang="0">
                    <a:pos x="172" y="169"/>
                  </a:cxn>
                  <a:cxn ang="0">
                    <a:pos x="146" y="201"/>
                  </a:cxn>
                  <a:cxn ang="0">
                    <a:pos x="150" y="218"/>
                  </a:cxn>
                  <a:cxn ang="0">
                    <a:pos x="152" y="253"/>
                  </a:cxn>
                  <a:cxn ang="0">
                    <a:pos x="146" y="283"/>
                  </a:cxn>
                  <a:cxn ang="0">
                    <a:pos x="121" y="304"/>
                  </a:cxn>
                  <a:cxn ang="0">
                    <a:pos x="90" y="297"/>
                  </a:cxn>
                  <a:cxn ang="0">
                    <a:pos x="82" y="269"/>
                  </a:cxn>
                  <a:cxn ang="0">
                    <a:pos x="76" y="245"/>
                  </a:cxn>
                </a:cxnLst>
                <a:rect l="0" t="0" r="r" b="b"/>
                <a:pathLst>
                  <a:path w="327" h="318">
                    <a:moveTo>
                      <a:pt x="76" y="247"/>
                    </a:moveTo>
                    <a:cubicBezTo>
                      <a:pt x="70" y="245"/>
                      <a:pt x="69" y="241"/>
                      <a:pt x="66" y="236"/>
                    </a:cubicBezTo>
                    <a:cubicBezTo>
                      <a:pt x="57" y="249"/>
                      <a:pt x="43" y="266"/>
                      <a:pt x="24" y="266"/>
                    </a:cubicBezTo>
                    <a:cubicBezTo>
                      <a:pt x="22" y="266"/>
                      <a:pt x="4" y="256"/>
                      <a:pt x="4" y="254"/>
                    </a:cubicBezTo>
                    <a:cubicBezTo>
                      <a:pt x="4" y="250"/>
                      <a:pt x="10" y="248"/>
                      <a:pt x="12" y="247"/>
                    </a:cubicBezTo>
                    <a:cubicBezTo>
                      <a:pt x="12" y="241"/>
                      <a:pt x="12" y="241"/>
                      <a:pt x="12" y="241"/>
                    </a:cubicBezTo>
                    <a:cubicBezTo>
                      <a:pt x="6" y="241"/>
                      <a:pt x="6" y="241"/>
                      <a:pt x="0" y="243"/>
                    </a:cubicBezTo>
                    <a:cubicBezTo>
                      <a:pt x="0" y="240"/>
                      <a:pt x="5" y="234"/>
                      <a:pt x="8" y="231"/>
                    </a:cubicBezTo>
                    <a:cubicBezTo>
                      <a:pt x="1" y="223"/>
                      <a:pt x="0" y="212"/>
                      <a:pt x="0" y="200"/>
                    </a:cubicBezTo>
                    <a:cubicBezTo>
                      <a:pt x="0" y="193"/>
                      <a:pt x="7" y="194"/>
                      <a:pt x="10" y="190"/>
                    </a:cubicBezTo>
                    <a:cubicBezTo>
                      <a:pt x="15" y="182"/>
                      <a:pt x="20" y="177"/>
                      <a:pt x="30" y="174"/>
                    </a:cubicBezTo>
                    <a:cubicBezTo>
                      <a:pt x="38" y="172"/>
                      <a:pt x="39" y="162"/>
                      <a:pt x="55" y="163"/>
                    </a:cubicBezTo>
                    <a:cubicBezTo>
                      <a:pt x="50" y="162"/>
                      <a:pt x="49" y="161"/>
                      <a:pt x="45" y="160"/>
                    </a:cubicBezTo>
                    <a:cubicBezTo>
                      <a:pt x="64" y="155"/>
                      <a:pt x="71" y="140"/>
                      <a:pt x="85" y="129"/>
                    </a:cubicBezTo>
                    <a:cubicBezTo>
                      <a:pt x="90" y="126"/>
                      <a:pt x="89" y="112"/>
                      <a:pt x="93" y="112"/>
                    </a:cubicBezTo>
                    <a:cubicBezTo>
                      <a:pt x="93" y="112"/>
                      <a:pt x="97" y="102"/>
                      <a:pt x="97" y="102"/>
                    </a:cubicBezTo>
                    <a:cubicBezTo>
                      <a:pt x="102" y="93"/>
                      <a:pt x="109" y="87"/>
                      <a:pt x="118" y="83"/>
                    </a:cubicBezTo>
                    <a:cubicBezTo>
                      <a:pt x="127" y="80"/>
                      <a:pt x="139" y="65"/>
                      <a:pt x="142" y="55"/>
                    </a:cubicBezTo>
                    <a:cubicBezTo>
                      <a:pt x="131" y="58"/>
                      <a:pt x="126" y="63"/>
                      <a:pt x="116" y="63"/>
                    </a:cubicBezTo>
                    <a:cubicBezTo>
                      <a:pt x="118" y="60"/>
                      <a:pt x="123" y="58"/>
                      <a:pt x="124" y="57"/>
                    </a:cubicBezTo>
                    <a:cubicBezTo>
                      <a:pt x="122" y="57"/>
                      <a:pt x="118" y="56"/>
                      <a:pt x="118" y="56"/>
                    </a:cubicBezTo>
                    <a:cubicBezTo>
                      <a:pt x="119" y="51"/>
                      <a:pt x="121" y="49"/>
                      <a:pt x="124" y="49"/>
                    </a:cubicBezTo>
                    <a:cubicBezTo>
                      <a:pt x="126" y="49"/>
                      <a:pt x="127" y="50"/>
                      <a:pt x="128" y="50"/>
                    </a:cubicBezTo>
                    <a:cubicBezTo>
                      <a:pt x="129" y="47"/>
                      <a:pt x="131" y="46"/>
                      <a:pt x="132" y="44"/>
                    </a:cubicBezTo>
                    <a:cubicBezTo>
                      <a:pt x="134" y="47"/>
                      <a:pt x="135" y="49"/>
                      <a:pt x="133" y="52"/>
                    </a:cubicBezTo>
                    <a:cubicBezTo>
                      <a:pt x="140" y="52"/>
                      <a:pt x="142" y="57"/>
                      <a:pt x="148" y="57"/>
                    </a:cubicBezTo>
                    <a:cubicBezTo>
                      <a:pt x="150" y="57"/>
                      <a:pt x="155" y="46"/>
                      <a:pt x="156" y="46"/>
                    </a:cubicBezTo>
                    <a:cubicBezTo>
                      <a:pt x="153" y="45"/>
                      <a:pt x="153" y="44"/>
                      <a:pt x="149" y="45"/>
                    </a:cubicBezTo>
                    <a:cubicBezTo>
                      <a:pt x="151" y="41"/>
                      <a:pt x="154" y="38"/>
                      <a:pt x="159" y="38"/>
                    </a:cubicBezTo>
                    <a:cubicBezTo>
                      <a:pt x="162" y="38"/>
                      <a:pt x="165" y="39"/>
                      <a:pt x="168" y="37"/>
                    </a:cubicBezTo>
                    <a:cubicBezTo>
                      <a:pt x="165" y="35"/>
                      <a:pt x="166" y="35"/>
                      <a:pt x="164" y="33"/>
                    </a:cubicBezTo>
                    <a:cubicBezTo>
                      <a:pt x="169" y="29"/>
                      <a:pt x="176" y="29"/>
                      <a:pt x="183" y="28"/>
                    </a:cubicBezTo>
                    <a:cubicBezTo>
                      <a:pt x="183" y="33"/>
                      <a:pt x="183" y="33"/>
                      <a:pt x="183" y="33"/>
                    </a:cubicBezTo>
                    <a:cubicBezTo>
                      <a:pt x="189" y="32"/>
                      <a:pt x="190" y="22"/>
                      <a:pt x="199" y="21"/>
                    </a:cubicBezTo>
                    <a:cubicBezTo>
                      <a:pt x="199" y="29"/>
                      <a:pt x="199" y="29"/>
                      <a:pt x="199" y="29"/>
                    </a:cubicBezTo>
                    <a:cubicBezTo>
                      <a:pt x="205" y="18"/>
                      <a:pt x="213" y="21"/>
                      <a:pt x="221" y="17"/>
                    </a:cubicBezTo>
                    <a:cubicBezTo>
                      <a:pt x="217" y="15"/>
                      <a:pt x="214" y="14"/>
                      <a:pt x="214" y="11"/>
                    </a:cubicBezTo>
                    <a:cubicBezTo>
                      <a:pt x="214" y="9"/>
                      <a:pt x="222" y="7"/>
                      <a:pt x="223" y="5"/>
                    </a:cubicBezTo>
                    <a:cubicBezTo>
                      <a:pt x="226" y="8"/>
                      <a:pt x="228" y="11"/>
                      <a:pt x="232" y="11"/>
                    </a:cubicBezTo>
                    <a:cubicBezTo>
                      <a:pt x="239" y="11"/>
                      <a:pt x="256" y="0"/>
                      <a:pt x="256" y="6"/>
                    </a:cubicBezTo>
                    <a:cubicBezTo>
                      <a:pt x="256" y="12"/>
                      <a:pt x="248" y="14"/>
                      <a:pt x="247" y="20"/>
                    </a:cubicBezTo>
                    <a:cubicBezTo>
                      <a:pt x="255" y="21"/>
                      <a:pt x="258" y="11"/>
                      <a:pt x="266" y="7"/>
                    </a:cubicBezTo>
                    <a:cubicBezTo>
                      <a:pt x="267" y="10"/>
                      <a:pt x="267" y="12"/>
                      <a:pt x="268" y="15"/>
                    </a:cubicBezTo>
                    <a:cubicBezTo>
                      <a:pt x="274" y="9"/>
                      <a:pt x="277" y="7"/>
                      <a:pt x="285" y="2"/>
                    </a:cubicBezTo>
                    <a:cubicBezTo>
                      <a:pt x="285" y="8"/>
                      <a:pt x="284" y="12"/>
                      <a:pt x="289" y="13"/>
                    </a:cubicBezTo>
                    <a:cubicBezTo>
                      <a:pt x="290" y="9"/>
                      <a:pt x="292" y="6"/>
                      <a:pt x="296" y="6"/>
                    </a:cubicBezTo>
                    <a:cubicBezTo>
                      <a:pt x="298" y="6"/>
                      <a:pt x="307" y="11"/>
                      <a:pt x="311" y="13"/>
                    </a:cubicBezTo>
                    <a:cubicBezTo>
                      <a:pt x="307" y="24"/>
                      <a:pt x="303" y="20"/>
                      <a:pt x="293" y="24"/>
                    </a:cubicBezTo>
                    <a:cubicBezTo>
                      <a:pt x="298" y="27"/>
                      <a:pt x="301" y="28"/>
                      <a:pt x="301" y="30"/>
                    </a:cubicBezTo>
                    <a:cubicBezTo>
                      <a:pt x="305" y="31"/>
                      <a:pt x="314" y="32"/>
                      <a:pt x="315" y="32"/>
                    </a:cubicBezTo>
                    <a:cubicBezTo>
                      <a:pt x="309" y="36"/>
                      <a:pt x="293" y="44"/>
                      <a:pt x="293" y="55"/>
                    </a:cubicBezTo>
                    <a:cubicBezTo>
                      <a:pt x="293" y="63"/>
                      <a:pt x="309" y="62"/>
                      <a:pt x="309" y="72"/>
                    </a:cubicBezTo>
                    <a:cubicBezTo>
                      <a:pt x="309" y="80"/>
                      <a:pt x="301" y="83"/>
                      <a:pt x="301" y="91"/>
                    </a:cubicBezTo>
                    <a:cubicBezTo>
                      <a:pt x="301" y="99"/>
                      <a:pt x="310" y="104"/>
                      <a:pt x="310" y="113"/>
                    </a:cubicBezTo>
                    <a:cubicBezTo>
                      <a:pt x="310" y="118"/>
                      <a:pt x="305" y="121"/>
                      <a:pt x="305" y="126"/>
                    </a:cubicBezTo>
                    <a:cubicBezTo>
                      <a:pt x="305" y="136"/>
                      <a:pt x="318" y="138"/>
                      <a:pt x="318" y="148"/>
                    </a:cubicBezTo>
                    <a:cubicBezTo>
                      <a:pt x="318" y="151"/>
                      <a:pt x="314" y="153"/>
                      <a:pt x="313" y="154"/>
                    </a:cubicBezTo>
                    <a:cubicBezTo>
                      <a:pt x="317" y="161"/>
                      <a:pt x="327" y="163"/>
                      <a:pt x="327" y="172"/>
                    </a:cubicBezTo>
                    <a:cubicBezTo>
                      <a:pt x="327" y="187"/>
                      <a:pt x="297" y="203"/>
                      <a:pt x="288" y="215"/>
                    </a:cubicBezTo>
                    <a:cubicBezTo>
                      <a:pt x="283" y="224"/>
                      <a:pt x="263" y="226"/>
                      <a:pt x="255" y="224"/>
                    </a:cubicBezTo>
                    <a:cubicBezTo>
                      <a:pt x="246" y="227"/>
                      <a:pt x="236" y="231"/>
                      <a:pt x="228" y="231"/>
                    </a:cubicBezTo>
                    <a:cubicBezTo>
                      <a:pt x="222" y="231"/>
                      <a:pt x="218" y="230"/>
                      <a:pt x="218" y="225"/>
                    </a:cubicBezTo>
                    <a:cubicBezTo>
                      <a:pt x="209" y="225"/>
                      <a:pt x="199" y="219"/>
                      <a:pt x="199" y="210"/>
                    </a:cubicBezTo>
                    <a:cubicBezTo>
                      <a:pt x="199" y="205"/>
                      <a:pt x="204" y="202"/>
                      <a:pt x="206" y="200"/>
                    </a:cubicBezTo>
                    <a:cubicBezTo>
                      <a:pt x="201" y="198"/>
                      <a:pt x="197" y="188"/>
                      <a:pt x="197" y="183"/>
                    </a:cubicBezTo>
                    <a:cubicBezTo>
                      <a:pt x="197" y="180"/>
                      <a:pt x="198" y="178"/>
                      <a:pt x="197" y="174"/>
                    </a:cubicBezTo>
                    <a:cubicBezTo>
                      <a:pt x="216" y="174"/>
                      <a:pt x="225" y="150"/>
                      <a:pt x="237" y="144"/>
                    </a:cubicBezTo>
                    <a:cubicBezTo>
                      <a:pt x="243" y="140"/>
                      <a:pt x="254" y="138"/>
                      <a:pt x="254" y="130"/>
                    </a:cubicBezTo>
                    <a:cubicBezTo>
                      <a:pt x="254" y="119"/>
                      <a:pt x="239" y="117"/>
                      <a:pt x="228" y="117"/>
                    </a:cubicBezTo>
                    <a:cubicBezTo>
                      <a:pt x="213" y="117"/>
                      <a:pt x="202" y="122"/>
                      <a:pt x="202" y="135"/>
                    </a:cubicBezTo>
                    <a:cubicBezTo>
                      <a:pt x="202" y="140"/>
                      <a:pt x="203" y="142"/>
                      <a:pt x="202" y="145"/>
                    </a:cubicBezTo>
                    <a:cubicBezTo>
                      <a:pt x="202" y="155"/>
                      <a:pt x="181" y="164"/>
                      <a:pt x="172" y="169"/>
                    </a:cubicBezTo>
                    <a:cubicBezTo>
                      <a:pt x="165" y="174"/>
                      <a:pt x="157" y="175"/>
                      <a:pt x="152" y="183"/>
                    </a:cubicBezTo>
                    <a:cubicBezTo>
                      <a:pt x="149" y="189"/>
                      <a:pt x="153" y="198"/>
                      <a:pt x="146" y="201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9" y="212"/>
                      <a:pt x="150" y="215"/>
                      <a:pt x="150" y="218"/>
                    </a:cubicBezTo>
                    <a:cubicBezTo>
                      <a:pt x="158" y="219"/>
                      <a:pt x="170" y="227"/>
                      <a:pt x="170" y="235"/>
                    </a:cubicBezTo>
                    <a:cubicBezTo>
                      <a:pt x="170" y="242"/>
                      <a:pt x="157" y="253"/>
                      <a:pt x="152" y="253"/>
                    </a:cubicBezTo>
                    <a:cubicBezTo>
                      <a:pt x="143" y="253"/>
                      <a:pt x="140" y="266"/>
                      <a:pt x="140" y="275"/>
                    </a:cubicBezTo>
                    <a:cubicBezTo>
                      <a:pt x="140" y="280"/>
                      <a:pt x="144" y="282"/>
                      <a:pt x="146" y="283"/>
                    </a:cubicBezTo>
                    <a:cubicBezTo>
                      <a:pt x="145" y="294"/>
                      <a:pt x="135" y="295"/>
                      <a:pt x="133" y="304"/>
                    </a:cubicBezTo>
                    <a:cubicBezTo>
                      <a:pt x="127" y="304"/>
                      <a:pt x="125" y="304"/>
                      <a:pt x="121" y="304"/>
                    </a:cubicBezTo>
                    <a:cubicBezTo>
                      <a:pt x="114" y="304"/>
                      <a:pt x="111" y="318"/>
                      <a:pt x="100" y="318"/>
                    </a:cubicBezTo>
                    <a:cubicBezTo>
                      <a:pt x="97" y="318"/>
                      <a:pt x="90" y="299"/>
                      <a:pt x="90" y="297"/>
                    </a:cubicBezTo>
                    <a:cubicBezTo>
                      <a:pt x="90" y="296"/>
                      <a:pt x="91" y="294"/>
                      <a:pt x="91" y="293"/>
                    </a:cubicBezTo>
                    <a:cubicBezTo>
                      <a:pt x="84" y="285"/>
                      <a:pt x="85" y="279"/>
                      <a:pt x="82" y="269"/>
                    </a:cubicBezTo>
                    <a:cubicBezTo>
                      <a:pt x="79" y="263"/>
                      <a:pt x="73" y="261"/>
                      <a:pt x="73" y="253"/>
                    </a:cubicBezTo>
                    <a:cubicBezTo>
                      <a:pt x="73" y="250"/>
                      <a:pt x="75" y="246"/>
                      <a:pt x="76" y="245"/>
                    </a:cubicBezTo>
                    <a:lnTo>
                      <a:pt x="76" y="24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0" name="î$líḋè">
                <a:extLst>
                  <a:ext uri="{FF2B5EF4-FFF2-40B4-BE49-F238E27FC236}">
                    <a16:creationId xmlns:a16="http://schemas.microsoft.com/office/drawing/2014/main" id="{F360522A-7207-43BA-A792-B17C114DAE9F}"/>
                  </a:ext>
                </a:extLst>
              </p:cNvPr>
              <p:cNvSpPr/>
              <p:nvPr/>
            </p:nvSpPr>
            <p:spPr bwMode="auto">
              <a:xfrm>
                <a:off x="9174931" y="2400669"/>
                <a:ext cx="221957" cy="121478"/>
              </a:xfrm>
              <a:custGeom>
                <a:avLst/>
                <a:gdLst/>
                <a:ahLst/>
                <a:cxnLst>
                  <a:cxn ang="0">
                    <a:pos x="148" y="79"/>
                  </a:cxn>
                  <a:cxn ang="0">
                    <a:pos x="148" y="71"/>
                  </a:cxn>
                  <a:cxn ang="0">
                    <a:pos x="128" y="71"/>
                  </a:cxn>
                  <a:cxn ang="0">
                    <a:pos x="135" y="58"/>
                  </a:cxn>
                  <a:cxn ang="0">
                    <a:pos x="126" y="46"/>
                  </a:cxn>
                  <a:cxn ang="0">
                    <a:pos x="132" y="45"/>
                  </a:cxn>
                  <a:cxn ang="0">
                    <a:pos x="121" y="38"/>
                  </a:cxn>
                  <a:cxn ang="0">
                    <a:pos x="97" y="69"/>
                  </a:cxn>
                  <a:cxn ang="0">
                    <a:pos x="90" y="73"/>
                  </a:cxn>
                  <a:cxn ang="0">
                    <a:pos x="78" y="97"/>
                  </a:cxn>
                  <a:cxn ang="0">
                    <a:pos x="43" y="69"/>
                  </a:cxn>
                  <a:cxn ang="0">
                    <a:pos x="60" y="70"/>
                  </a:cxn>
                  <a:cxn ang="0">
                    <a:pos x="74" y="66"/>
                  </a:cxn>
                  <a:cxn ang="0">
                    <a:pos x="54" y="64"/>
                  </a:cxn>
                  <a:cxn ang="0">
                    <a:pos x="38" y="58"/>
                  </a:cxn>
                  <a:cxn ang="0">
                    <a:pos x="50" y="54"/>
                  </a:cxn>
                  <a:cxn ang="0">
                    <a:pos x="72" y="43"/>
                  </a:cxn>
                  <a:cxn ang="0">
                    <a:pos x="61" y="43"/>
                  </a:cxn>
                  <a:cxn ang="0">
                    <a:pos x="54" y="39"/>
                  </a:cxn>
                  <a:cxn ang="0">
                    <a:pos x="51" y="39"/>
                  </a:cxn>
                  <a:cxn ang="0">
                    <a:pos x="38" y="51"/>
                  </a:cxn>
                  <a:cxn ang="0">
                    <a:pos x="23" y="44"/>
                  </a:cxn>
                  <a:cxn ang="0">
                    <a:pos x="27" y="43"/>
                  </a:cxn>
                  <a:cxn ang="0">
                    <a:pos x="15" y="28"/>
                  </a:cxn>
                  <a:cxn ang="0">
                    <a:pos x="11" y="26"/>
                  </a:cxn>
                  <a:cxn ang="0">
                    <a:pos x="0" y="16"/>
                  </a:cxn>
                  <a:cxn ang="0">
                    <a:pos x="16" y="5"/>
                  </a:cxn>
                  <a:cxn ang="0">
                    <a:pos x="38" y="7"/>
                  </a:cxn>
                  <a:cxn ang="0">
                    <a:pos x="32" y="13"/>
                  </a:cxn>
                  <a:cxn ang="0">
                    <a:pos x="44" y="20"/>
                  </a:cxn>
                  <a:cxn ang="0">
                    <a:pos x="41" y="14"/>
                  </a:cxn>
                  <a:cxn ang="0">
                    <a:pos x="49" y="7"/>
                  </a:cxn>
                  <a:cxn ang="0">
                    <a:pos x="68" y="26"/>
                  </a:cxn>
                  <a:cxn ang="0">
                    <a:pos x="63" y="7"/>
                  </a:cxn>
                  <a:cxn ang="0">
                    <a:pos x="72" y="0"/>
                  </a:cxn>
                  <a:cxn ang="0">
                    <a:pos x="90" y="9"/>
                  </a:cxn>
                  <a:cxn ang="0">
                    <a:pos x="88" y="18"/>
                  </a:cxn>
                  <a:cxn ang="0">
                    <a:pos x="96" y="12"/>
                  </a:cxn>
                  <a:cxn ang="0">
                    <a:pos x="102" y="23"/>
                  </a:cxn>
                  <a:cxn ang="0">
                    <a:pos x="106" y="23"/>
                  </a:cxn>
                  <a:cxn ang="0">
                    <a:pos x="141" y="41"/>
                  </a:cxn>
                  <a:cxn ang="0">
                    <a:pos x="137" y="42"/>
                  </a:cxn>
                  <a:cxn ang="0">
                    <a:pos x="145" y="42"/>
                  </a:cxn>
                  <a:cxn ang="0">
                    <a:pos x="145" y="49"/>
                  </a:cxn>
                  <a:cxn ang="0">
                    <a:pos x="159" y="49"/>
                  </a:cxn>
                  <a:cxn ang="0">
                    <a:pos x="176" y="64"/>
                  </a:cxn>
                  <a:cxn ang="0">
                    <a:pos x="148" y="79"/>
                  </a:cxn>
                </a:cxnLst>
                <a:rect l="0" t="0" r="r" b="b"/>
                <a:pathLst>
                  <a:path w="176" h="97">
                    <a:moveTo>
                      <a:pt x="148" y="79"/>
                    </a:moveTo>
                    <a:cubicBezTo>
                      <a:pt x="147" y="76"/>
                      <a:pt x="147" y="74"/>
                      <a:pt x="148" y="71"/>
                    </a:cubicBezTo>
                    <a:cubicBezTo>
                      <a:pt x="143" y="71"/>
                      <a:pt x="134" y="71"/>
                      <a:pt x="128" y="71"/>
                    </a:cubicBezTo>
                    <a:cubicBezTo>
                      <a:pt x="129" y="63"/>
                      <a:pt x="134" y="65"/>
                      <a:pt x="135" y="58"/>
                    </a:cubicBezTo>
                    <a:cubicBezTo>
                      <a:pt x="132" y="57"/>
                      <a:pt x="128" y="49"/>
                      <a:pt x="126" y="46"/>
                    </a:cubicBezTo>
                    <a:cubicBezTo>
                      <a:pt x="128" y="45"/>
                      <a:pt x="130" y="45"/>
                      <a:pt x="132" y="45"/>
                    </a:cubicBezTo>
                    <a:cubicBezTo>
                      <a:pt x="125" y="44"/>
                      <a:pt x="121" y="38"/>
                      <a:pt x="121" y="38"/>
                    </a:cubicBezTo>
                    <a:cubicBezTo>
                      <a:pt x="106" y="38"/>
                      <a:pt x="102" y="58"/>
                      <a:pt x="97" y="69"/>
                    </a:cubicBezTo>
                    <a:cubicBezTo>
                      <a:pt x="96" y="72"/>
                      <a:pt x="93" y="71"/>
                      <a:pt x="90" y="73"/>
                    </a:cubicBezTo>
                    <a:cubicBezTo>
                      <a:pt x="83" y="79"/>
                      <a:pt x="84" y="91"/>
                      <a:pt x="78" y="97"/>
                    </a:cubicBezTo>
                    <a:cubicBezTo>
                      <a:pt x="67" y="90"/>
                      <a:pt x="43" y="84"/>
                      <a:pt x="43" y="69"/>
                    </a:cubicBezTo>
                    <a:cubicBezTo>
                      <a:pt x="49" y="68"/>
                      <a:pt x="60" y="70"/>
                      <a:pt x="60" y="70"/>
                    </a:cubicBezTo>
                    <a:cubicBezTo>
                      <a:pt x="64" y="66"/>
                      <a:pt x="69" y="67"/>
                      <a:pt x="74" y="66"/>
                    </a:cubicBezTo>
                    <a:cubicBezTo>
                      <a:pt x="72" y="64"/>
                      <a:pt x="57" y="64"/>
                      <a:pt x="54" y="64"/>
                    </a:cubicBezTo>
                    <a:cubicBezTo>
                      <a:pt x="49" y="64"/>
                      <a:pt x="38" y="69"/>
                      <a:pt x="38" y="58"/>
                    </a:cubicBezTo>
                    <a:cubicBezTo>
                      <a:pt x="38" y="54"/>
                      <a:pt x="48" y="54"/>
                      <a:pt x="50" y="54"/>
                    </a:cubicBezTo>
                    <a:cubicBezTo>
                      <a:pt x="56" y="52"/>
                      <a:pt x="68" y="47"/>
                      <a:pt x="72" y="43"/>
                    </a:cubicBezTo>
                    <a:cubicBezTo>
                      <a:pt x="66" y="43"/>
                      <a:pt x="63" y="43"/>
                      <a:pt x="61" y="43"/>
                    </a:cubicBezTo>
                    <a:cubicBezTo>
                      <a:pt x="60" y="43"/>
                      <a:pt x="56" y="40"/>
                      <a:pt x="54" y="39"/>
                    </a:cubicBezTo>
                    <a:cubicBezTo>
                      <a:pt x="53" y="39"/>
                      <a:pt x="52" y="39"/>
                      <a:pt x="51" y="39"/>
                    </a:cubicBezTo>
                    <a:cubicBezTo>
                      <a:pt x="47" y="41"/>
                      <a:pt x="47" y="51"/>
                      <a:pt x="38" y="51"/>
                    </a:cubicBezTo>
                    <a:cubicBezTo>
                      <a:pt x="31" y="51"/>
                      <a:pt x="26" y="48"/>
                      <a:pt x="23" y="44"/>
                    </a:cubicBezTo>
                    <a:cubicBezTo>
                      <a:pt x="25" y="43"/>
                      <a:pt x="26" y="43"/>
                      <a:pt x="27" y="43"/>
                    </a:cubicBezTo>
                    <a:cubicBezTo>
                      <a:pt x="19" y="39"/>
                      <a:pt x="13" y="35"/>
                      <a:pt x="15" y="28"/>
                    </a:cubicBezTo>
                    <a:cubicBezTo>
                      <a:pt x="13" y="28"/>
                      <a:pt x="12" y="26"/>
                      <a:pt x="11" y="26"/>
                    </a:cubicBezTo>
                    <a:cubicBezTo>
                      <a:pt x="8" y="26"/>
                      <a:pt x="3" y="19"/>
                      <a:pt x="0" y="16"/>
                    </a:cubicBezTo>
                    <a:cubicBezTo>
                      <a:pt x="2" y="14"/>
                      <a:pt x="11" y="5"/>
                      <a:pt x="16" y="5"/>
                    </a:cubicBezTo>
                    <a:cubicBezTo>
                      <a:pt x="23" y="5"/>
                      <a:pt x="27" y="5"/>
                      <a:pt x="38" y="7"/>
                    </a:cubicBezTo>
                    <a:cubicBezTo>
                      <a:pt x="35" y="10"/>
                      <a:pt x="34" y="11"/>
                      <a:pt x="32" y="13"/>
                    </a:cubicBezTo>
                    <a:cubicBezTo>
                      <a:pt x="37" y="17"/>
                      <a:pt x="41" y="17"/>
                      <a:pt x="44" y="20"/>
                    </a:cubicBezTo>
                    <a:cubicBezTo>
                      <a:pt x="42" y="19"/>
                      <a:pt x="41" y="17"/>
                      <a:pt x="41" y="14"/>
                    </a:cubicBezTo>
                    <a:cubicBezTo>
                      <a:pt x="41" y="10"/>
                      <a:pt x="45" y="7"/>
                      <a:pt x="49" y="7"/>
                    </a:cubicBezTo>
                    <a:cubicBezTo>
                      <a:pt x="60" y="7"/>
                      <a:pt x="57" y="22"/>
                      <a:pt x="68" y="26"/>
                    </a:cubicBezTo>
                    <a:cubicBezTo>
                      <a:pt x="66" y="19"/>
                      <a:pt x="63" y="15"/>
                      <a:pt x="63" y="7"/>
                    </a:cubicBezTo>
                    <a:cubicBezTo>
                      <a:pt x="63" y="0"/>
                      <a:pt x="66" y="0"/>
                      <a:pt x="72" y="0"/>
                    </a:cubicBezTo>
                    <a:cubicBezTo>
                      <a:pt x="78" y="0"/>
                      <a:pt x="90" y="4"/>
                      <a:pt x="90" y="9"/>
                    </a:cubicBezTo>
                    <a:cubicBezTo>
                      <a:pt x="90" y="12"/>
                      <a:pt x="88" y="15"/>
                      <a:pt x="88" y="18"/>
                    </a:cubicBezTo>
                    <a:cubicBezTo>
                      <a:pt x="92" y="16"/>
                      <a:pt x="93" y="12"/>
                      <a:pt x="96" y="12"/>
                    </a:cubicBezTo>
                    <a:cubicBezTo>
                      <a:pt x="103" y="12"/>
                      <a:pt x="102" y="19"/>
                      <a:pt x="102" y="23"/>
                    </a:cubicBezTo>
                    <a:cubicBezTo>
                      <a:pt x="103" y="23"/>
                      <a:pt x="105" y="23"/>
                      <a:pt x="106" y="23"/>
                    </a:cubicBezTo>
                    <a:cubicBezTo>
                      <a:pt x="113" y="23"/>
                      <a:pt x="137" y="36"/>
                      <a:pt x="141" y="41"/>
                    </a:cubicBezTo>
                    <a:cubicBezTo>
                      <a:pt x="140" y="42"/>
                      <a:pt x="138" y="42"/>
                      <a:pt x="137" y="42"/>
                    </a:cubicBezTo>
                    <a:cubicBezTo>
                      <a:pt x="140" y="43"/>
                      <a:pt x="142" y="42"/>
                      <a:pt x="145" y="42"/>
                    </a:cubicBezTo>
                    <a:cubicBezTo>
                      <a:pt x="146" y="44"/>
                      <a:pt x="146" y="47"/>
                      <a:pt x="145" y="49"/>
                    </a:cubicBezTo>
                    <a:cubicBezTo>
                      <a:pt x="151" y="49"/>
                      <a:pt x="154" y="49"/>
                      <a:pt x="159" y="49"/>
                    </a:cubicBezTo>
                    <a:cubicBezTo>
                      <a:pt x="159" y="62"/>
                      <a:pt x="172" y="59"/>
                      <a:pt x="176" y="64"/>
                    </a:cubicBezTo>
                    <a:cubicBezTo>
                      <a:pt x="164" y="68"/>
                      <a:pt x="159" y="76"/>
                      <a:pt x="148" y="7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1" name="ïS1îḓè">
                <a:extLst>
                  <a:ext uri="{FF2B5EF4-FFF2-40B4-BE49-F238E27FC236}">
                    <a16:creationId xmlns:a16="http://schemas.microsoft.com/office/drawing/2014/main" id="{B7EDEA38-A698-4B06-B685-AB2F5C7C28FC}"/>
                  </a:ext>
                </a:extLst>
              </p:cNvPr>
              <p:cNvSpPr/>
              <p:nvPr/>
            </p:nvSpPr>
            <p:spPr bwMode="auto">
              <a:xfrm>
                <a:off x="9291909" y="2381172"/>
                <a:ext cx="142473" cy="52491"/>
              </a:xfrm>
              <a:custGeom>
                <a:avLst/>
                <a:gdLst/>
                <a:ahLst/>
                <a:cxnLst>
                  <a:cxn ang="0">
                    <a:pos x="114" y="19"/>
                  </a:cxn>
                  <a:cxn ang="0">
                    <a:pos x="69" y="41"/>
                  </a:cxn>
                  <a:cxn ang="0">
                    <a:pos x="54" y="34"/>
                  </a:cxn>
                  <a:cxn ang="0">
                    <a:pos x="28" y="34"/>
                  </a:cxn>
                  <a:cxn ang="0">
                    <a:pos x="23" y="26"/>
                  </a:cxn>
                  <a:cxn ang="0">
                    <a:pos x="32" y="26"/>
                  </a:cxn>
                  <a:cxn ang="0">
                    <a:pos x="43" y="24"/>
                  </a:cxn>
                  <a:cxn ang="0">
                    <a:pos x="22" y="23"/>
                  </a:cxn>
                  <a:cxn ang="0">
                    <a:pos x="6" y="18"/>
                  </a:cxn>
                  <a:cxn ang="0">
                    <a:pos x="0" y="7"/>
                  </a:cxn>
                  <a:cxn ang="0">
                    <a:pos x="6" y="7"/>
                  </a:cxn>
                  <a:cxn ang="0">
                    <a:pos x="15" y="8"/>
                  </a:cxn>
                  <a:cxn ang="0">
                    <a:pos x="15" y="6"/>
                  </a:cxn>
                  <a:cxn ang="0">
                    <a:pos x="23" y="6"/>
                  </a:cxn>
                  <a:cxn ang="0">
                    <a:pos x="21" y="2"/>
                  </a:cxn>
                  <a:cxn ang="0">
                    <a:pos x="33" y="2"/>
                  </a:cxn>
                  <a:cxn ang="0">
                    <a:pos x="51" y="11"/>
                  </a:cxn>
                  <a:cxn ang="0">
                    <a:pos x="62" y="0"/>
                  </a:cxn>
                  <a:cxn ang="0">
                    <a:pos x="67" y="0"/>
                  </a:cxn>
                  <a:cxn ang="0">
                    <a:pos x="67" y="12"/>
                  </a:cxn>
                  <a:cxn ang="0">
                    <a:pos x="80" y="7"/>
                  </a:cxn>
                  <a:cxn ang="0">
                    <a:pos x="95" y="7"/>
                  </a:cxn>
                  <a:cxn ang="0">
                    <a:pos x="114" y="19"/>
                  </a:cxn>
                </a:cxnLst>
                <a:rect l="0" t="0" r="r" b="b"/>
                <a:pathLst>
                  <a:path w="114" h="41">
                    <a:moveTo>
                      <a:pt x="114" y="19"/>
                    </a:moveTo>
                    <a:cubicBezTo>
                      <a:pt x="104" y="26"/>
                      <a:pt x="82" y="41"/>
                      <a:pt x="69" y="41"/>
                    </a:cubicBezTo>
                    <a:cubicBezTo>
                      <a:pt x="61" y="41"/>
                      <a:pt x="57" y="39"/>
                      <a:pt x="54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5" y="32"/>
                      <a:pt x="23" y="30"/>
                      <a:pt x="23" y="26"/>
                    </a:cubicBezTo>
                    <a:cubicBezTo>
                      <a:pt x="26" y="26"/>
                      <a:pt x="31" y="26"/>
                      <a:pt x="32" y="26"/>
                    </a:cubicBezTo>
                    <a:cubicBezTo>
                      <a:pt x="36" y="25"/>
                      <a:pt x="40" y="25"/>
                      <a:pt x="43" y="24"/>
                    </a:cubicBezTo>
                    <a:cubicBezTo>
                      <a:pt x="41" y="24"/>
                      <a:pt x="23" y="23"/>
                      <a:pt x="22" y="23"/>
                    </a:cubicBezTo>
                    <a:cubicBezTo>
                      <a:pt x="14" y="23"/>
                      <a:pt x="6" y="28"/>
                      <a:pt x="6" y="18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9" y="9"/>
                      <a:pt x="13" y="10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6" y="4"/>
                      <a:pt x="48" y="11"/>
                      <a:pt x="51" y="11"/>
                    </a:cubicBezTo>
                    <a:cubicBezTo>
                      <a:pt x="56" y="11"/>
                      <a:pt x="59" y="2"/>
                      <a:pt x="62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6"/>
                      <a:pt x="66" y="8"/>
                      <a:pt x="67" y="12"/>
                    </a:cubicBezTo>
                    <a:cubicBezTo>
                      <a:pt x="71" y="12"/>
                      <a:pt x="73" y="7"/>
                      <a:pt x="80" y="7"/>
                    </a:cubicBezTo>
                    <a:cubicBezTo>
                      <a:pt x="91" y="7"/>
                      <a:pt x="88" y="7"/>
                      <a:pt x="95" y="7"/>
                    </a:cubicBezTo>
                    <a:cubicBezTo>
                      <a:pt x="103" y="7"/>
                      <a:pt x="112" y="14"/>
                      <a:pt x="114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2" name="íṩļiďè">
                <a:extLst>
                  <a:ext uri="{FF2B5EF4-FFF2-40B4-BE49-F238E27FC236}">
                    <a16:creationId xmlns:a16="http://schemas.microsoft.com/office/drawing/2014/main" id="{80A861A4-C930-401C-986B-6250D649261F}"/>
                  </a:ext>
                </a:extLst>
              </p:cNvPr>
              <p:cNvSpPr/>
              <p:nvPr/>
            </p:nvSpPr>
            <p:spPr bwMode="auto">
              <a:xfrm>
                <a:off x="8853993" y="3092039"/>
                <a:ext cx="68987" cy="82485"/>
              </a:xfrm>
              <a:custGeom>
                <a:avLst/>
                <a:gdLst/>
                <a:ahLst/>
                <a:cxnLst>
                  <a:cxn ang="0">
                    <a:pos x="9" y="19"/>
                  </a:cxn>
                  <a:cxn ang="0">
                    <a:pos x="22" y="14"/>
                  </a:cxn>
                  <a:cxn ang="0">
                    <a:pos x="19" y="8"/>
                  </a:cxn>
                  <a:cxn ang="0">
                    <a:pos x="32" y="0"/>
                  </a:cxn>
                  <a:cxn ang="0">
                    <a:pos x="40" y="0"/>
                  </a:cxn>
                  <a:cxn ang="0">
                    <a:pos x="55" y="18"/>
                  </a:cxn>
                  <a:cxn ang="0">
                    <a:pos x="47" y="24"/>
                  </a:cxn>
                  <a:cxn ang="0">
                    <a:pos x="47" y="39"/>
                  </a:cxn>
                  <a:cxn ang="0">
                    <a:pos x="47" y="52"/>
                  </a:cxn>
                  <a:cxn ang="0">
                    <a:pos x="35" y="54"/>
                  </a:cxn>
                  <a:cxn ang="0">
                    <a:pos x="19" y="64"/>
                  </a:cxn>
                  <a:cxn ang="0">
                    <a:pos x="11" y="65"/>
                  </a:cxn>
                  <a:cxn ang="0">
                    <a:pos x="0" y="55"/>
                  </a:cxn>
                  <a:cxn ang="0">
                    <a:pos x="13" y="33"/>
                  </a:cxn>
                  <a:cxn ang="0">
                    <a:pos x="4" y="23"/>
                  </a:cxn>
                  <a:cxn ang="0">
                    <a:pos x="9" y="19"/>
                  </a:cxn>
                </a:cxnLst>
                <a:rect l="0" t="0" r="r" b="b"/>
                <a:pathLst>
                  <a:path w="55" h="65">
                    <a:moveTo>
                      <a:pt x="9" y="19"/>
                    </a:moveTo>
                    <a:cubicBezTo>
                      <a:pt x="12" y="19"/>
                      <a:pt x="19" y="16"/>
                      <a:pt x="22" y="14"/>
                    </a:cubicBezTo>
                    <a:cubicBezTo>
                      <a:pt x="20" y="11"/>
                      <a:pt x="19" y="10"/>
                      <a:pt x="19" y="8"/>
                    </a:cubicBezTo>
                    <a:cubicBezTo>
                      <a:pt x="19" y="5"/>
                      <a:pt x="28" y="0"/>
                      <a:pt x="32" y="0"/>
                    </a:cubicBezTo>
                    <a:cubicBezTo>
                      <a:pt x="35" y="0"/>
                      <a:pt x="37" y="0"/>
                      <a:pt x="40" y="0"/>
                    </a:cubicBezTo>
                    <a:cubicBezTo>
                      <a:pt x="50" y="0"/>
                      <a:pt x="55" y="10"/>
                      <a:pt x="55" y="18"/>
                    </a:cubicBezTo>
                    <a:cubicBezTo>
                      <a:pt x="55" y="21"/>
                      <a:pt x="47" y="21"/>
                      <a:pt x="47" y="24"/>
                    </a:cubicBezTo>
                    <a:cubicBezTo>
                      <a:pt x="47" y="27"/>
                      <a:pt x="47" y="39"/>
                      <a:pt x="47" y="39"/>
                    </a:cubicBezTo>
                    <a:cubicBezTo>
                      <a:pt x="47" y="43"/>
                      <a:pt x="50" y="48"/>
                      <a:pt x="47" y="52"/>
                    </a:cubicBezTo>
                    <a:cubicBezTo>
                      <a:pt x="44" y="54"/>
                      <a:pt x="40" y="54"/>
                      <a:pt x="35" y="54"/>
                    </a:cubicBezTo>
                    <a:cubicBezTo>
                      <a:pt x="28" y="54"/>
                      <a:pt x="23" y="61"/>
                      <a:pt x="19" y="64"/>
                    </a:cubicBezTo>
                    <a:cubicBezTo>
                      <a:pt x="17" y="65"/>
                      <a:pt x="13" y="65"/>
                      <a:pt x="11" y="65"/>
                    </a:cubicBezTo>
                    <a:cubicBezTo>
                      <a:pt x="6" y="65"/>
                      <a:pt x="0" y="60"/>
                      <a:pt x="0" y="55"/>
                    </a:cubicBezTo>
                    <a:cubicBezTo>
                      <a:pt x="0" y="44"/>
                      <a:pt x="11" y="43"/>
                      <a:pt x="13" y="33"/>
                    </a:cubicBezTo>
                    <a:cubicBezTo>
                      <a:pt x="8" y="30"/>
                      <a:pt x="4" y="28"/>
                      <a:pt x="4" y="23"/>
                    </a:cubicBezTo>
                    <a:cubicBezTo>
                      <a:pt x="4" y="18"/>
                      <a:pt x="8" y="19"/>
                      <a:pt x="9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3" name="ïśḷíḍè">
                <a:extLst>
                  <a:ext uri="{FF2B5EF4-FFF2-40B4-BE49-F238E27FC236}">
                    <a16:creationId xmlns:a16="http://schemas.microsoft.com/office/drawing/2014/main" id="{FD78E446-2736-4532-9487-89A32522D391}"/>
                  </a:ext>
                </a:extLst>
              </p:cNvPr>
              <p:cNvSpPr/>
              <p:nvPr/>
            </p:nvSpPr>
            <p:spPr bwMode="auto">
              <a:xfrm>
                <a:off x="8907983" y="3014054"/>
                <a:ext cx="131975" cy="191964"/>
              </a:xfrm>
              <a:custGeom>
                <a:avLst/>
                <a:gdLst/>
                <a:ahLst/>
                <a:cxnLst>
                  <a:cxn ang="0">
                    <a:pos x="96" y="102"/>
                  </a:cxn>
                  <a:cxn ang="0">
                    <a:pos x="91" y="128"/>
                  </a:cxn>
                  <a:cxn ang="0">
                    <a:pos x="100" y="133"/>
                  </a:cxn>
                  <a:cxn ang="0">
                    <a:pos x="70" y="139"/>
                  </a:cxn>
                  <a:cxn ang="0">
                    <a:pos x="39" y="141"/>
                  </a:cxn>
                  <a:cxn ang="0">
                    <a:pos x="26" y="148"/>
                  </a:cxn>
                  <a:cxn ang="0">
                    <a:pos x="16" y="152"/>
                  </a:cxn>
                  <a:cxn ang="0">
                    <a:pos x="32" y="133"/>
                  </a:cxn>
                  <a:cxn ang="0">
                    <a:pos x="46" y="124"/>
                  </a:cxn>
                  <a:cxn ang="0">
                    <a:pos x="26" y="123"/>
                  </a:cxn>
                  <a:cxn ang="0">
                    <a:pos x="19" y="123"/>
                  </a:cxn>
                  <a:cxn ang="0">
                    <a:pos x="28" y="96"/>
                  </a:cxn>
                  <a:cxn ang="0">
                    <a:pos x="48" y="81"/>
                  </a:cxn>
                  <a:cxn ang="0">
                    <a:pos x="40" y="70"/>
                  </a:cxn>
                  <a:cxn ang="0">
                    <a:pos x="26" y="72"/>
                  </a:cxn>
                  <a:cxn ang="0">
                    <a:pos x="23" y="59"/>
                  </a:cxn>
                  <a:cxn ang="0">
                    <a:pos x="16" y="49"/>
                  </a:cxn>
                  <a:cxn ang="0">
                    <a:pos x="12" y="55"/>
                  </a:cxn>
                  <a:cxn ang="0">
                    <a:pos x="14" y="45"/>
                  </a:cxn>
                  <a:cxn ang="0">
                    <a:pos x="8" y="38"/>
                  </a:cxn>
                  <a:cxn ang="0">
                    <a:pos x="11" y="29"/>
                  </a:cxn>
                  <a:cxn ang="0">
                    <a:pos x="8" y="20"/>
                  </a:cxn>
                  <a:cxn ang="0">
                    <a:pos x="12" y="21"/>
                  </a:cxn>
                  <a:cxn ang="0">
                    <a:pos x="16" y="14"/>
                  </a:cxn>
                  <a:cxn ang="0">
                    <a:pos x="25" y="0"/>
                  </a:cxn>
                  <a:cxn ang="0">
                    <a:pos x="42" y="4"/>
                  </a:cxn>
                  <a:cxn ang="0">
                    <a:pos x="33" y="19"/>
                  </a:cxn>
                  <a:cxn ang="0">
                    <a:pos x="47" y="46"/>
                  </a:cxn>
                  <a:cxn ang="0">
                    <a:pos x="53" y="50"/>
                  </a:cxn>
                  <a:cxn ang="0">
                    <a:pos x="84" y="89"/>
                  </a:cxn>
                  <a:cxn ang="0">
                    <a:pos x="87" y="102"/>
                  </a:cxn>
                  <a:cxn ang="0">
                    <a:pos x="92" y="102"/>
                  </a:cxn>
                </a:cxnLst>
                <a:rect l="0" t="0" r="r" b="b"/>
                <a:pathLst>
                  <a:path w="105" h="152">
                    <a:moveTo>
                      <a:pt x="90" y="103"/>
                    </a:moveTo>
                    <a:cubicBezTo>
                      <a:pt x="93" y="101"/>
                      <a:pt x="92" y="102"/>
                      <a:pt x="96" y="102"/>
                    </a:cubicBezTo>
                    <a:cubicBezTo>
                      <a:pt x="101" y="102"/>
                      <a:pt x="105" y="106"/>
                      <a:pt x="105" y="110"/>
                    </a:cubicBezTo>
                    <a:cubicBezTo>
                      <a:pt x="105" y="118"/>
                      <a:pt x="94" y="122"/>
                      <a:pt x="91" y="128"/>
                    </a:cubicBezTo>
                    <a:cubicBezTo>
                      <a:pt x="95" y="129"/>
                      <a:pt x="97" y="130"/>
                      <a:pt x="100" y="130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96" y="137"/>
                      <a:pt x="93" y="139"/>
                      <a:pt x="87" y="139"/>
                    </a:cubicBezTo>
                    <a:cubicBezTo>
                      <a:pt x="82" y="139"/>
                      <a:pt x="72" y="139"/>
                      <a:pt x="70" y="139"/>
                    </a:cubicBezTo>
                    <a:cubicBezTo>
                      <a:pt x="65" y="139"/>
                      <a:pt x="53" y="143"/>
                      <a:pt x="47" y="143"/>
                    </a:cubicBezTo>
                    <a:cubicBezTo>
                      <a:pt x="44" y="143"/>
                      <a:pt x="42" y="141"/>
                      <a:pt x="39" y="141"/>
                    </a:cubicBezTo>
                    <a:cubicBezTo>
                      <a:pt x="34" y="141"/>
                      <a:pt x="32" y="144"/>
                      <a:pt x="3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3" y="148"/>
                      <a:pt x="21" y="150"/>
                      <a:pt x="19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149"/>
                      <a:pt x="16" y="149"/>
                      <a:pt x="16" y="149"/>
                    </a:cubicBezTo>
                    <a:cubicBezTo>
                      <a:pt x="17" y="147"/>
                      <a:pt x="30" y="133"/>
                      <a:pt x="32" y="133"/>
                    </a:cubicBezTo>
                    <a:cubicBezTo>
                      <a:pt x="38" y="131"/>
                      <a:pt x="47" y="133"/>
                      <a:pt x="47" y="127"/>
                    </a:cubicBezTo>
                    <a:cubicBezTo>
                      <a:pt x="47" y="126"/>
                      <a:pt x="46" y="125"/>
                      <a:pt x="46" y="124"/>
                    </a:cubicBezTo>
                    <a:cubicBezTo>
                      <a:pt x="44" y="126"/>
                      <a:pt x="41" y="128"/>
                      <a:pt x="38" y="128"/>
                    </a:cubicBezTo>
                    <a:cubicBezTo>
                      <a:pt x="32" y="128"/>
                      <a:pt x="30" y="123"/>
                      <a:pt x="26" y="123"/>
                    </a:cubicBezTo>
                    <a:cubicBezTo>
                      <a:pt x="23" y="123"/>
                      <a:pt x="23" y="125"/>
                      <a:pt x="21" y="125"/>
                    </a:cubicBezTo>
                    <a:cubicBezTo>
                      <a:pt x="20" y="125"/>
                      <a:pt x="19" y="124"/>
                      <a:pt x="19" y="123"/>
                    </a:cubicBezTo>
                    <a:cubicBezTo>
                      <a:pt x="19" y="116"/>
                      <a:pt x="31" y="116"/>
                      <a:pt x="31" y="109"/>
                    </a:cubicBezTo>
                    <a:cubicBezTo>
                      <a:pt x="31" y="103"/>
                      <a:pt x="28" y="101"/>
                      <a:pt x="28" y="96"/>
                    </a:cubicBezTo>
                    <a:cubicBezTo>
                      <a:pt x="36" y="96"/>
                      <a:pt x="45" y="92"/>
                      <a:pt x="48" y="88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3" y="82"/>
                      <a:pt x="37" y="81"/>
                      <a:pt x="37" y="77"/>
                    </a:cubicBezTo>
                    <a:cubicBezTo>
                      <a:pt x="37" y="73"/>
                      <a:pt x="39" y="72"/>
                      <a:pt x="40" y="70"/>
                    </a:cubicBezTo>
                    <a:cubicBezTo>
                      <a:pt x="39" y="70"/>
                      <a:pt x="38" y="70"/>
                      <a:pt x="36" y="70"/>
                    </a:cubicBezTo>
                    <a:cubicBezTo>
                      <a:pt x="32" y="70"/>
                      <a:pt x="30" y="72"/>
                      <a:pt x="26" y="72"/>
                    </a:cubicBezTo>
                    <a:cubicBezTo>
                      <a:pt x="22" y="72"/>
                      <a:pt x="19" y="72"/>
                      <a:pt x="19" y="69"/>
                    </a:cubicBezTo>
                    <a:cubicBezTo>
                      <a:pt x="19" y="65"/>
                      <a:pt x="23" y="63"/>
                      <a:pt x="23" y="59"/>
                    </a:cubicBezTo>
                    <a:cubicBezTo>
                      <a:pt x="23" y="55"/>
                      <a:pt x="22" y="55"/>
                      <a:pt x="23" y="51"/>
                    </a:cubicBezTo>
                    <a:cubicBezTo>
                      <a:pt x="20" y="51"/>
                      <a:pt x="17" y="50"/>
                      <a:pt x="16" y="49"/>
                    </a:cubicBezTo>
                    <a:cubicBezTo>
                      <a:pt x="14" y="52"/>
                      <a:pt x="15" y="54"/>
                      <a:pt x="16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2"/>
                      <a:pt x="12" y="51"/>
                      <a:pt x="12" y="48"/>
                    </a:cubicBezTo>
                    <a:cubicBezTo>
                      <a:pt x="12" y="47"/>
                      <a:pt x="13" y="46"/>
                      <a:pt x="14" y="45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2" y="41"/>
                      <a:pt x="8" y="40"/>
                      <a:pt x="8" y="38"/>
                    </a:cubicBezTo>
                    <a:cubicBezTo>
                      <a:pt x="8" y="36"/>
                      <a:pt x="11" y="32"/>
                      <a:pt x="11" y="32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4" y="27"/>
                      <a:pt x="0" y="26"/>
                      <a:pt x="0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3"/>
                      <a:pt x="10" y="24"/>
                      <a:pt x="11" y="24"/>
                    </a:cubicBezTo>
                    <a:cubicBezTo>
                      <a:pt x="12" y="24"/>
                      <a:pt x="12" y="22"/>
                      <a:pt x="12" y="21"/>
                    </a:cubicBezTo>
                    <a:cubicBezTo>
                      <a:pt x="12" y="21"/>
                      <a:pt x="10" y="20"/>
                      <a:pt x="10" y="19"/>
                    </a:cubicBezTo>
                    <a:cubicBezTo>
                      <a:pt x="10" y="15"/>
                      <a:pt x="13" y="14"/>
                      <a:pt x="16" y="14"/>
                    </a:cubicBezTo>
                    <a:cubicBezTo>
                      <a:pt x="16" y="10"/>
                      <a:pt x="18" y="8"/>
                      <a:pt x="18" y="6"/>
                    </a:cubicBezTo>
                    <a:cubicBezTo>
                      <a:pt x="18" y="4"/>
                      <a:pt x="23" y="0"/>
                      <a:pt x="25" y="0"/>
                    </a:cubicBezTo>
                    <a:cubicBezTo>
                      <a:pt x="30" y="0"/>
                      <a:pt x="35" y="0"/>
                      <a:pt x="38" y="0"/>
                    </a:cubicBezTo>
                    <a:cubicBezTo>
                      <a:pt x="40" y="0"/>
                      <a:pt x="42" y="3"/>
                      <a:pt x="42" y="4"/>
                    </a:cubicBezTo>
                    <a:cubicBezTo>
                      <a:pt x="42" y="10"/>
                      <a:pt x="33" y="10"/>
                      <a:pt x="31" y="16"/>
                    </a:cubicBezTo>
                    <a:cubicBezTo>
                      <a:pt x="31" y="17"/>
                      <a:pt x="32" y="18"/>
                      <a:pt x="33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32"/>
                      <a:pt x="47" y="37"/>
                      <a:pt x="47" y="46"/>
                    </a:cubicBezTo>
                    <a:cubicBezTo>
                      <a:pt x="45" y="47"/>
                      <a:pt x="44" y="48"/>
                      <a:pt x="43" y="50"/>
                    </a:cubicBezTo>
                    <a:cubicBezTo>
                      <a:pt x="48" y="51"/>
                      <a:pt x="50" y="49"/>
                      <a:pt x="53" y="50"/>
                    </a:cubicBezTo>
                    <a:cubicBezTo>
                      <a:pt x="62" y="53"/>
                      <a:pt x="60" y="63"/>
                      <a:pt x="66" y="69"/>
                    </a:cubicBezTo>
                    <a:cubicBezTo>
                      <a:pt x="73" y="76"/>
                      <a:pt x="84" y="79"/>
                      <a:pt x="84" y="89"/>
                    </a:cubicBezTo>
                    <a:cubicBezTo>
                      <a:pt x="84" y="93"/>
                      <a:pt x="89" y="95"/>
                      <a:pt x="89" y="99"/>
                    </a:cubicBezTo>
                    <a:cubicBezTo>
                      <a:pt x="89" y="100"/>
                      <a:pt x="88" y="101"/>
                      <a:pt x="87" y="102"/>
                    </a:cubicBezTo>
                    <a:cubicBezTo>
                      <a:pt x="87" y="105"/>
                      <a:pt x="87" y="105"/>
                      <a:pt x="87" y="105"/>
                    </a:cubicBezTo>
                    <a:cubicBezTo>
                      <a:pt x="90" y="104"/>
                      <a:pt x="90" y="103"/>
                      <a:pt x="92" y="102"/>
                    </a:cubicBezTo>
                    <a:lnTo>
                      <a:pt x="90" y="10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4" name="ïṥ1ïḑè">
                <a:extLst>
                  <a:ext uri="{FF2B5EF4-FFF2-40B4-BE49-F238E27FC236}">
                    <a16:creationId xmlns:a16="http://schemas.microsoft.com/office/drawing/2014/main" id="{A3D66C49-CE43-4B97-AAC4-CABBCB7B6CE6}"/>
                  </a:ext>
                </a:extLst>
              </p:cNvPr>
              <p:cNvSpPr/>
              <p:nvPr/>
            </p:nvSpPr>
            <p:spPr bwMode="auto">
              <a:xfrm>
                <a:off x="9206426" y="3433975"/>
                <a:ext cx="43492" cy="2849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8"/>
                  </a:cxn>
                  <a:cxn ang="0">
                    <a:pos x="7" y="10"/>
                  </a:cxn>
                  <a:cxn ang="0">
                    <a:pos x="27" y="21"/>
                  </a:cxn>
                  <a:cxn ang="0">
                    <a:pos x="30" y="23"/>
                  </a:cxn>
                  <a:cxn ang="0">
                    <a:pos x="33" y="20"/>
                  </a:cxn>
                  <a:cxn ang="0">
                    <a:pos x="31" y="13"/>
                  </a:cxn>
                  <a:cxn ang="0">
                    <a:pos x="33" y="8"/>
                  </a:cxn>
                  <a:cxn ang="0">
                    <a:pos x="35" y="3"/>
                  </a:cxn>
                  <a:cxn ang="0">
                    <a:pos x="20" y="6"/>
                  </a:cxn>
                  <a:cxn ang="0">
                    <a:pos x="0" y="5"/>
                  </a:cxn>
                </a:cxnLst>
                <a:rect l="0" t="0" r="r" b="b"/>
                <a:pathLst>
                  <a:path w="35" h="23">
                    <a:moveTo>
                      <a:pt x="0" y="5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2" y="10"/>
                      <a:pt x="5" y="10"/>
                      <a:pt x="7" y="10"/>
                    </a:cubicBezTo>
                    <a:cubicBezTo>
                      <a:pt x="14" y="12"/>
                      <a:pt x="19" y="20"/>
                      <a:pt x="27" y="21"/>
                    </a:cubicBezTo>
                    <a:cubicBezTo>
                      <a:pt x="27" y="23"/>
                      <a:pt x="29" y="23"/>
                      <a:pt x="30" y="23"/>
                    </a:cubicBezTo>
                    <a:cubicBezTo>
                      <a:pt x="32" y="23"/>
                      <a:pt x="33" y="21"/>
                      <a:pt x="33" y="20"/>
                    </a:cubicBezTo>
                    <a:cubicBezTo>
                      <a:pt x="33" y="17"/>
                      <a:pt x="31" y="16"/>
                      <a:pt x="31" y="13"/>
                    </a:cubicBezTo>
                    <a:cubicBezTo>
                      <a:pt x="31" y="11"/>
                      <a:pt x="33" y="8"/>
                      <a:pt x="33" y="8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28" y="2"/>
                      <a:pt x="25" y="6"/>
                      <a:pt x="20" y="6"/>
                    </a:cubicBezTo>
                    <a:cubicBezTo>
                      <a:pt x="14" y="6"/>
                      <a:pt x="10" y="0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5" name="iṡľiḓê">
                <a:extLst>
                  <a:ext uri="{FF2B5EF4-FFF2-40B4-BE49-F238E27FC236}">
                    <a16:creationId xmlns:a16="http://schemas.microsoft.com/office/drawing/2014/main" id="{C65CA77B-6DDE-4905-854C-FB16A1988C4B}"/>
                  </a:ext>
                </a:extLst>
              </p:cNvPr>
              <p:cNvSpPr/>
              <p:nvPr/>
            </p:nvSpPr>
            <p:spPr bwMode="auto">
              <a:xfrm>
                <a:off x="9144937" y="3346992"/>
                <a:ext cx="14997" cy="28495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10" y="0"/>
                  </a:cxn>
                  <a:cxn ang="0">
                    <a:pos x="12" y="5"/>
                  </a:cxn>
                  <a:cxn ang="0">
                    <a:pos x="8" y="23"/>
                  </a:cxn>
                  <a:cxn ang="0">
                    <a:pos x="0" y="6"/>
                  </a:cxn>
                  <a:cxn ang="0">
                    <a:pos x="3" y="5"/>
                  </a:cxn>
                </a:cxnLst>
                <a:rect l="0" t="0" r="r" b="b"/>
                <a:pathLst>
                  <a:path w="12" h="23">
                    <a:moveTo>
                      <a:pt x="3" y="5"/>
                    </a:moveTo>
                    <a:cubicBezTo>
                      <a:pt x="6" y="5"/>
                      <a:pt x="8" y="1"/>
                      <a:pt x="10" y="0"/>
                    </a:cubicBezTo>
                    <a:cubicBezTo>
                      <a:pt x="10" y="3"/>
                      <a:pt x="11" y="5"/>
                      <a:pt x="12" y="5"/>
                    </a:cubicBezTo>
                    <a:cubicBezTo>
                      <a:pt x="11" y="11"/>
                      <a:pt x="10" y="20"/>
                      <a:pt x="8" y="23"/>
                    </a:cubicBezTo>
                    <a:cubicBezTo>
                      <a:pt x="4" y="22"/>
                      <a:pt x="2" y="9"/>
                      <a:pt x="0" y="6"/>
                    </a:cubicBezTo>
                    <a:cubicBezTo>
                      <a:pt x="1" y="6"/>
                      <a:pt x="2" y="5"/>
                      <a:pt x="3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6" name="îşḷíḓe">
                <a:extLst>
                  <a:ext uri="{FF2B5EF4-FFF2-40B4-BE49-F238E27FC236}">
                    <a16:creationId xmlns:a16="http://schemas.microsoft.com/office/drawing/2014/main" id="{A31FF0D4-6DCF-438E-AF57-6F161EB8A607}"/>
                  </a:ext>
                </a:extLst>
              </p:cNvPr>
              <p:cNvSpPr/>
              <p:nvPr/>
            </p:nvSpPr>
            <p:spPr bwMode="auto">
              <a:xfrm>
                <a:off x="9141938" y="3378486"/>
                <a:ext cx="23995" cy="41992"/>
              </a:xfrm>
              <a:custGeom>
                <a:avLst/>
                <a:gdLst/>
                <a:ahLst/>
                <a:cxnLst>
                  <a:cxn ang="0">
                    <a:pos x="5" y="15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15" y="3"/>
                  </a:cxn>
                  <a:cxn ang="0">
                    <a:pos x="18" y="21"/>
                  </a:cxn>
                  <a:cxn ang="0">
                    <a:pos x="6" y="33"/>
                  </a:cxn>
                  <a:cxn ang="0">
                    <a:pos x="2" y="24"/>
                  </a:cxn>
                  <a:cxn ang="0">
                    <a:pos x="5" y="15"/>
                  </a:cxn>
                </a:cxnLst>
                <a:rect l="0" t="0" r="r" b="b"/>
                <a:pathLst>
                  <a:path w="19" h="33">
                    <a:moveTo>
                      <a:pt x="5" y="15"/>
                    </a:moveTo>
                    <a:cubicBezTo>
                      <a:pt x="5" y="12"/>
                      <a:pt x="1" y="9"/>
                      <a:pt x="0" y="6"/>
                    </a:cubicBezTo>
                    <a:cubicBezTo>
                      <a:pt x="5" y="4"/>
                      <a:pt x="5" y="0"/>
                      <a:pt x="9" y="0"/>
                    </a:cubicBezTo>
                    <a:cubicBezTo>
                      <a:pt x="13" y="0"/>
                      <a:pt x="14" y="3"/>
                      <a:pt x="15" y="3"/>
                    </a:cubicBezTo>
                    <a:cubicBezTo>
                      <a:pt x="19" y="10"/>
                      <a:pt x="18" y="14"/>
                      <a:pt x="18" y="21"/>
                    </a:cubicBezTo>
                    <a:cubicBezTo>
                      <a:pt x="18" y="27"/>
                      <a:pt x="10" y="33"/>
                      <a:pt x="6" y="33"/>
                    </a:cubicBezTo>
                    <a:cubicBezTo>
                      <a:pt x="2" y="33"/>
                      <a:pt x="2" y="27"/>
                      <a:pt x="2" y="24"/>
                    </a:cubicBezTo>
                    <a:cubicBezTo>
                      <a:pt x="2" y="20"/>
                      <a:pt x="5" y="18"/>
                      <a:pt x="5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7" name="îṥlîḑê">
                <a:extLst>
                  <a:ext uri="{FF2B5EF4-FFF2-40B4-BE49-F238E27FC236}">
                    <a16:creationId xmlns:a16="http://schemas.microsoft.com/office/drawing/2014/main" id="{A27375C5-CF7D-45E6-B637-75A24BE2E197}"/>
                  </a:ext>
                </a:extLst>
              </p:cNvPr>
              <p:cNvSpPr/>
              <p:nvPr/>
            </p:nvSpPr>
            <p:spPr bwMode="auto">
              <a:xfrm>
                <a:off x="9051955" y="3403981"/>
                <a:ext cx="11998" cy="8998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6" y="7"/>
                  </a:cxn>
                  <a:cxn ang="0">
                    <a:pos x="0" y="3"/>
                  </a:cxn>
                  <a:cxn ang="0">
                    <a:pos x="7" y="0"/>
                  </a:cxn>
                  <a:cxn ang="0">
                    <a:pos x="9" y="5"/>
                  </a:cxn>
                </a:cxnLst>
                <a:rect l="0" t="0" r="r" b="b"/>
                <a:pathLst>
                  <a:path w="9" h="7">
                    <a:moveTo>
                      <a:pt x="9" y="5"/>
                    </a:moveTo>
                    <a:cubicBezTo>
                      <a:pt x="9" y="6"/>
                      <a:pt x="7" y="7"/>
                      <a:pt x="6" y="7"/>
                    </a:cubicBezTo>
                    <a:cubicBezTo>
                      <a:pt x="4" y="7"/>
                      <a:pt x="1" y="3"/>
                      <a:pt x="0" y="3"/>
                    </a:cubicBezTo>
                    <a:cubicBezTo>
                      <a:pt x="3" y="2"/>
                      <a:pt x="5" y="0"/>
                      <a:pt x="7" y="0"/>
                    </a:cubicBezTo>
                    <a:cubicBezTo>
                      <a:pt x="7" y="1"/>
                      <a:pt x="9" y="3"/>
                      <a:pt x="9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8" name="îšḻîde">
                <a:extLst>
                  <a:ext uri="{FF2B5EF4-FFF2-40B4-BE49-F238E27FC236}">
                    <a16:creationId xmlns:a16="http://schemas.microsoft.com/office/drawing/2014/main" id="{ABE9BB5C-AB31-4058-8792-D274F9F7C191}"/>
                  </a:ext>
                </a:extLst>
              </p:cNvPr>
              <p:cNvSpPr/>
              <p:nvPr/>
            </p:nvSpPr>
            <p:spPr bwMode="auto">
              <a:xfrm>
                <a:off x="9167433" y="3084541"/>
                <a:ext cx="14997" cy="17997"/>
              </a:xfrm>
              <a:custGeom>
                <a:avLst/>
                <a:gdLst/>
                <a:ahLst/>
                <a:cxnLst>
                  <a:cxn ang="0">
                    <a:pos x="11" y="10"/>
                  </a:cxn>
                  <a:cxn ang="0">
                    <a:pos x="0" y="5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12" y="9"/>
                  </a:cxn>
                  <a:cxn ang="0">
                    <a:pos x="11" y="14"/>
                  </a:cxn>
                  <a:cxn ang="0">
                    <a:pos x="11" y="10"/>
                  </a:cxn>
                </a:cxnLst>
                <a:rect l="0" t="0" r="r" b="b"/>
                <a:pathLst>
                  <a:path w="12" h="14">
                    <a:moveTo>
                      <a:pt x="11" y="10"/>
                    </a:moveTo>
                    <a:cubicBezTo>
                      <a:pt x="5" y="10"/>
                      <a:pt x="0" y="9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6"/>
                      <a:pt x="12" y="5"/>
                      <a:pt x="12" y="9"/>
                    </a:cubicBezTo>
                    <a:cubicBezTo>
                      <a:pt x="12" y="13"/>
                      <a:pt x="11" y="12"/>
                      <a:pt x="11" y="14"/>
                    </a:cubicBezTo>
                    <a:cubicBezTo>
                      <a:pt x="11" y="13"/>
                      <a:pt x="11" y="12"/>
                      <a:pt x="11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9" name="íśḷïḍé">
                <a:extLst>
                  <a:ext uri="{FF2B5EF4-FFF2-40B4-BE49-F238E27FC236}">
                    <a16:creationId xmlns:a16="http://schemas.microsoft.com/office/drawing/2014/main" id="{8C561F53-AEA8-4E9A-BB13-14BAC6D292D3}"/>
                  </a:ext>
                </a:extLst>
              </p:cNvPr>
              <p:cNvSpPr/>
              <p:nvPr/>
            </p:nvSpPr>
            <p:spPr bwMode="auto">
              <a:xfrm>
                <a:off x="9293409" y="3027552"/>
                <a:ext cx="14997" cy="22496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1" y="17"/>
                  </a:cxn>
                  <a:cxn ang="0">
                    <a:pos x="1" y="11"/>
                  </a:cxn>
                  <a:cxn ang="0">
                    <a:pos x="11" y="0"/>
                  </a:cxn>
                  <a:cxn ang="0">
                    <a:pos x="8" y="6"/>
                  </a:cxn>
                </a:cxnLst>
                <a:rect l="0" t="0" r="r" b="b"/>
                <a:pathLst>
                  <a:path w="11" h="17">
                    <a:moveTo>
                      <a:pt x="8" y="6"/>
                    </a:moveTo>
                    <a:cubicBezTo>
                      <a:pt x="8" y="11"/>
                      <a:pt x="4" y="13"/>
                      <a:pt x="1" y="17"/>
                    </a:cubicBezTo>
                    <a:cubicBezTo>
                      <a:pt x="0" y="15"/>
                      <a:pt x="1" y="14"/>
                      <a:pt x="1" y="11"/>
                    </a:cubicBezTo>
                    <a:cubicBezTo>
                      <a:pt x="1" y="9"/>
                      <a:pt x="3" y="1"/>
                      <a:pt x="11" y="0"/>
                    </a:cubicBezTo>
                    <a:cubicBezTo>
                      <a:pt x="10" y="2"/>
                      <a:pt x="8" y="4"/>
                      <a:pt x="8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0" name="íSļïḑè">
                <a:extLst>
                  <a:ext uri="{FF2B5EF4-FFF2-40B4-BE49-F238E27FC236}">
                    <a16:creationId xmlns:a16="http://schemas.microsoft.com/office/drawing/2014/main" id="{984F5A85-40C8-4A64-B410-E7D647E89E59}"/>
                  </a:ext>
                </a:extLst>
              </p:cNvPr>
              <p:cNvSpPr/>
              <p:nvPr/>
            </p:nvSpPr>
            <p:spPr bwMode="auto">
              <a:xfrm>
                <a:off x="9351898" y="3000557"/>
                <a:ext cx="19497" cy="25496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6"/>
                  </a:cxn>
                  <a:cxn ang="0">
                    <a:pos x="5" y="20"/>
                  </a:cxn>
                  <a:cxn ang="0">
                    <a:pos x="0" y="13"/>
                  </a:cxn>
                  <a:cxn ang="0">
                    <a:pos x="10" y="10"/>
                  </a:cxn>
                  <a:cxn ang="0">
                    <a:pos x="7" y="5"/>
                  </a:cxn>
                  <a:cxn ang="0">
                    <a:pos x="11" y="0"/>
                  </a:cxn>
                  <a:cxn ang="0">
                    <a:pos x="16" y="5"/>
                  </a:cxn>
                  <a:cxn ang="0">
                    <a:pos x="12" y="10"/>
                  </a:cxn>
                </a:cxnLst>
                <a:rect l="0" t="0" r="r" b="b"/>
                <a:pathLst>
                  <a:path w="16" h="20">
                    <a:moveTo>
                      <a:pt x="12" y="10"/>
                    </a:moveTo>
                    <a:cubicBezTo>
                      <a:pt x="12" y="12"/>
                      <a:pt x="12" y="14"/>
                      <a:pt x="12" y="16"/>
                    </a:cubicBezTo>
                    <a:cubicBezTo>
                      <a:pt x="12" y="17"/>
                      <a:pt x="6" y="20"/>
                      <a:pt x="5" y="20"/>
                    </a:cubicBezTo>
                    <a:cubicBezTo>
                      <a:pt x="1" y="20"/>
                      <a:pt x="0" y="16"/>
                      <a:pt x="0" y="13"/>
                    </a:cubicBezTo>
                    <a:cubicBezTo>
                      <a:pt x="4" y="13"/>
                      <a:pt x="6" y="10"/>
                      <a:pt x="10" y="10"/>
                    </a:cubicBezTo>
                    <a:cubicBezTo>
                      <a:pt x="9" y="8"/>
                      <a:pt x="7" y="7"/>
                      <a:pt x="7" y="5"/>
                    </a:cubicBezTo>
                    <a:cubicBezTo>
                      <a:pt x="7" y="2"/>
                      <a:pt x="11" y="0"/>
                      <a:pt x="11" y="0"/>
                    </a:cubicBezTo>
                    <a:cubicBezTo>
                      <a:pt x="13" y="3"/>
                      <a:pt x="14" y="4"/>
                      <a:pt x="16" y="5"/>
                    </a:cubicBezTo>
                    <a:cubicBezTo>
                      <a:pt x="15" y="7"/>
                      <a:pt x="13" y="10"/>
                      <a:pt x="12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1" name="ïśḷîḍê">
                <a:extLst>
                  <a:ext uri="{FF2B5EF4-FFF2-40B4-BE49-F238E27FC236}">
                    <a16:creationId xmlns:a16="http://schemas.microsoft.com/office/drawing/2014/main" id="{F9EEA4EE-6825-4B02-96B8-76EAF44416BB}"/>
                  </a:ext>
                </a:extLst>
              </p:cNvPr>
              <p:cNvSpPr/>
              <p:nvPr/>
            </p:nvSpPr>
            <p:spPr bwMode="auto">
              <a:xfrm>
                <a:off x="11072069" y="4072830"/>
                <a:ext cx="320939" cy="166468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2" name="îṩļîḓê">
                <a:extLst>
                  <a:ext uri="{FF2B5EF4-FFF2-40B4-BE49-F238E27FC236}">
                    <a16:creationId xmlns:a16="http://schemas.microsoft.com/office/drawing/2014/main" id="{C9FA9882-6325-422C-BEE2-6F043A7F6F6E}"/>
                  </a:ext>
                </a:extLst>
              </p:cNvPr>
              <p:cNvSpPr/>
              <p:nvPr/>
            </p:nvSpPr>
            <p:spPr bwMode="auto">
              <a:xfrm>
                <a:off x="11124559" y="4156814"/>
                <a:ext cx="10498" cy="2399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5"/>
                  </a:cxn>
                  <a:cxn ang="0">
                    <a:pos x="5" y="9"/>
                  </a:cxn>
                  <a:cxn ang="0">
                    <a:pos x="2" y="19"/>
                  </a:cxn>
                  <a:cxn ang="0">
                    <a:pos x="0" y="15"/>
                  </a:cxn>
                  <a:cxn ang="0">
                    <a:pos x="4" y="8"/>
                  </a:cxn>
                  <a:cxn ang="0">
                    <a:pos x="7" y="0"/>
                  </a:cxn>
                </a:cxnLst>
                <a:rect l="0" t="0" r="r" b="b"/>
                <a:pathLst>
                  <a:path w="8" h="19">
                    <a:moveTo>
                      <a:pt x="7" y="0"/>
                    </a:moveTo>
                    <a:cubicBezTo>
                      <a:pt x="7" y="4"/>
                      <a:pt x="8" y="2"/>
                      <a:pt x="8" y="5"/>
                    </a:cubicBezTo>
                    <a:cubicBezTo>
                      <a:pt x="8" y="8"/>
                      <a:pt x="7" y="9"/>
                      <a:pt x="5" y="9"/>
                    </a:cubicBezTo>
                    <a:cubicBezTo>
                      <a:pt x="5" y="14"/>
                      <a:pt x="6" y="19"/>
                      <a:pt x="2" y="19"/>
                    </a:cubicBezTo>
                    <a:cubicBezTo>
                      <a:pt x="1" y="19"/>
                      <a:pt x="0" y="16"/>
                      <a:pt x="0" y="15"/>
                    </a:cubicBezTo>
                    <a:cubicBezTo>
                      <a:pt x="0" y="11"/>
                      <a:pt x="4" y="10"/>
                      <a:pt x="4" y="8"/>
                    </a:cubicBezTo>
                    <a:cubicBezTo>
                      <a:pt x="4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3" name="iṡḻiḋé">
                <a:extLst>
                  <a:ext uri="{FF2B5EF4-FFF2-40B4-BE49-F238E27FC236}">
                    <a16:creationId xmlns:a16="http://schemas.microsoft.com/office/drawing/2014/main" id="{B82B337A-F93B-46C8-B81B-F7EB859A0C7F}"/>
                  </a:ext>
                </a:extLst>
              </p:cNvPr>
              <p:cNvSpPr/>
              <p:nvPr/>
            </p:nvSpPr>
            <p:spPr bwMode="auto">
              <a:xfrm>
                <a:off x="11355515" y="4134318"/>
                <a:ext cx="61489" cy="35993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0" y="18"/>
                  </a:cxn>
                  <a:cxn ang="0">
                    <a:pos x="13" y="18"/>
                  </a:cxn>
                  <a:cxn ang="0">
                    <a:pos x="18" y="17"/>
                  </a:cxn>
                  <a:cxn ang="0">
                    <a:pos x="35" y="13"/>
                  </a:cxn>
                  <a:cxn ang="0">
                    <a:pos x="45" y="0"/>
                  </a:cxn>
                  <a:cxn ang="0">
                    <a:pos x="49" y="7"/>
                  </a:cxn>
                  <a:cxn ang="0">
                    <a:pos x="40" y="22"/>
                  </a:cxn>
                  <a:cxn ang="0">
                    <a:pos x="19" y="29"/>
                  </a:cxn>
                  <a:cxn ang="0">
                    <a:pos x="11" y="25"/>
                  </a:cxn>
                  <a:cxn ang="0">
                    <a:pos x="13" y="27"/>
                  </a:cxn>
                </a:cxnLst>
                <a:rect l="0" t="0" r="r" b="b"/>
                <a:pathLst>
                  <a:path w="49" h="29">
                    <a:moveTo>
                      <a:pt x="13" y="27"/>
                    </a:moveTo>
                    <a:cubicBezTo>
                      <a:pt x="9" y="22"/>
                      <a:pt x="1" y="24"/>
                      <a:pt x="0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18"/>
                      <a:pt x="18" y="17"/>
                      <a:pt x="18" y="17"/>
                    </a:cubicBezTo>
                    <a:cubicBezTo>
                      <a:pt x="25" y="14"/>
                      <a:pt x="31" y="15"/>
                      <a:pt x="35" y="13"/>
                    </a:cubicBezTo>
                    <a:cubicBezTo>
                      <a:pt x="41" y="10"/>
                      <a:pt x="39" y="0"/>
                      <a:pt x="45" y="0"/>
                    </a:cubicBezTo>
                    <a:cubicBezTo>
                      <a:pt x="48" y="0"/>
                      <a:pt x="49" y="4"/>
                      <a:pt x="49" y="7"/>
                    </a:cubicBezTo>
                    <a:cubicBezTo>
                      <a:pt x="49" y="16"/>
                      <a:pt x="40" y="14"/>
                      <a:pt x="40" y="22"/>
                    </a:cubicBezTo>
                    <a:cubicBezTo>
                      <a:pt x="32" y="24"/>
                      <a:pt x="28" y="29"/>
                      <a:pt x="19" y="29"/>
                    </a:cubicBezTo>
                    <a:cubicBezTo>
                      <a:pt x="17" y="29"/>
                      <a:pt x="11" y="26"/>
                      <a:pt x="11" y="25"/>
                    </a:cubicBezTo>
                    <a:lnTo>
                      <a:pt x="13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4" name="íṩlíḓè">
                <a:extLst>
                  <a:ext uri="{FF2B5EF4-FFF2-40B4-BE49-F238E27FC236}">
                    <a16:creationId xmlns:a16="http://schemas.microsoft.com/office/drawing/2014/main" id="{61003BCB-8097-49CF-9EF6-6BE9F9D2A574}"/>
                  </a:ext>
                </a:extLst>
              </p:cNvPr>
              <p:cNvSpPr/>
              <p:nvPr/>
            </p:nvSpPr>
            <p:spPr bwMode="auto">
              <a:xfrm>
                <a:off x="11397507" y="4108823"/>
                <a:ext cx="32994" cy="32994"/>
              </a:xfrm>
              <a:custGeom>
                <a:avLst/>
                <a:gdLst/>
                <a:ahLst/>
                <a:cxnLst>
                  <a:cxn ang="0">
                    <a:pos x="23" y="25"/>
                  </a:cxn>
                  <a:cxn ang="0">
                    <a:pos x="19" y="17"/>
                  </a:cxn>
                  <a:cxn ang="0">
                    <a:pos x="8" y="6"/>
                  </a:cxn>
                  <a:cxn ang="0">
                    <a:pos x="0" y="0"/>
                  </a:cxn>
                  <a:cxn ang="0">
                    <a:pos x="18" y="13"/>
                  </a:cxn>
                  <a:cxn ang="0">
                    <a:pos x="26" y="22"/>
                  </a:cxn>
                  <a:cxn ang="0">
                    <a:pos x="26" y="25"/>
                  </a:cxn>
                  <a:cxn ang="0">
                    <a:pos x="23" y="25"/>
                  </a:cxn>
                </a:cxnLst>
                <a:rect l="0" t="0" r="r" b="b"/>
                <a:pathLst>
                  <a:path w="26" h="26">
                    <a:moveTo>
                      <a:pt x="23" y="25"/>
                    </a:moveTo>
                    <a:cubicBezTo>
                      <a:pt x="18" y="24"/>
                      <a:pt x="18" y="21"/>
                      <a:pt x="19" y="17"/>
                    </a:cubicBezTo>
                    <a:cubicBezTo>
                      <a:pt x="13" y="14"/>
                      <a:pt x="14" y="9"/>
                      <a:pt x="8" y="6"/>
                    </a:cubicBezTo>
                    <a:cubicBezTo>
                      <a:pt x="5" y="4"/>
                      <a:pt x="2" y="4"/>
                      <a:pt x="0" y="0"/>
                    </a:cubicBezTo>
                    <a:cubicBezTo>
                      <a:pt x="9" y="3"/>
                      <a:pt x="13" y="8"/>
                      <a:pt x="18" y="13"/>
                    </a:cubicBezTo>
                    <a:cubicBezTo>
                      <a:pt x="21" y="17"/>
                      <a:pt x="26" y="16"/>
                      <a:pt x="26" y="22"/>
                    </a:cubicBezTo>
                    <a:cubicBezTo>
                      <a:pt x="26" y="23"/>
                      <a:pt x="26" y="24"/>
                      <a:pt x="26" y="25"/>
                    </a:cubicBezTo>
                    <a:cubicBezTo>
                      <a:pt x="25" y="25"/>
                      <a:pt x="24" y="26"/>
                      <a:pt x="23" y="2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5" name="išļidé">
                <a:extLst>
                  <a:ext uri="{FF2B5EF4-FFF2-40B4-BE49-F238E27FC236}">
                    <a16:creationId xmlns:a16="http://schemas.microsoft.com/office/drawing/2014/main" id="{0223612B-0245-47C5-86B6-F18459F1202B}"/>
                  </a:ext>
                </a:extLst>
              </p:cNvPr>
              <p:cNvSpPr/>
              <p:nvPr/>
            </p:nvSpPr>
            <p:spPr bwMode="auto">
              <a:xfrm>
                <a:off x="11454496" y="4155314"/>
                <a:ext cx="16497" cy="19497"/>
              </a:xfrm>
              <a:custGeom>
                <a:avLst/>
                <a:gdLst/>
                <a:ahLst/>
                <a:cxnLst>
                  <a:cxn ang="0">
                    <a:pos x="7" y="9"/>
                  </a:cxn>
                  <a:cxn ang="0">
                    <a:pos x="1" y="0"/>
                  </a:cxn>
                  <a:cxn ang="0">
                    <a:pos x="13" y="12"/>
                  </a:cxn>
                  <a:cxn ang="0">
                    <a:pos x="10" y="16"/>
                  </a:cxn>
                  <a:cxn ang="0">
                    <a:pos x="7" y="13"/>
                  </a:cxn>
                  <a:cxn ang="0">
                    <a:pos x="7" y="9"/>
                  </a:cxn>
                </a:cxnLst>
                <a:rect l="0" t="0" r="r" b="b"/>
                <a:pathLst>
                  <a:path w="13" h="16">
                    <a:moveTo>
                      <a:pt x="7" y="9"/>
                    </a:moveTo>
                    <a:cubicBezTo>
                      <a:pt x="2" y="9"/>
                      <a:pt x="0" y="4"/>
                      <a:pt x="1" y="0"/>
                    </a:cubicBezTo>
                    <a:cubicBezTo>
                      <a:pt x="4" y="1"/>
                      <a:pt x="13" y="11"/>
                      <a:pt x="13" y="12"/>
                    </a:cubicBezTo>
                    <a:cubicBezTo>
                      <a:pt x="13" y="14"/>
                      <a:pt x="11" y="16"/>
                      <a:pt x="10" y="16"/>
                    </a:cubicBezTo>
                    <a:cubicBezTo>
                      <a:pt x="9" y="16"/>
                      <a:pt x="7" y="14"/>
                      <a:pt x="7" y="13"/>
                    </a:cubicBezTo>
                    <a:cubicBezTo>
                      <a:pt x="7" y="12"/>
                      <a:pt x="7" y="11"/>
                      <a:pt x="7" y="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6" name="îşḻïḑè">
                <a:extLst>
                  <a:ext uri="{FF2B5EF4-FFF2-40B4-BE49-F238E27FC236}">
                    <a16:creationId xmlns:a16="http://schemas.microsoft.com/office/drawing/2014/main" id="{020E2D60-7172-412B-BF1C-F4FE5D5FA094}"/>
                  </a:ext>
                </a:extLst>
              </p:cNvPr>
              <p:cNvSpPr/>
              <p:nvPr/>
            </p:nvSpPr>
            <p:spPr bwMode="auto">
              <a:xfrm>
                <a:off x="11562475" y="4230300"/>
                <a:ext cx="8998" cy="10498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7" y="9"/>
                  </a:cxn>
                  <a:cxn ang="0">
                    <a:pos x="0" y="0"/>
                  </a:cxn>
                  <a:cxn ang="0">
                    <a:pos x="7" y="6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cubicBezTo>
                      <a:pt x="7" y="7"/>
                      <a:pt x="7" y="8"/>
                      <a:pt x="7" y="9"/>
                    </a:cubicBezTo>
                    <a:cubicBezTo>
                      <a:pt x="3" y="9"/>
                      <a:pt x="0" y="2"/>
                      <a:pt x="0" y="0"/>
                    </a:cubicBezTo>
                    <a:cubicBezTo>
                      <a:pt x="4" y="2"/>
                      <a:pt x="7" y="3"/>
                      <a:pt x="7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7" name="iSļidé">
                <a:extLst>
                  <a:ext uri="{FF2B5EF4-FFF2-40B4-BE49-F238E27FC236}">
                    <a16:creationId xmlns:a16="http://schemas.microsoft.com/office/drawing/2014/main" id="{4A57D051-23F5-4960-9ED0-2714C5BBD646}"/>
                  </a:ext>
                </a:extLst>
              </p:cNvPr>
              <p:cNvSpPr/>
              <p:nvPr/>
            </p:nvSpPr>
            <p:spPr bwMode="auto">
              <a:xfrm>
                <a:off x="11538480" y="4221301"/>
                <a:ext cx="19497" cy="8998"/>
              </a:xfrm>
              <a:custGeom>
                <a:avLst/>
                <a:gdLst/>
                <a:ahLst/>
                <a:cxnLst>
                  <a:cxn ang="0">
                    <a:pos x="15" y="6"/>
                  </a:cxn>
                  <a:cxn ang="0">
                    <a:pos x="12" y="7"/>
                  </a:cxn>
                  <a:cxn ang="0">
                    <a:pos x="0" y="0"/>
                  </a:cxn>
                  <a:cxn ang="0">
                    <a:pos x="15" y="6"/>
                  </a:cxn>
                </a:cxnLst>
                <a:rect l="0" t="0" r="r" b="b"/>
                <a:pathLst>
                  <a:path w="15" h="7">
                    <a:moveTo>
                      <a:pt x="15" y="6"/>
                    </a:moveTo>
                    <a:cubicBezTo>
                      <a:pt x="14" y="6"/>
                      <a:pt x="13" y="7"/>
                      <a:pt x="12" y="7"/>
                    </a:cubicBezTo>
                    <a:cubicBezTo>
                      <a:pt x="7" y="7"/>
                      <a:pt x="0" y="5"/>
                      <a:pt x="0" y="0"/>
                    </a:cubicBezTo>
                    <a:cubicBezTo>
                      <a:pt x="7" y="0"/>
                      <a:pt x="11" y="1"/>
                      <a:pt x="15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8" name="íŝļîḓe">
                <a:extLst>
                  <a:ext uri="{FF2B5EF4-FFF2-40B4-BE49-F238E27FC236}">
                    <a16:creationId xmlns:a16="http://schemas.microsoft.com/office/drawing/2014/main" id="{AEBA0651-53A4-4327-AC28-7BAA34AFC050}"/>
                  </a:ext>
                </a:extLst>
              </p:cNvPr>
              <p:cNvSpPr/>
              <p:nvPr/>
            </p:nvSpPr>
            <p:spPr bwMode="auto">
              <a:xfrm>
                <a:off x="11541479" y="4198805"/>
                <a:ext cx="16497" cy="17996"/>
              </a:xfrm>
              <a:custGeom>
                <a:avLst/>
                <a:gdLst/>
                <a:ahLst/>
                <a:cxnLst>
                  <a:cxn ang="0">
                    <a:pos x="13" y="14"/>
                  </a:cxn>
                  <a:cxn ang="0">
                    <a:pos x="0" y="0"/>
                  </a:cxn>
                  <a:cxn ang="0">
                    <a:pos x="13" y="14"/>
                  </a:cxn>
                </a:cxnLst>
                <a:rect l="0" t="0" r="r" b="b"/>
                <a:pathLst>
                  <a:path w="13" h="14">
                    <a:moveTo>
                      <a:pt x="13" y="14"/>
                    </a:moveTo>
                    <a:cubicBezTo>
                      <a:pt x="9" y="14"/>
                      <a:pt x="1" y="3"/>
                      <a:pt x="0" y="0"/>
                    </a:cubicBezTo>
                    <a:cubicBezTo>
                      <a:pt x="6" y="3"/>
                      <a:pt x="11" y="7"/>
                      <a:pt x="13" y="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9" name="ï$ḷïḍe">
                <a:extLst>
                  <a:ext uri="{FF2B5EF4-FFF2-40B4-BE49-F238E27FC236}">
                    <a16:creationId xmlns:a16="http://schemas.microsoft.com/office/drawing/2014/main" id="{148E6117-E0CF-4894-BEBD-D121A7C7CC76}"/>
                  </a:ext>
                </a:extLst>
              </p:cNvPr>
              <p:cNvSpPr/>
              <p:nvPr/>
            </p:nvSpPr>
            <p:spPr bwMode="auto">
              <a:xfrm>
                <a:off x="11506986" y="4185308"/>
                <a:ext cx="22496" cy="1349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17" y="9"/>
                  </a:cxn>
                  <a:cxn ang="0">
                    <a:pos x="14" y="1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0"/>
                  </a:cxn>
                </a:cxnLst>
                <a:rect l="0" t="0" r="r" b="b"/>
                <a:pathLst>
                  <a:path w="17" h="10">
                    <a:moveTo>
                      <a:pt x="2" y="0"/>
                    </a:moveTo>
                    <a:cubicBezTo>
                      <a:pt x="6" y="2"/>
                      <a:pt x="15" y="5"/>
                      <a:pt x="17" y="9"/>
                    </a:cubicBezTo>
                    <a:cubicBezTo>
                      <a:pt x="17" y="9"/>
                      <a:pt x="15" y="10"/>
                      <a:pt x="14" y="10"/>
                    </a:cubicBezTo>
                    <a:cubicBezTo>
                      <a:pt x="10" y="10"/>
                      <a:pt x="0" y="6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0" name="iṣļíḍé">
                <a:extLst>
                  <a:ext uri="{FF2B5EF4-FFF2-40B4-BE49-F238E27FC236}">
                    <a16:creationId xmlns:a16="http://schemas.microsoft.com/office/drawing/2014/main" id="{D6B47967-4141-4563-BF13-2838DF32500D}"/>
                  </a:ext>
                </a:extLst>
              </p:cNvPr>
              <p:cNvSpPr/>
              <p:nvPr/>
            </p:nvSpPr>
            <p:spPr bwMode="auto">
              <a:xfrm>
                <a:off x="11482991" y="4171811"/>
                <a:ext cx="13498" cy="749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6"/>
                  </a:cxn>
                  <a:cxn ang="0">
                    <a:pos x="7" y="6"/>
                  </a:cxn>
                  <a:cxn ang="0">
                    <a:pos x="0" y="2"/>
                  </a:cxn>
                  <a:cxn ang="0">
                    <a:pos x="3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cubicBezTo>
                      <a:pt x="5" y="3"/>
                      <a:pt x="8" y="2"/>
                      <a:pt x="11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3" y="2"/>
                      <a:pt x="3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1" name="íṩľïdê">
                <a:extLst>
                  <a:ext uri="{FF2B5EF4-FFF2-40B4-BE49-F238E27FC236}">
                    <a16:creationId xmlns:a16="http://schemas.microsoft.com/office/drawing/2014/main" id="{BC58EEBD-1ED6-4ABB-A819-22E35150135B}"/>
                  </a:ext>
                </a:extLst>
              </p:cNvPr>
              <p:cNvSpPr/>
              <p:nvPr/>
            </p:nvSpPr>
            <p:spPr bwMode="auto">
              <a:xfrm>
                <a:off x="11292527" y="4747697"/>
                <a:ext cx="59989" cy="61488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43" y="3"/>
                  </a:cxn>
                  <a:cxn ang="0">
                    <a:pos x="48" y="16"/>
                  </a:cxn>
                  <a:cxn ang="0">
                    <a:pos x="27" y="49"/>
                  </a:cxn>
                  <a:cxn ang="0">
                    <a:pos x="0" y="7"/>
                  </a:cxn>
                  <a:cxn ang="0">
                    <a:pos x="24" y="7"/>
                  </a:cxn>
                </a:cxnLst>
                <a:rect l="0" t="0" r="r" b="b"/>
                <a:pathLst>
                  <a:path w="48" h="49">
                    <a:moveTo>
                      <a:pt x="24" y="7"/>
                    </a:moveTo>
                    <a:cubicBezTo>
                      <a:pt x="30" y="7"/>
                      <a:pt x="37" y="5"/>
                      <a:pt x="43" y="3"/>
                    </a:cubicBezTo>
                    <a:cubicBezTo>
                      <a:pt x="45" y="8"/>
                      <a:pt x="48" y="11"/>
                      <a:pt x="48" y="16"/>
                    </a:cubicBezTo>
                    <a:cubicBezTo>
                      <a:pt x="48" y="26"/>
                      <a:pt x="36" y="49"/>
                      <a:pt x="27" y="49"/>
                    </a:cubicBezTo>
                    <a:cubicBezTo>
                      <a:pt x="14" y="49"/>
                      <a:pt x="0" y="16"/>
                      <a:pt x="0" y="7"/>
                    </a:cubicBezTo>
                    <a:cubicBezTo>
                      <a:pt x="0" y="0"/>
                      <a:pt x="24" y="7"/>
                      <a:pt x="24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2" name="i$ḷîďe">
                <a:extLst>
                  <a:ext uri="{FF2B5EF4-FFF2-40B4-BE49-F238E27FC236}">
                    <a16:creationId xmlns:a16="http://schemas.microsoft.com/office/drawing/2014/main" id="{4A709907-579A-4923-8291-78F9F339C70A}"/>
                  </a:ext>
                </a:extLst>
              </p:cNvPr>
              <p:cNvSpPr/>
              <p:nvPr/>
            </p:nvSpPr>
            <p:spPr bwMode="auto">
              <a:xfrm>
                <a:off x="10796122" y="4240797"/>
                <a:ext cx="638878" cy="481406"/>
              </a:xfrm>
              <a:custGeom>
                <a:avLst/>
                <a:gdLst/>
                <a:ahLst/>
                <a:cxnLst>
                  <a:cxn ang="0">
                    <a:pos x="508" y="232"/>
                  </a:cxn>
                  <a:cxn ang="0">
                    <a:pos x="501" y="272"/>
                  </a:cxn>
                  <a:cxn ang="0">
                    <a:pos x="478" y="312"/>
                  </a:cxn>
                  <a:cxn ang="0">
                    <a:pos x="465" y="351"/>
                  </a:cxn>
                  <a:cxn ang="0">
                    <a:pos x="398" y="370"/>
                  </a:cxn>
                  <a:cxn ang="0">
                    <a:pos x="335" y="350"/>
                  </a:cxn>
                  <a:cxn ang="0">
                    <a:pos x="329" y="330"/>
                  </a:cxn>
                  <a:cxn ang="0">
                    <a:pos x="314" y="333"/>
                  </a:cxn>
                  <a:cxn ang="0">
                    <a:pos x="313" y="315"/>
                  </a:cxn>
                  <a:cxn ang="0">
                    <a:pos x="301" y="329"/>
                  </a:cxn>
                  <a:cxn ang="0">
                    <a:pos x="310" y="292"/>
                  </a:cxn>
                  <a:cxn ang="0">
                    <a:pos x="278" y="315"/>
                  </a:cxn>
                  <a:cxn ang="0">
                    <a:pos x="214" y="276"/>
                  </a:cxn>
                  <a:cxn ang="0">
                    <a:pos x="131" y="308"/>
                  </a:cxn>
                  <a:cxn ang="0">
                    <a:pos x="93" y="311"/>
                  </a:cxn>
                  <a:cxn ang="0">
                    <a:pos x="22" y="310"/>
                  </a:cxn>
                  <a:cxn ang="0">
                    <a:pos x="23" y="262"/>
                  </a:cxn>
                  <a:cxn ang="0">
                    <a:pos x="2" y="204"/>
                  </a:cxn>
                  <a:cxn ang="0">
                    <a:pos x="9" y="204"/>
                  </a:cxn>
                  <a:cxn ang="0">
                    <a:pos x="3" y="176"/>
                  </a:cxn>
                  <a:cxn ang="0">
                    <a:pos x="8" y="145"/>
                  </a:cxn>
                  <a:cxn ang="0">
                    <a:pos x="32" y="132"/>
                  </a:cxn>
                  <a:cxn ang="0">
                    <a:pos x="114" y="95"/>
                  </a:cxn>
                  <a:cxn ang="0">
                    <a:pos x="119" y="76"/>
                  </a:cxn>
                  <a:cxn ang="0">
                    <a:pos x="131" y="71"/>
                  </a:cxn>
                  <a:cxn ang="0">
                    <a:pos x="150" y="50"/>
                  </a:cxn>
                  <a:cxn ang="0">
                    <a:pos x="187" y="58"/>
                  </a:cxn>
                  <a:cxn ang="0">
                    <a:pos x="203" y="56"/>
                  </a:cxn>
                  <a:cxn ang="0">
                    <a:pos x="211" y="30"/>
                  </a:cxn>
                  <a:cxn ang="0">
                    <a:pos x="244" y="17"/>
                  </a:cxn>
                  <a:cxn ang="0">
                    <a:pos x="276" y="19"/>
                  </a:cxn>
                  <a:cxn ang="0">
                    <a:pos x="297" y="23"/>
                  </a:cxn>
                  <a:cxn ang="0">
                    <a:pos x="281" y="54"/>
                  </a:cxn>
                  <a:cxn ang="0">
                    <a:pos x="295" y="68"/>
                  </a:cxn>
                  <a:cxn ang="0">
                    <a:pos x="341" y="90"/>
                  </a:cxn>
                  <a:cxn ang="0">
                    <a:pos x="359" y="15"/>
                  </a:cxn>
                  <a:cxn ang="0">
                    <a:pos x="381" y="28"/>
                  </a:cxn>
                  <a:cxn ang="0">
                    <a:pos x="400" y="50"/>
                  </a:cxn>
                  <a:cxn ang="0">
                    <a:pos x="419" y="104"/>
                  </a:cxn>
                  <a:cxn ang="0">
                    <a:pos x="457" y="146"/>
                  </a:cxn>
                  <a:cxn ang="0">
                    <a:pos x="497" y="185"/>
                  </a:cxn>
                </a:cxnLst>
                <a:rect l="0" t="0" r="r" b="b"/>
                <a:pathLst>
                  <a:path w="508" h="383">
                    <a:moveTo>
                      <a:pt x="496" y="186"/>
                    </a:moveTo>
                    <a:cubicBezTo>
                      <a:pt x="503" y="195"/>
                      <a:pt x="508" y="219"/>
                      <a:pt x="508" y="232"/>
                    </a:cubicBezTo>
                    <a:cubicBezTo>
                      <a:pt x="508" y="242"/>
                      <a:pt x="505" y="256"/>
                      <a:pt x="501" y="260"/>
                    </a:cubicBezTo>
                    <a:cubicBezTo>
                      <a:pt x="501" y="272"/>
                      <a:pt x="501" y="272"/>
                      <a:pt x="501" y="272"/>
                    </a:cubicBezTo>
                    <a:cubicBezTo>
                      <a:pt x="499" y="276"/>
                      <a:pt x="500" y="277"/>
                      <a:pt x="498" y="281"/>
                    </a:cubicBezTo>
                    <a:cubicBezTo>
                      <a:pt x="490" y="293"/>
                      <a:pt x="482" y="298"/>
                      <a:pt x="478" y="312"/>
                    </a:cubicBezTo>
                    <a:cubicBezTo>
                      <a:pt x="474" y="322"/>
                      <a:pt x="465" y="336"/>
                      <a:pt x="465" y="352"/>
                    </a:cubicBezTo>
                    <a:cubicBezTo>
                      <a:pt x="465" y="351"/>
                      <a:pt x="465" y="351"/>
                      <a:pt x="465" y="351"/>
                    </a:cubicBezTo>
                    <a:cubicBezTo>
                      <a:pt x="460" y="371"/>
                      <a:pt x="424" y="362"/>
                      <a:pt x="420" y="383"/>
                    </a:cubicBezTo>
                    <a:cubicBezTo>
                      <a:pt x="417" y="382"/>
                      <a:pt x="399" y="372"/>
                      <a:pt x="398" y="370"/>
                    </a:cubicBezTo>
                    <a:cubicBezTo>
                      <a:pt x="388" y="371"/>
                      <a:pt x="392" y="379"/>
                      <a:pt x="381" y="379"/>
                    </a:cubicBezTo>
                    <a:cubicBezTo>
                      <a:pt x="363" y="379"/>
                      <a:pt x="335" y="368"/>
                      <a:pt x="335" y="350"/>
                    </a:cubicBezTo>
                    <a:cubicBezTo>
                      <a:pt x="335" y="343"/>
                      <a:pt x="329" y="338"/>
                      <a:pt x="329" y="332"/>
                    </a:cubicBezTo>
                    <a:cubicBezTo>
                      <a:pt x="329" y="332"/>
                      <a:pt x="329" y="330"/>
                      <a:pt x="329" y="330"/>
                    </a:cubicBezTo>
                    <a:cubicBezTo>
                      <a:pt x="325" y="332"/>
                      <a:pt x="323" y="332"/>
                      <a:pt x="320" y="333"/>
                    </a:cubicBezTo>
                    <a:cubicBezTo>
                      <a:pt x="314" y="333"/>
                      <a:pt x="314" y="333"/>
                      <a:pt x="314" y="333"/>
                    </a:cubicBezTo>
                    <a:cubicBezTo>
                      <a:pt x="316" y="330"/>
                      <a:pt x="318" y="328"/>
                      <a:pt x="318" y="323"/>
                    </a:cubicBezTo>
                    <a:cubicBezTo>
                      <a:pt x="318" y="318"/>
                      <a:pt x="315" y="316"/>
                      <a:pt x="313" y="315"/>
                    </a:cubicBezTo>
                    <a:cubicBezTo>
                      <a:pt x="313" y="316"/>
                      <a:pt x="312" y="318"/>
                      <a:pt x="312" y="319"/>
                    </a:cubicBezTo>
                    <a:cubicBezTo>
                      <a:pt x="308" y="321"/>
                      <a:pt x="308" y="329"/>
                      <a:pt x="301" y="329"/>
                    </a:cubicBezTo>
                    <a:cubicBezTo>
                      <a:pt x="299" y="329"/>
                      <a:pt x="297" y="326"/>
                      <a:pt x="297" y="324"/>
                    </a:cubicBezTo>
                    <a:cubicBezTo>
                      <a:pt x="308" y="322"/>
                      <a:pt x="310" y="299"/>
                      <a:pt x="310" y="292"/>
                    </a:cubicBezTo>
                    <a:cubicBezTo>
                      <a:pt x="302" y="300"/>
                      <a:pt x="291" y="323"/>
                      <a:pt x="281" y="323"/>
                    </a:cubicBezTo>
                    <a:cubicBezTo>
                      <a:pt x="276" y="323"/>
                      <a:pt x="278" y="315"/>
                      <a:pt x="278" y="315"/>
                    </a:cubicBezTo>
                    <a:cubicBezTo>
                      <a:pt x="275" y="315"/>
                      <a:pt x="265" y="294"/>
                      <a:pt x="262" y="289"/>
                    </a:cubicBezTo>
                    <a:cubicBezTo>
                      <a:pt x="254" y="280"/>
                      <a:pt x="228" y="276"/>
                      <a:pt x="214" y="276"/>
                    </a:cubicBezTo>
                    <a:cubicBezTo>
                      <a:pt x="198" y="276"/>
                      <a:pt x="195" y="283"/>
                      <a:pt x="185" y="286"/>
                    </a:cubicBezTo>
                    <a:cubicBezTo>
                      <a:pt x="163" y="293"/>
                      <a:pt x="135" y="285"/>
                      <a:pt x="131" y="308"/>
                    </a:cubicBezTo>
                    <a:cubicBezTo>
                      <a:pt x="122" y="309"/>
                      <a:pt x="115" y="311"/>
                      <a:pt x="105" y="311"/>
                    </a:cubicBezTo>
                    <a:cubicBezTo>
                      <a:pt x="98" y="307"/>
                      <a:pt x="98" y="311"/>
                      <a:pt x="93" y="311"/>
                    </a:cubicBezTo>
                    <a:cubicBezTo>
                      <a:pt x="77" y="311"/>
                      <a:pt x="71" y="326"/>
                      <a:pt x="51" y="326"/>
                    </a:cubicBezTo>
                    <a:cubicBezTo>
                      <a:pt x="43" y="326"/>
                      <a:pt x="22" y="316"/>
                      <a:pt x="22" y="310"/>
                    </a:cubicBezTo>
                    <a:cubicBezTo>
                      <a:pt x="22" y="303"/>
                      <a:pt x="32" y="300"/>
                      <a:pt x="32" y="290"/>
                    </a:cubicBezTo>
                    <a:cubicBezTo>
                      <a:pt x="32" y="277"/>
                      <a:pt x="26" y="270"/>
                      <a:pt x="23" y="262"/>
                    </a:cubicBezTo>
                    <a:cubicBezTo>
                      <a:pt x="18" y="243"/>
                      <a:pt x="17" y="237"/>
                      <a:pt x="11" y="220"/>
                    </a:cubicBezTo>
                    <a:cubicBezTo>
                      <a:pt x="9" y="213"/>
                      <a:pt x="0" y="211"/>
                      <a:pt x="2" y="204"/>
                    </a:cubicBezTo>
                    <a:cubicBezTo>
                      <a:pt x="3" y="202"/>
                      <a:pt x="3" y="201"/>
                      <a:pt x="5" y="198"/>
                    </a:cubicBezTo>
                    <a:cubicBezTo>
                      <a:pt x="6" y="201"/>
                      <a:pt x="7" y="203"/>
                      <a:pt x="9" y="204"/>
                    </a:cubicBezTo>
                    <a:cubicBezTo>
                      <a:pt x="10" y="202"/>
                      <a:pt x="9" y="201"/>
                      <a:pt x="9" y="198"/>
                    </a:cubicBezTo>
                    <a:cubicBezTo>
                      <a:pt x="9" y="192"/>
                      <a:pt x="3" y="187"/>
                      <a:pt x="3" y="176"/>
                    </a:cubicBezTo>
                    <a:cubicBezTo>
                      <a:pt x="3" y="162"/>
                      <a:pt x="3" y="161"/>
                      <a:pt x="3" y="150"/>
                    </a:cubicBezTo>
                    <a:cubicBezTo>
                      <a:pt x="3" y="146"/>
                      <a:pt x="7" y="146"/>
                      <a:pt x="8" y="145"/>
                    </a:cubicBezTo>
                    <a:cubicBezTo>
                      <a:pt x="9" y="146"/>
                      <a:pt x="9" y="148"/>
                      <a:pt x="9" y="149"/>
                    </a:cubicBezTo>
                    <a:cubicBezTo>
                      <a:pt x="17" y="148"/>
                      <a:pt x="27" y="137"/>
                      <a:pt x="32" y="132"/>
                    </a:cubicBezTo>
                    <a:cubicBezTo>
                      <a:pt x="37" y="127"/>
                      <a:pt x="53" y="126"/>
                      <a:pt x="62" y="125"/>
                    </a:cubicBezTo>
                    <a:cubicBezTo>
                      <a:pt x="78" y="122"/>
                      <a:pt x="114" y="110"/>
                      <a:pt x="114" y="95"/>
                    </a:cubicBezTo>
                    <a:cubicBezTo>
                      <a:pt x="114" y="92"/>
                      <a:pt x="114" y="90"/>
                      <a:pt x="114" y="87"/>
                    </a:cubicBezTo>
                    <a:cubicBezTo>
                      <a:pt x="114" y="83"/>
                      <a:pt x="115" y="79"/>
                      <a:pt x="119" y="76"/>
                    </a:cubicBezTo>
                    <a:cubicBezTo>
                      <a:pt x="122" y="80"/>
                      <a:pt x="124" y="82"/>
                      <a:pt x="126" y="85"/>
                    </a:cubicBezTo>
                    <a:cubicBezTo>
                      <a:pt x="131" y="82"/>
                      <a:pt x="129" y="75"/>
                      <a:pt x="131" y="71"/>
                    </a:cubicBezTo>
                    <a:cubicBezTo>
                      <a:pt x="134" y="72"/>
                      <a:pt x="137" y="74"/>
                      <a:pt x="140" y="74"/>
                    </a:cubicBezTo>
                    <a:cubicBezTo>
                      <a:pt x="140" y="62"/>
                      <a:pt x="149" y="60"/>
                      <a:pt x="150" y="50"/>
                    </a:cubicBezTo>
                    <a:cubicBezTo>
                      <a:pt x="162" y="50"/>
                      <a:pt x="164" y="41"/>
                      <a:pt x="173" y="41"/>
                    </a:cubicBezTo>
                    <a:cubicBezTo>
                      <a:pt x="181" y="41"/>
                      <a:pt x="186" y="50"/>
                      <a:pt x="187" y="58"/>
                    </a:cubicBezTo>
                    <a:cubicBezTo>
                      <a:pt x="189" y="55"/>
                      <a:pt x="192" y="53"/>
                      <a:pt x="196" y="53"/>
                    </a:cubicBezTo>
                    <a:cubicBezTo>
                      <a:pt x="198" y="53"/>
                      <a:pt x="202" y="56"/>
                      <a:pt x="203" y="56"/>
                    </a:cubicBezTo>
                    <a:cubicBezTo>
                      <a:pt x="205" y="52"/>
                      <a:pt x="204" y="49"/>
                      <a:pt x="204" y="45"/>
                    </a:cubicBezTo>
                    <a:cubicBezTo>
                      <a:pt x="204" y="39"/>
                      <a:pt x="211" y="36"/>
                      <a:pt x="211" y="30"/>
                    </a:cubicBezTo>
                    <a:cubicBezTo>
                      <a:pt x="211" y="24"/>
                      <a:pt x="228" y="20"/>
                      <a:pt x="236" y="20"/>
                    </a:cubicBezTo>
                    <a:cubicBezTo>
                      <a:pt x="239" y="20"/>
                      <a:pt x="243" y="17"/>
                      <a:pt x="244" y="17"/>
                    </a:cubicBezTo>
                    <a:cubicBezTo>
                      <a:pt x="241" y="13"/>
                      <a:pt x="237" y="11"/>
                      <a:pt x="236" y="7"/>
                    </a:cubicBezTo>
                    <a:cubicBezTo>
                      <a:pt x="251" y="13"/>
                      <a:pt x="260" y="19"/>
                      <a:pt x="276" y="19"/>
                    </a:cubicBezTo>
                    <a:cubicBezTo>
                      <a:pt x="281" y="19"/>
                      <a:pt x="283" y="15"/>
                      <a:pt x="288" y="15"/>
                    </a:cubicBezTo>
                    <a:cubicBezTo>
                      <a:pt x="291" y="15"/>
                      <a:pt x="297" y="20"/>
                      <a:pt x="297" y="23"/>
                    </a:cubicBezTo>
                    <a:cubicBezTo>
                      <a:pt x="297" y="29"/>
                      <a:pt x="290" y="30"/>
                      <a:pt x="287" y="32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1" y="58"/>
                      <a:pt x="288" y="57"/>
                      <a:pt x="290" y="59"/>
                    </a:cubicBezTo>
                    <a:cubicBezTo>
                      <a:pt x="293" y="60"/>
                      <a:pt x="293" y="67"/>
                      <a:pt x="295" y="68"/>
                    </a:cubicBezTo>
                    <a:cubicBezTo>
                      <a:pt x="306" y="72"/>
                      <a:pt x="313" y="74"/>
                      <a:pt x="324" y="79"/>
                    </a:cubicBezTo>
                    <a:cubicBezTo>
                      <a:pt x="330" y="81"/>
                      <a:pt x="333" y="90"/>
                      <a:pt x="341" y="90"/>
                    </a:cubicBezTo>
                    <a:cubicBezTo>
                      <a:pt x="355" y="90"/>
                      <a:pt x="357" y="64"/>
                      <a:pt x="359" y="54"/>
                    </a:cubicBezTo>
                    <a:cubicBezTo>
                      <a:pt x="359" y="15"/>
                      <a:pt x="359" y="15"/>
                      <a:pt x="359" y="15"/>
                    </a:cubicBezTo>
                    <a:cubicBezTo>
                      <a:pt x="366" y="9"/>
                      <a:pt x="364" y="4"/>
                      <a:pt x="372" y="0"/>
                    </a:cubicBezTo>
                    <a:cubicBezTo>
                      <a:pt x="373" y="11"/>
                      <a:pt x="379" y="19"/>
                      <a:pt x="381" y="28"/>
                    </a:cubicBezTo>
                    <a:cubicBezTo>
                      <a:pt x="383" y="34"/>
                      <a:pt x="381" y="42"/>
                      <a:pt x="386" y="45"/>
                    </a:cubicBezTo>
                    <a:cubicBezTo>
                      <a:pt x="390" y="47"/>
                      <a:pt x="399" y="49"/>
                      <a:pt x="400" y="50"/>
                    </a:cubicBezTo>
                    <a:cubicBezTo>
                      <a:pt x="406" y="54"/>
                      <a:pt x="406" y="68"/>
                      <a:pt x="408" y="75"/>
                    </a:cubicBezTo>
                    <a:cubicBezTo>
                      <a:pt x="412" y="87"/>
                      <a:pt x="415" y="93"/>
                      <a:pt x="419" y="104"/>
                    </a:cubicBezTo>
                    <a:cubicBezTo>
                      <a:pt x="422" y="114"/>
                      <a:pt x="441" y="118"/>
                      <a:pt x="449" y="126"/>
                    </a:cubicBezTo>
                    <a:cubicBezTo>
                      <a:pt x="454" y="131"/>
                      <a:pt x="455" y="139"/>
                      <a:pt x="457" y="146"/>
                    </a:cubicBezTo>
                    <a:cubicBezTo>
                      <a:pt x="459" y="151"/>
                      <a:pt x="466" y="151"/>
                      <a:pt x="471" y="151"/>
                    </a:cubicBezTo>
                    <a:cubicBezTo>
                      <a:pt x="471" y="169"/>
                      <a:pt x="488" y="176"/>
                      <a:pt x="497" y="185"/>
                    </a:cubicBezTo>
                    <a:lnTo>
                      <a:pt x="496" y="18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3" name="iśľïďê">
                <a:extLst>
                  <a:ext uri="{FF2B5EF4-FFF2-40B4-BE49-F238E27FC236}">
                    <a16:creationId xmlns:a16="http://schemas.microsoft.com/office/drawing/2014/main" id="{38E89708-4659-4598-9E59-415C7781A9F9}"/>
                  </a:ext>
                </a:extLst>
              </p:cNvPr>
              <p:cNvSpPr/>
              <p:nvPr/>
            </p:nvSpPr>
            <p:spPr bwMode="auto">
              <a:xfrm>
                <a:off x="11521983" y="4752197"/>
                <a:ext cx="119977" cy="118477"/>
              </a:xfrm>
              <a:custGeom>
                <a:avLst/>
                <a:gdLst/>
                <a:ahLst/>
                <a:cxnLst>
                  <a:cxn ang="0">
                    <a:pos x="58" y="26"/>
                  </a:cxn>
                  <a:cxn ang="0">
                    <a:pos x="59" y="22"/>
                  </a:cxn>
                  <a:cxn ang="0">
                    <a:pos x="67" y="17"/>
                  </a:cxn>
                  <a:cxn ang="0">
                    <a:pos x="67" y="14"/>
                  </a:cxn>
                  <a:cxn ang="0">
                    <a:pos x="78" y="0"/>
                  </a:cxn>
                  <a:cxn ang="0">
                    <a:pos x="81" y="4"/>
                  </a:cxn>
                  <a:cxn ang="0">
                    <a:pos x="83" y="10"/>
                  </a:cxn>
                  <a:cxn ang="0">
                    <a:pos x="90" y="6"/>
                  </a:cxn>
                  <a:cxn ang="0">
                    <a:pos x="94" y="8"/>
                  </a:cxn>
                  <a:cxn ang="0">
                    <a:pos x="96" y="15"/>
                  </a:cxn>
                  <a:cxn ang="0">
                    <a:pos x="79" y="37"/>
                  </a:cxn>
                  <a:cxn ang="0">
                    <a:pos x="79" y="50"/>
                  </a:cxn>
                  <a:cxn ang="0">
                    <a:pos x="63" y="53"/>
                  </a:cxn>
                  <a:cxn ang="0">
                    <a:pos x="49" y="84"/>
                  </a:cxn>
                  <a:cxn ang="0">
                    <a:pos x="32" y="94"/>
                  </a:cxn>
                  <a:cxn ang="0">
                    <a:pos x="23" y="92"/>
                  </a:cxn>
                  <a:cxn ang="0">
                    <a:pos x="3" y="83"/>
                  </a:cxn>
                  <a:cxn ang="0">
                    <a:pos x="0" y="81"/>
                  </a:cxn>
                  <a:cxn ang="0">
                    <a:pos x="18" y="57"/>
                  </a:cxn>
                  <a:cxn ang="0">
                    <a:pos x="25" y="51"/>
                  </a:cxn>
                  <a:cxn ang="0">
                    <a:pos x="50" y="37"/>
                  </a:cxn>
                  <a:cxn ang="0">
                    <a:pos x="58" y="26"/>
                  </a:cxn>
                </a:cxnLst>
                <a:rect l="0" t="0" r="r" b="b"/>
                <a:pathLst>
                  <a:path w="96" h="94">
                    <a:moveTo>
                      <a:pt x="58" y="26"/>
                    </a:moveTo>
                    <a:cubicBezTo>
                      <a:pt x="58" y="26"/>
                      <a:pt x="58" y="23"/>
                      <a:pt x="59" y="22"/>
                    </a:cubicBezTo>
                    <a:cubicBezTo>
                      <a:pt x="60" y="18"/>
                      <a:pt x="63" y="17"/>
                      <a:pt x="67" y="17"/>
                    </a:cubicBezTo>
                    <a:cubicBezTo>
                      <a:pt x="67" y="16"/>
                      <a:pt x="67" y="15"/>
                      <a:pt x="67" y="14"/>
                    </a:cubicBezTo>
                    <a:cubicBezTo>
                      <a:pt x="67" y="8"/>
                      <a:pt x="74" y="2"/>
                      <a:pt x="78" y="0"/>
                    </a:cubicBezTo>
                    <a:cubicBezTo>
                      <a:pt x="78" y="3"/>
                      <a:pt x="79" y="4"/>
                      <a:pt x="81" y="4"/>
                    </a:cubicBezTo>
                    <a:cubicBezTo>
                      <a:pt x="81" y="7"/>
                      <a:pt x="80" y="10"/>
                      <a:pt x="83" y="10"/>
                    </a:cubicBezTo>
                    <a:cubicBezTo>
                      <a:pt x="86" y="10"/>
                      <a:pt x="88" y="7"/>
                      <a:pt x="90" y="6"/>
                    </a:cubicBezTo>
                    <a:cubicBezTo>
                      <a:pt x="91" y="8"/>
                      <a:pt x="92" y="8"/>
                      <a:pt x="94" y="8"/>
                    </a:cubicBezTo>
                    <a:cubicBezTo>
                      <a:pt x="94" y="12"/>
                      <a:pt x="94" y="14"/>
                      <a:pt x="96" y="15"/>
                    </a:cubicBezTo>
                    <a:cubicBezTo>
                      <a:pt x="95" y="21"/>
                      <a:pt x="86" y="37"/>
                      <a:pt x="79" y="37"/>
                    </a:cubicBezTo>
                    <a:cubicBezTo>
                      <a:pt x="78" y="43"/>
                      <a:pt x="80" y="45"/>
                      <a:pt x="79" y="50"/>
                    </a:cubicBezTo>
                    <a:cubicBezTo>
                      <a:pt x="77" y="50"/>
                      <a:pt x="66" y="53"/>
                      <a:pt x="63" y="53"/>
                    </a:cubicBezTo>
                    <a:cubicBezTo>
                      <a:pt x="61" y="58"/>
                      <a:pt x="49" y="84"/>
                      <a:pt x="49" y="84"/>
                    </a:cubicBezTo>
                    <a:cubicBezTo>
                      <a:pt x="45" y="88"/>
                      <a:pt x="37" y="94"/>
                      <a:pt x="32" y="94"/>
                    </a:cubicBezTo>
                    <a:cubicBezTo>
                      <a:pt x="30" y="94"/>
                      <a:pt x="25" y="92"/>
                      <a:pt x="23" y="92"/>
                    </a:cubicBezTo>
                    <a:cubicBezTo>
                      <a:pt x="20" y="92"/>
                      <a:pt x="3" y="85"/>
                      <a:pt x="3" y="83"/>
                    </a:cubicBezTo>
                    <a:cubicBezTo>
                      <a:pt x="2" y="83"/>
                      <a:pt x="0" y="82"/>
                      <a:pt x="0" y="81"/>
                    </a:cubicBezTo>
                    <a:cubicBezTo>
                      <a:pt x="0" y="70"/>
                      <a:pt x="14" y="64"/>
                      <a:pt x="18" y="57"/>
                    </a:cubicBezTo>
                    <a:cubicBezTo>
                      <a:pt x="20" y="54"/>
                      <a:pt x="22" y="51"/>
                      <a:pt x="25" y="51"/>
                    </a:cubicBezTo>
                    <a:cubicBezTo>
                      <a:pt x="36" y="51"/>
                      <a:pt x="42" y="40"/>
                      <a:pt x="50" y="37"/>
                    </a:cubicBezTo>
                    <a:cubicBezTo>
                      <a:pt x="52" y="36"/>
                      <a:pt x="58" y="26"/>
                      <a:pt x="58" y="2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4" name="ïṩ1íḋê">
                <a:extLst>
                  <a:ext uri="{FF2B5EF4-FFF2-40B4-BE49-F238E27FC236}">
                    <a16:creationId xmlns:a16="http://schemas.microsoft.com/office/drawing/2014/main" id="{A4916D9E-4695-4BA7-BAD2-C957E0232A4F}"/>
                  </a:ext>
                </a:extLst>
              </p:cNvPr>
              <p:cNvSpPr/>
              <p:nvPr/>
            </p:nvSpPr>
            <p:spPr bwMode="auto">
              <a:xfrm>
                <a:off x="11620964" y="4636719"/>
                <a:ext cx="88484" cy="131974"/>
              </a:xfrm>
              <a:custGeom>
                <a:avLst/>
                <a:gdLst/>
                <a:ahLst/>
                <a:cxnLst>
                  <a:cxn ang="0">
                    <a:pos x="22" y="40"/>
                  </a:cxn>
                  <a:cxn ang="0">
                    <a:pos x="17" y="31"/>
                  </a:cxn>
                  <a:cxn ang="0">
                    <a:pos x="19" y="27"/>
                  </a:cxn>
                  <a:cxn ang="0">
                    <a:pos x="0" y="0"/>
                  </a:cxn>
                  <a:cxn ang="0">
                    <a:pos x="16" y="12"/>
                  </a:cxn>
                  <a:cxn ang="0">
                    <a:pos x="22" y="19"/>
                  </a:cxn>
                  <a:cxn ang="0">
                    <a:pos x="20" y="22"/>
                  </a:cxn>
                  <a:cxn ang="0">
                    <a:pos x="27" y="37"/>
                  </a:cxn>
                  <a:cxn ang="0">
                    <a:pos x="30" y="37"/>
                  </a:cxn>
                  <a:cxn ang="0">
                    <a:pos x="34" y="32"/>
                  </a:cxn>
                  <a:cxn ang="0">
                    <a:pos x="37" y="32"/>
                  </a:cxn>
                  <a:cxn ang="0">
                    <a:pos x="53" y="50"/>
                  </a:cxn>
                  <a:cxn ang="0">
                    <a:pos x="68" y="46"/>
                  </a:cxn>
                  <a:cxn ang="0">
                    <a:pos x="71" y="48"/>
                  </a:cxn>
                  <a:cxn ang="0">
                    <a:pos x="63" y="71"/>
                  </a:cxn>
                  <a:cxn ang="0">
                    <a:pos x="61" y="68"/>
                  </a:cxn>
                  <a:cxn ang="0">
                    <a:pos x="60" y="70"/>
                  </a:cxn>
                  <a:cxn ang="0">
                    <a:pos x="51" y="75"/>
                  </a:cxn>
                  <a:cxn ang="0">
                    <a:pos x="52" y="80"/>
                  </a:cxn>
                  <a:cxn ang="0">
                    <a:pos x="46" y="89"/>
                  </a:cxn>
                  <a:cxn ang="0">
                    <a:pos x="30" y="104"/>
                  </a:cxn>
                  <a:cxn ang="0">
                    <a:pos x="23" y="98"/>
                  </a:cxn>
                  <a:cxn ang="0">
                    <a:pos x="29" y="86"/>
                  </a:cxn>
                  <a:cxn ang="0">
                    <a:pos x="12" y="72"/>
                  </a:cxn>
                  <a:cxn ang="0">
                    <a:pos x="19" y="65"/>
                  </a:cxn>
                  <a:cxn ang="0">
                    <a:pos x="24" y="48"/>
                  </a:cxn>
                  <a:cxn ang="0">
                    <a:pos x="22" y="38"/>
                  </a:cxn>
                  <a:cxn ang="0">
                    <a:pos x="22" y="38"/>
                  </a:cxn>
                  <a:cxn ang="0">
                    <a:pos x="22" y="40"/>
                  </a:cxn>
                </a:cxnLst>
                <a:rect l="0" t="0" r="r" b="b"/>
                <a:pathLst>
                  <a:path w="71" h="104">
                    <a:moveTo>
                      <a:pt x="22" y="40"/>
                    </a:moveTo>
                    <a:cubicBezTo>
                      <a:pt x="21" y="36"/>
                      <a:pt x="17" y="35"/>
                      <a:pt x="17" y="31"/>
                    </a:cubicBezTo>
                    <a:cubicBezTo>
                      <a:pt x="17" y="30"/>
                      <a:pt x="18" y="28"/>
                      <a:pt x="19" y="27"/>
                    </a:cubicBezTo>
                    <a:cubicBezTo>
                      <a:pt x="8" y="25"/>
                      <a:pt x="2" y="11"/>
                      <a:pt x="0" y="0"/>
                    </a:cubicBezTo>
                    <a:cubicBezTo>
                      <a:pt x="4" y="7"/>
                      <a:pt x="12" y="8"/>
                      <a:pt x="16" y="12"/>
                    </a:cubicBezTo>
                    <a:cubicBezTo>
                      <a:pt x="19" y="15"/>
                      <a:pt x="19" y="18"/>
                      <a:pt x="22" y="19"/>
                    </a:cubicBezTo>
                    <a:cubicBezTo>
                      <a:pt x="21" y="21"/>
                      <a:pt x="20" y="21"/>
                      <a:pt x="20" y="22"/>
                    </a:cubicBezTo>
                    <a:cubicBezTo>
                      <a:pt x="20" y="25"/>
                      <a:pt x="25" y="34"/>
                      <a:pt x="27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4"/>
                      <a:pt x="32" y="32"/>
                      <a:pt x="34" y="32"/>
                    </a:cubicBezTo>
                    <a:cubicBezTo>
                      <a:pt x="35" y="32"/>
                      <a:pt x="36" y="32"/>
                      <a:pt x="37" y="32"/>
                    </a:cubicBezTo>
                    <a:cubicBezTo>
                      <a:pt x="37" y="44"/>
                      <a:pt x="42" y="50"/>
                      <a:pt x="53" y="50"/>
                    </a:cubicBezTo>
                    <a:cubicBezTo>
                      <a:pt x="61" y="50"/>
                      <a:pt x="61" y="46"/>
                      <a:pt x="68" y="46"/>
                    </a:cubicBezTo>
                    <a:cubicBezTo>
                      <a:pt x="69" y="46"/>
                      <a:pt x="71" y="47"/>
                      <a:pt x="71" y="48"/>
                    </a:cubicBezTo>
                    <a:cubicBezTo>
                      <a:pt x="65" y="55"/>
                      <a:pt x="67" y="64"/>
                      <a:pt x="63" y="71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0" y="68"/>
                      <a:pt x="60" y="70"/>
                      <a:pt x="60" y="70"/>
                    </a:cubicBezTo>
                    <a:cubicBezTo>
                      <a:pt x="55" y="71"/>
                      <a:pt x="51" y="72"/>
                      <a:pt x="51" y="75"/>
                    </a:cubicBezTo>
                    <a:cubicBezTo>
                      <a:pt x="51" y="77"/>
                      <a:pt x="52" y="78"/>
                      <a:pt x="52" y="80"/>
                    </a:cubicBezTo>
                    <a:cubicBezTo>
                      <a:pt x="52" y="83"/>
                      <a:pt x="47" y="87"/>
                      <a:pt x="46" y="89"/>
                    </a:cubicBezTo>
                    <a:cubicBezTo>
                      <a:pt x="42" y="95"/>
                      <a:pt x="39" y="104"/>
                      <a:pt x="30" y="104"/>
                    </a:cubicBezTo>
                    <a:cubicBezTo>
                      <a:pt x="26" y="104"/>
                      <a:pt x="23" y="102"/>
                      <a:pt x="23" y="98"/>
                    </a:cubicBezTo>
                    <a:cubicBezTo>
                      <a:pt x="23" y="93"/>
                      <a:pt x="29" y="91"/>
                      <a:pt x="29" y="86"/>
                    </a:cubicBezTo>
                    <a:cubicBezTo>
                      <a:pt x="29" y="77"/>
                      <a:pt x="12" y="80"/>
                      <a:pt x="12" y="72"/>
                    </a:cubicBezTo>
                    <a:cubicBezTo>
                      <a:pt x="12" y="68"/>
                      <a:pt x="16" y="67"/>
                      <a:pt x="19" y="65"/>
                    </a:cubicBezTo>
                    <a:cubicBezTo>
                      <a:pt x="23" y="61"/>
                      <a:pt x="24" y="55"/>
                      <a:pt x="24" y="48"/>
                    </a:cubicBezTo>
                    <a:cubicBezTo>
                      <a:pt x="24" y="44"/>
                      <a:pt x="22" y="40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lnTo>
                      <a:pt x="22" y="4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5" name="ïṧļîḓe">
                <a:extLst>
                  <a:ext uri="{FF2B5EF4-FFF2-40B4-BE49-F238E27FC236}">
                    <a16:creationId xmlns:a16="http://schemas.microsoft.com/office/drawing/2014/main" id="{5AADD164-BD6F-4DE4-BD3F-CF576F0109B7}"/>
                  </a:ext>
                </a:extLst>
              </p:cNvPr>
              <p:cNvSpPr/>
              <p:nvPr/>
            </p:nvSpPr>
            <p:spPr bwMode="auto">
              <a:xfrm>
                <a:off x="11345017" y="4737200"/>
                <a:ext cx="5999" cy="899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4" y="7"/>
                  </a:cxn>
                  <a:cxn ang="0">
                    <a:pos x="0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7">
                    <a:moveTo>
                      <a:pt x="5" y="0"/>
                    </a:moveTo>
                    <a:cubicBezTo>
                      <a:pt x="5" y="4"/>
                      <a:pt x="4" y="5"/>
                      <a:pt x="4" y="7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6" name="ïšļïḓé">
                <a:extLst>
                  <a:ext uri="{FF2B5EF4-FFF2-40B4-BE49-F238E27FC236}">
                    <a16:creationId xmlns:a16="http://schemas.microsoft.com/office/drawing/2014/main" id="{ADE06FFE-0661-4A14-A5EA-2E9D5CFB2F1A}"/>
                  </a:ext>
                </a:extLst>
              </p:cNvPr>
              <p:cNvSpPr/>
              <p:nvPr/>
            </p:nvSpPr>
            <p:spPr bwMode="auto">
              <a:xfrm>
                <a:off x="11163551" y="4659215"/>
                <a:ext cx="20996" cy="10498"/>
              </a:xfrm>
              <a:custGeom>
                <a:avLst/>
                <a:gdLst/>
                <a:ahLst/>
                <a:cxnLst>
                  <a:cxn ang="0">
                    <a:pos x="16" y="4"/>
                  </a:cxn>
                  <a:cxn ang="0">
                    <a:pos x="0" y="4"/>
                  </a:cxn>
                  <a:cxn ang="0">
                    <a:pos x="16" y="4"/>
                  </a:cxn>
                </a:cxnLst>
                <a:rect l="0" t="0" r="r" b="b"/>
                <a:pathLst>
                  <a:path w="16" h="8">
                    <a:moveTo>
                      <a:pt x="16" y="4"/>
                    </a:moveTo>
                    <a:cubicBezTo>
                      <a:pt x="11" y="7"/>
                      <a:pt x="4" y="8"/>
                      <a:pt x="0" y="4"/>
                    </a:cubicBezTo>
                    <a:cubicBezTo>
                      <a:pt x="9" y="0"/>
                      <a:pt x="10" y="0"/>
                      <a:pt x="16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7" name="iṥļïḑé">
                <a:extLst>
                  <a:ext uri="{FF2B5EF4-FFF2-40B4-BE49-F238E27FC236}">
                    <a16:creationId xmlns:a16="http://schemas.microsoft.com/office/drawing/2014/main" id="{20CB2AD9-2933-46CC-A80F-00C426D9830A}"/>
                  </a:ext>
                </a:extLst>
              </p:cNvPr>
              <p:cNvSpPr/>
              <p:nvPr/>
            </p:nvSpPr>
            <p:spPr bwMode="auto">
              <a:xfrm>
                <a:off x="11061571" y="4248296"/>
                <a:ext cx="20996" cy="8998"/>
              </a:xfrm>
              <a:custGeom>
                <a:avLst/>
                <a:gdLst/>
                <a:ahLst/>
                <a:cxnLst>
                  <a:cxn ang="0">
                    <a:pos x="17" y="1"/>
                  </a:cxn>
                  <a:cxn ang="0">
                    <a:pos x="17" y="7"/>
                  </a:cxn>
                  <a:cxn ang="0">
                    <a:pos x="13" y="7"/>
                  </a:cxn>
                  <a:cxn ang="0">
                    <a:pos x="0" y="3"/>
                  </a:cxn>
                  <a:cxn ang="0">
                    <a:pos x="17" y="1"/>
                  </a:cxn>
                </a:cxnLst>
                <a:rect l="0" t="0" r="r" b="b"/>
                <a:pathLst>
                  <a:path w="17" h="7">
                    <a:moveTo>
                      <a:pt x="17" y="1"/>
                    </a:move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4" y="7"/>
                      <a:pt x="13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8" y="1"/>
                      <a:pt x="11" y="0"/>
                      <a:pt x="17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8" name="íślîḓe">
                <a:extLst>
                  <a:ext uri="{FF2B5EF4-FFF2-40B4-BE49-F238E27FC236}">
                    <a16:creationId xmlns:a16="http://schemas.microsoft.com/office/drawing/2014/main" id="{302F9BEE-0245-40E0-8C58-2FC2B6433410}"/>
                  </a:ext>
                </a:extLst>
              </p:cNvPr>
              <p:cNvSpPr/>
              <p:nvPr/>
            </p:nvSpPr>
            <p:spPr bwMode="auto">
              <a:xfrm>
                <a:off x="9419374" y="3361980"/>
                <a:ext cx="587887" cy="508402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9" name="îśḷîḑê">
                <a:extLst>
                  <a:ext uri="{FF2B5EF4-FFF2-40B4-BE49-F238E27FC236}">
                    <a16:creationId xmlns:a16="http://schemas.microsoft.com/office/drawing/2014/main" id="{210461A5-FD81-4376-95C2-4B11CF28B0A8}"/>
                  </a:ext>
                </a:extLst>
              </p:cNvPr>
              <p:cNvSpPr/>
              <p:nvPr/>
            </p:nvSpPr>
            <p:spPr bwMode="auto">
              <a:xfrm>
                <a:off x="10265211" y="3916872"/>
                <a:ext cx="31494" cy="59988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0" name="íšlîďè">
                <a:extLst>
                  <a:ext uri="{FF2B5EF4-FFF2-40B4-BE49-F238E27FC236}">
                    <a16:creationId xmlns:a16="http://schemas.microsoft.com/office/drawing/2014/main" id="{D5EA4018-173B-4664-8894-56048EA587AE}"/>
                  </a:ext>
                </a:extLst>
              </p:cNvPr>
              <p:cNvSpPr/>
              <p:nvPr/>
            </p:nvSpPr>
            <p:spPr bwMode="auto">
              <a:xfrm>
                <a:off x="9966768" y="3426468"/>
                <a:ext cx="640377" cy="514400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1" name="íṩľîḓe">
                <a:extLst>
                  <a:ext uri="{FF2B5EF4-FFF2-40B4-BE49-F238E27FC236}">
                    <a16:creationId xmlns:a16="http://schemas.microsoft.com/office/drawing/2014/main" id="{7BB400F2-DA35-45C4-9B60-94CB499FDD0A}"/>
                  </a:ext>
                </a:extLst>
              </p:cNvPr>
              <p:cNvSpPr/>
              <p:nvPr/>
            </p:nvSpPr>
            <p:spPr bwMode="auto">
              <a:xfrm>
                <a:off x="10512663" y="3979860"/>
                <a:ext cx="167968" cy="181465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2" name="î$ļïḑè">
                <a:extLst>
                  <a:ext uri="{FF2B5EF4-FFF2-40B4-BE49-F238E27FC236}">
                    <a16:creationId xmlns:a16="http://schemas.microsoft.com/office/drawing/2014/main" id="{DAC536A3-63CF-4896-B2B8-0D92D8B6F567}"/>
                  </a:ext>
                </a:extLst>
              </p:cNvPr>
              <p:cNvSpPr/>
              <p:nvPr/>
            </p:nvSpPr>
            <p:spPr bwMode="auto">
              <a:xfrm>
                <a:off x="10728622" y="3957364"/>
                <a:ext cx="160470" cy="178466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3" name="íşḻîde">
                <a:extLst>
                  <a:ext uri="{FF2B5EF4-FFF2-40B4-BE49-F238E27FC236}">
                    <a16:creationId xmlns:a16="http://schemas.microsoft.com/office/drawing/2014/main" id="{736147C6-1CF3-4AA0-8C69-E6675CABB74D}"/>
                  </a:ext>
                </a:extLst>
              </p:cNvPr>
              <p:cNvSpPr/>
              <p:nvPr/>
            </p:nvSpPr>
            <p:spPr bwMode="auto">
              <a:xfrm>
                <a:off x="10883093" y="4042847"/>
                <a:ext cx="100481" cy="116977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4" name="îṡ1íďè">
                <a:extLst>
                  <a:ext uri="{FF2B5EF4-FFF2-40B4-BE49-F238E27FC236}">
                    <a16:creationId xmlns:a16="http://schemas.microsoft.com/office/drawing/2014/main" id="{7EAB2130-1ACE-4C25-96F0-E407B17E279B}"/>
                  </a:ext>
                </a:extLst>
              </p:cNvPr>
              <p:cNvSpPr/>
              <p:nvPr/>
            </p:nvSpPr>
            <p:spPr bwMode="auto">
              <a:xfrm>
                <a:off x="10673133" y="4161325"/>
                <a:ext cx="161969" cy="46491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5" name="í$lîḑê">
                <a:extLst>
                  <a:ext uri="{FF2B5EF4-FFF2-40B4-BE49-F238E27FC236}">
                    <a16:creationId xmlns:a16="http://schemas.microsoft.com/office/drawing/2014/main" id="{D4176156-877B-43C8-B3F3-4A3598EB5AFB}"/>
                  </a:ext>
                </a:extLst>
              </p:cNvPr>
              <p:cNvSpPr/>
              <p:nvPr/>
            </p:nvSpPr>
            <p:spPr bwMode="auto">
              <a:xfrm>
                <a:off x="10901089" y="4198817"/>
                <a:ext cx="49491" cy="11998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6" name="íṣļíḑe">
                <a:extLst>
                  <a:ext uri="{FF2B5EF4-FFF2-40B4-BE49-F238E27FC236}">
                    <a16:creationId xmlns:a16="http://schemas.microsoft.com/office/drawing/2014/main" id="{C6897B25-42BF-4830-831C-DD7B1637C74E}"/>
                  </a:ext>
                </a:extLst>
              </p:cNvPr>
              <p:cNvSpPr/>
              <p:nvPr/>
            </p:nvSpPr>
            <p:spPr bwMode="auto">
              <a:xfrm>
                <a:off x="10853098" y="4201816"/>
                <a:ext cx="34494" cy="11998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7" name="iŝľiďé">
                <a:extLst>
                  <a:ext uri="{FF2B5EF4-FFF2-40B4-BE49-F238E27FC236}">
                    <a16:creationId xmlns:a16="http://schemas.microsoft.com/office/drawing/2014/main" id="{C5835DC5-AE22-4B06-89E9-C2029F8DAFB4}"/>
                  </a:ext>
                </a:extLst>
              </p:cNvPr>
              <p:cNvSpPr/>
              <p:nvPr/>
            </p:nvSpPr>
            <p:spPr bwMode="auto">
              <a:xfrm>
                <a:off x="10889092" y="4215314"/>
                <a:ext cx="25496" cy="17996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8" name="îṧļíḋé">
                <a:extLst>
                  <a:ext uri="{FF2B5EF4-FFF2-40B4-BE49-F238E27FC236}">
                    <a16:creationId xmlns:a16="http://schemas.microsoft.com/office/drawing/2014/main" id="{5EA6E39C-234C-47BD-A874-66AAD673C9B6}"/>
                  </a:ext>
                </a:extLst>
              </p:cNvPr>
              <p:cNvSpPr/>
              <p:nvPr/>
            </p:nvSpPr>
            <p:spPr bwMode="auto">
              <a:xfrm>
                <a:off x="10841101" y="4200317"/>
                <a:ext cx="10498" cy="1049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49" name="iṧḷiḓé">
                <a:extLst>
                  <a:ext uri="{FF2B5EF4-FFF2-40B4-BE49-F238E27FC236}">
                    <a16:creationId xmlns:a16="http://schemas.microsoft.com/office/drawing/2014/main" id="{8F135761-2A65-492B-8B3F-99A7885D3A44}"/>
                  </a:ext>
                </a:extLst>
              </p:cNvPr>
              <p:cNvSpPr/>
              <p:nvPr/>
            </p:nvSpPr>
            <p:spPr bwMode="auto">
              <a:xfrm>
                <a:off x="10959578" y="4201816"/>
                <a:ext cx="55490" cy="32994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0" name="iṧľïḋé">
                <a:extLst>
                  <a:ext uri="{FF2B5EF4-FFF2-40B4-BE49-F238E27FC236}">
                    <a16:creationId xmlns:a16="http://schemas.microsoft.com/office/drawing/2014/main" id="{5CB012B5-0B42-4340-9CF6-FA91C36194CF}"/>
                  </a:ext>
                </a:extLst>
              </p:cNvPr>
              <p:cNvSpPr/>
              <p:nvPr/>
            </p:nvSpPr>
            <p:spPr bwMode="auto">
              <a:xfrm>
                <a:off x="10998570" y="4113334"/>
                <a:ext cx="16497" cy="17996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1" name="ïSļïḑe">
                <a:extLst>
                  <a:ext uri="{FF2B5EF4-FFF2-40B4-BE49-F238E27FC236}">
                    <a16:creationId xmlns:a16="http://schemas.microsoft.com/office/drawing/2014/main" id="{56522066-3D6C-466F-8966-8CDBDC840187}"/>
                  </a:ext>
                </a:extLst>
              </p:cNvPr>
              <p:cNvSpPr/>
              <p:nvPr/>
            </p:nvSpPr>
            <p:spPr bwMode="auto">
              <a:xfrm>
                <a:off x="11027065" y="4114833"/>
                <a:ext cx="44991" cy="1349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2" name="ïSľîḑè">
                <a:extLst>
                  <a:ext uri="{FF2B5EF4-FFF2-40B4-BE49-F238E27FC236}">
                    <a16:creationId xmlns:a16="http://schemas.microsoft.com/office/drawing/2014/main" id="{959F033A-5EC7-4209-BB72-0A2652D57E2E}"/>
                  </a:ext>
                </a:extLst>
              </p:cNvPr>
              <p:cNvSpPr/>
              <p:nvPr/>
            </p:nvSpPr>
            <p:spPr bwMode="auto">
              <a:xfrm>
                <a:off x="11021066" y="4032350"/>
                <a:ext cx="17997" cy="43492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3" name="îṥľîďe">
                <a:extLst>
                  <a:ext uri="{FF2B5EF4-FFF2-40B4-BE49-F238E27FC236}">
                    <a16:creationId xmlns:a16="http://schemas.microsoft.com/office/drawing/2014/main" id="{565D7872-A13D-4952-A60B-3B9892BC9881}"/>
                  </a:ext>
                </a:extLst>
              </p:cNvPr>
              <p:cNvSpPr/>
              <p:nvPr/>
            </p:nvSpPr>
            <p:spPr bwMode="auto">
              <a:xfrm>
                <a:off x="10937082" y="3912373"/>
                <a:ext cx="71986" cy="67487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4" name="ïS1îḍé">
                <a:extLst>
                  <a:ext uri="{FF2B5EF4-FFF2-40B4-BE49-F238E27FC236}">
                    <a16:creationId xmlns:a16="http://schemas.microsoft.com/office/drawing/2014/main" id="{A9020FD1-E459-4140-8CE9-2987349C9459}"/>
                  </a:ext>
                </a:extLst>
              </p:cNvPr>
              <p:cNvSpPr/>
              <p:nvPr/>
            </p:nvSpPr>
            <p:spPr bwMode="auto">
              <a:xfrm>
                <a:off x="10871095" y="3894377"/>
                <a:ext cx="34494" cy="37493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5" name="ïSḷïdé">
                <a:extLst>
                  <a:ext uri="{FF2B5EF4-FFF2-40B4-BE49-F238E27FC236}">
                    <a16:creationId xmlns:a16="http://schemas.microsoft.com/office/drawing/2014/main" id="{4DEF56CD-D01F-4F51-AE55-D95B4A4190CE}"/>
                  </a:ext>
                </a:extLst>
              </p:cNvPr>
              <p:cNvSpPr/>
              <p:nvPr/>
            </p:nvSpPr>
            <p:spPr bwMode="auto">
              <a:xfrm>
                <a:off x="10898090" y="3774400"/>
                <a:ext cx="67488" cy="95981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6" name="îSľïḋê">
                <a:extLst>
                  <a:ext uri="{FF2B5EF4-FFF2-40B4-BE49-F238E27FC236}">
                    <a16:creationId xmlns:a16="http://schemas.microsoft.com/office/drawing/2014/main" id="{1E8C62C0-E88F-4111-9941-21868E19EC07}"/>
                  </a:ext>
                </a:extLst>
              </p:cNvPr>
              <p:cNvSpPr/>
              <p:nvPr/>
            </p:nvSpPr>
            <p:spPr bwMode="auto">
              <a:xfrm>
                <a:off x="10968576" y="3870381"/>
                <a:ext cx="22496" cy="38992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7" name="ïŝ1îḍe">
                <a:extLst>
                  <a:ext uri="{FF2B5EF4-FFF2-40B4-BE49-F238E27FC236}">
                    <a16:creationId xmlns:a16="http://schemas.microsoft.com/office/drawing/2014/main" id="{343202A2-8330-4B29-BEB5-AD4327CC341B}"/>
                  </a:ext>
                </a:extLst>
              </p:cNvPr>
              <p:cNvSpPr/>
              <p:nvPr/>
            </p:nvSpPr>
            <p:spPr bwMode="auto">
              <a:xfrm>
                <a:off x="10935582" y="3880879"/>
                <a:ext cx="17997" cy="23995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8" name="iṩlíḓè">
                <a:extLst>
                  <a:ext uri="{FF2B5EF4-FFF2-40B4-BE49-F238E27FC236}">
                    <a16:creationId xmlns:a16="http://schemas.microsoft.com/office/drawing/2014/main" id="{09CBC91F-8BB6-40CF-9FA4-078029795CDC}"/>
                  </a:ext>
                </a:extLst>
              </p:cNvPr>
              <p:cNvSpPr/>
              <p:nvPr/>
            </p:nvSpPr>
            <p:spPr bwMode="auto">
              <a:xfrm>
                <a:off x="10944580" y="3895876"/>
                <a:ext cx="17997" cy="29994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59" name="íŝḻídè">
                <a:extLst>
                  <a:ext uri="{FF2B5EF4-FFF2-40B4-BE49-F238E27FC236}">
                    <a16:creationId xmlns:a16="http://schemas.microsoft.com/office/drawing/2014/main" id="{44254008-0C64-42E3-99D2-4929CD3D5101}"/>
                  </a:ext>
                </a:extLst>
              </p:cNvPr>
              <p:cNvSpPr/>
              <p:nvPr/>
            </p:nvSpPr>
            <p:spPr bwMode="auto">
              <a:xfrm>
                <a:off x="10961078" y="3897376"/>
                <a:ext cx="7499" cy="1949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0" name="îsļïḓé">
                <a:extLst>
                  <a:ext uri="{FF2B5EF4-FFF2-40B4-BE49-F238E27FC236}">
                    <a16:creationId xmlns:a16="http://schemas.microsoft.com/office/drawing/2014/main" id="{EB5F3C7F-F8A7-4616-9BD1-895848634BBE}"/>
                  </a:ext>
                </a:extLst>
              </p:cNvPr>
              <p:cNvSpPr/>
              <p:nvPr/>
            </p:nvSpPr>
            <p:spPr bwMode="auto">
              <a:xfrm>
                <a:off x="10965576" y="3909374"/>
                <a:ext cx="10498" cy="1049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1" name="işḻîdè">
                <a:extLst>
                  <a:ext uri="{FF2B5EF4-FFF2-40B4-BE49-F238E27FC236}">
                    <a16:creationId xmlns:a16="http://schemas.microsoft.com/office/drawing/2014/main" id="{B161399C-7C57-48E3-892F-4BF8EE9E023B}"/>
                  </a:ext>
                </a:extLst>
              </p:cNvPr>
              <p:cNvSpPr/>
              <p:nvPr/>
            </p:nvSpPr>
            <p:spPr bwMode="auto">
              <a:xfrm>
                <a:off x="10953579" y="3870381"/>
                <a:ext cx="11998" cy="16497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2" name="iṥlíḓe">
                <a:extLst>
                  <a:ext uri="{FF2B5EF4-FFF2-40B4-BE49-F238E27FC236}">
                    <a16:creationId xmlns:a16="http://schemas.microsoft.com/office/drawing/2014/main" id="{46E5C459-765B-46BF-A639-EED9BF63497F}"/>
                  </a:ext>
                </a:extLst>
              </p:cNvPr>
              <p:cNvSpPr/>
              <p:nvPr/>
            </p:nvSpPr>
            <p:spPr bwMode="auto">
              <a:xfrm>
                <a:off x="10911587" y="3855384"/>
                <a:ext cx="17997" cy="19497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3" name="i$ļïḑe">
                <a:extLst>
                  <a:ext uri="{FF2B5EF4-FFF2-40B4-BE49-F238E27FC236}">
                    <a16:creationId xmlns:a16="http://schemas.microsoft.com/office/drawing/2014/main" id="{8E18CAB4-9B0C-4DA0-9087-EEEEDAF94AFD}"/>
                  </a:ext>
                </a:extLst>
              </p:cNvPr>
              <p:cNvSpPr/>
              <p:nvPr/>
            </p:nvSpPr>
            <p:spPr bwMode="auto">
              <a:xfrm>
                <a:off x="10929583" y="3858384"/>
                <a:ext cx="5999" cy="15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4" name="íṥľîḑè">
                <a:extLst>
                  <a:ext uri="{FF2B5EF4-FFF2-40B4-BE49-F238E27FC236}">
                    <a16:creationId xmlns:a16="http://schemas.microsoft.com/office/drawing/2014/main" id="{CB987BA4-C05E-4258-8618-E3FBFB5A8013}"/>
                  </a:ext>
                </a:extLst>
              </p:cNvPr>
              <p:cNvSpPr/>
              <p:nvPr/>
            </p:nvSpPr>
            <p:spPr bwMode="auto">
              <a:xfrm>
                <a:off x="10902588" y="3658922"/>
                <a:ext cx="34494" cy="47991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5" name="ïṡḻiḍe">
                <a:extLst>
                  <a:ext uri="{FF2B5EF4-FFF2-40B4-BE49-F238E27FC236}">
                    <a16:creationId xmlns:a16="http://schemas.microsoft.com/office/drawing/2014/main" id="{51D086E3-587A-46A3-99EB-E3ED38942A2A}"/>
                  </a:ext>
                </a:extLst>
              </p:cNvPr>
              <p:cNvSpPr/>
              <p:nvPr/>
            </p:nvSpPr>
            <p:spPr bwMode="auto">
              <a:xfrm>
                <a:off x="10719624" y="3744406"/>
                <a:ext cx="38993" cy="32994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6" name="íšḻîḍè">
                <a:extLst>
                  <a:ext uri="{FF2B5EF4-FFF2-40B4-BE49-F238E27FC236}">
                    <a16:creationId xmlns:a16="http://schemas.microsoft.com/office/drawing/2014/main" id="{2EC28CC9-7482-42C1-B9CA-6FA450023B63}"/>
                  </a:ext>
                </a:extLst>
              </p:cNvPr>
              <p:cNvSpPr/>
              <p:nvPr/>
            </p:nvSpPr>
            <p:spPr bwMode="auto">
              <a:xfrm>
                <a:off x="10550157" y="3691916"/>
                <a:ext cx="184465" cy="353931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7" name="íṥľïḋe">
                <a:extLst>
                  <a:ext uri="{FF2B5EF4-FFF2-40B4-BE49-F238E27FC236}">
                    <a16:creationId xmlns:a16="http://schemas.microsoft.com/office/drawing/2014/main" id="{7747F683-D1C7-4DFF-BDEC-240322D0EE35}"/>
                  </a:ext>
                </a:extLst>
              </p:cNvPr>
              <p:cNvSpPr/>
              <p:nvPr/>
            </p:nvSpPr>
            <p:spPr bwMode="auto">
              <a:xfrm>
                <a:off x="10670134" y="4090838"/>
                <a:ext cx="25496" cy="23995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8" name="išḻîḋê">
                <a:extLst>
                  <a:ext uri="{FF2B5EF4-FFF2-40B4-BE49-F238E27FC236}">
                    <a16:creationId xmlns:a16="http://schemas.microsoft.com/office/drawing/2014/main" id="{06E4F2FD-A0DA-48B9-A7C0-A9018F61670C}"/>
                  </a:ext>
                </a:extLst>
              </p:cNvPr>
              <p:cNvSpPr/>
              <p:nvPr/>
            </p:nvSpPr>
            <p:spPr bwMode="auto">
              <a:xfrm>
                <a:off x="10709126" y="4108835"/>
                <a:ext cx="10498" cy="1049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69" name="îŝļîḑe">
                <a:extLst>
                  <a:ext uri="{FF2B5EF4-FFF2-40B4-BE49-F238E27FC236}">
                    <a16:creationId xmlns:a16="http://schemas.microsoft.com/office/drawing/2014/main" id="{3BB75CCD-A1BA-4BEF-8280-D1CDE6E56251}"/>
                  </a:ext>
                </a:extLst>
              </p:cNvPr>
              <p:cNvSpPr/>
              <p:nvPr/>
            </p:nvSpPr>
            <p:spPr bwMode="auto">
              <a:xfrm>
                <a:off x="10569652" y="4084839"/>
                <a:ext cx="8998" cy="14997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0" name="iŝľíḓé">
                <a:extLst>
                  <a:ext uri="{FF2B5EF4-FFF2-40B4-BE49-F238E27FC236}">
                    <a16:creationId xmlns:a16="http://schemas.microsoft.com/office/drawing/2014/main" id="{692E7839-DBD1-462D-847B-3B6BCC4F0773}"/>
                  </a:ext>
                </a:extLst>
              </p:cNvPr>
              <p:cNvSpPr/>
              <p:nvPr/>
            </p:nvSpPr>
            <p:spPr bwMode="auto">
              <a:xfrm>
                <a:off x="10548657" y="4050346"/>
                <a:ext cx="14997" cy="1499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1" name="îS1idê">
                <a:extLst>
                  <a:ext uri="{FF2B5EF4-FFF2-40B4-BE49-F238E27FC236}">
                    <a16:creationId xmlns:a16="http://schemas.microsoft.com/office/drawing/2014/main" id="{14E6DE2E-F474-47FF-B77F-3751A7E2E908}"/>
                  </a:ext>
                </a:extLst>
              </p:cNvPr>
              <p:cNvSpPr/>
              <p:nvPr/>
            </p:nvSpPr>
            <p:spPr bwMode="auto">
              <a:xfrm>
                <a:off x="11054060" y="3510451"/>
                <a:ext cx="38993" cy="46491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2" name="íṩḻiḑê">
                <a:extLst>
                  <a:ext uri="{FF2B5EF4-FFF2-40B4-BE49-F238E27FC236}">
                    <a16:creationId xmlns:a16="http://schemas.microsoft.com/office/drawing/2014/main" id="{BB225CE7-0D36-48BD-A6C1-BC23E682F7C8}"/>
                  </a:ext>
                </a:extLst>
              </p:cNvPr>
              <p:cNvSpPr/>
              <p:nvPr/>
            </p:nvSpPr>
            <p:spPr bwMode="auto">
              <a:xfrm>
                <a:off x="11099051" y="3498454"/>
                <a:ext cx="40493" cy="28495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3" name="îṥliḑé">
                <a:extLst>
                  <a:ext uri="{FF2B5EF4-FFF2-40B4-BE49-F238E27FC236}">
                    <a16:creationId xmlns:a16="http://schemas.microsoft.com/office/drawing/2014/main" id="{834B83EE-1B8C-4956-A32F-07CBC5EB903D}"/>
                  </a:ext>
                </a:extLst>
              </p:cNvPr>
              <p:cNvSpPr/>
              <p:nvPr/>
            </p:nvSpPr>
            <p:spPr bwMode="auto">
              <a:xfrm>
                <a:off x="11076555" y="3370978"/>
                <a:ext cx="175467" cy="145472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4" name="í$1iḍé">
                <a:extLst>
                  <a:ext uri="{FF2B5EF4-FFF2-40B4-BE49-F238E27FC236}">
                    <a16:creationId xmlns:a16="http://schemas.microsoft.com/office/drawing/2014/main" id="{4C82F510-9454-41CB-9D88-A56EF0CA8C61}"/>
                  </a:ext>
                </a:extLst>
              </p:cNvPr>
              <p:cNvSpPr/>
              <p:nvPr/>
            </p:nvSpPr>
            <p:spPr bwMode="auto">
              <a:xfrm>
                <a:off x="11217528" y="3292993"/>
                <a:ext cx="91483" cy="76486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5" name="îṧľîḍé">
                <a:extLst>
                  <a:ext uri="{FF2B5EF4-FFF2-40B4-BE49-F238E27FC236}">
                    <a16:creationId xmlns:a16="http://schemas.microsoft.com/office/drawing/2014/main" id="{53EF3093-8717-4242-95D2-76E67BB21CAA}"/>
                  </a:ext>
                </a:extLst>
              </p:cNvPr>
              <p:cNvSpPr/>
              <p:nvPr/>
            </p:nvSpPr>
            <p:spPr bwMode="auto">
              <a:xfrm>
                <a:off x="11307511" y="3310990"/>
                <a:ext cx="14997" cy="1349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6" name="iṧḷïḋè">
                <a:extLst>
                  <a:ext uri="{FF2B5EF4-FFF2-40B4-BE49-F238E27FC236}">
                    <a16:creationId xmlns:a16="http://schemas.microsoft.com/office/drawing/2014/main" id="{383D3283-99AC-4513-9BB6-E6D7ACFDB46F}"/>
                  </a:ext>
                </a:extLst>
              </p:cNvPr>
              <p:cNvSpPr/>
              <p:nvPr/>
            </p:nvSpPr>
            <p:spPr bwMode="auto">
              <a:xfrm>
                <a:off x="11337505" y="3291494"/>
                <a:ext cx="20996" cy="14997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7" name="işḷiḍê">
                <a:extLst>
                  <a:ext uri="{FF2B5EF4-FFF2-40B4-BE49-F238E27FC236}">
                    <a16:creationId xmlns:a16="http://schemas.microsoft.com/office/drawing/2014/main" id="{BE57205C-7402-4E3A-AF79-5782EE080865}"/>
                  </a:ext>
                </a:extLst>
              </p:cNvPr>
              <p:cNvSpPr/>
              <p:nvPr/>
            </p:nvSpPr>
            <p:spPr bwMode="auto">
              <a:xfrm>
                <a:off x="11374998" y="3274997"/>
                <a:ext cx="11998" cy="10498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8" name="iṩlîďê">
                <a:extLst>
                  <a:ext uri="{FF2B5EF4-FFF2-40B4-BE49-F238E27FC236}">
                    <a16:creationId xmlns:a16="http://schemas.microsoft.com/office/drawing/2014/main" id="{44BCCA0F-C5B4-411B-A841-28F897BCE16B}"/>
                  </a:ext>
                </a:extLst>
              </p:cNvPr>
              <p:cNvSpPr/>
              <p:nvPr/>
            </p:nvSpPr>
            <p:spPr bwMode="auto">
              <a:xfrm>
                <a:off x="11247522" y="3105530"/>
                <a:ext cx="44991" cy="173966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79" name="ïSlîdé">
                <a:extLst>
                  <a:ext uri="{FF2B5EF4-FFF2-40B4-BE49-F238E27FC236}">
                    <a16:creationId xmlns:a16="http://schemas.microsoft.com/office/drawing/2014/main" id="{C978DBD7-646E-4A0A-B3E5-EC563577FA73}"/>
                  </a:ext>
                </a:extLst>
              </p:cNvPr>
              <p:cNvSpPr/>
              <p:nvPr/>
            </p:nvSpPr>
            <p:spPr bwMode="auto">
              <a:xfrm>
                <a:off x="9819797" y="2504147"/>
                <a:ext cx="275947" cy="202461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0" name="íṩļíḍe">
                <a:extLst>
                  <a:ext uri="{FF2B5EF4-FFF2-40B4-BE49-F238E27FC236}">
                    <a16:creationId xmlns:a16="http://schemas.microsoft.com/office/drawing/2014/main" id="{6D3B6225-9EEB-4CC4-84A5-02888EF5A1DD}"/>
                  </a:ext>
                </a:extLst>
              </p:cNvPr>
              <p:cNvSpPr/>
              <p:nvPr/>
            </p:nvSpPr>
            <p:spPr bwMode="auto">
              <a:xfrm>
                <a:off x="9320393" y="2483151"/>
                <a:ext cx="2690483" cy="1000306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1" name="íṣ1iḋé">
                <a:extLst>
                  <a:ext uri="{FF2B5EF4-FFF2-40B4-BE49-F238E27FC236}">
                    <a16:creationId xmlns:a16="http://schemas.microsoft.com/office/drawing/2014/main" id="{6BB8415A-38C9-4B74-879F-B6D351ABD4D5}"/>
                  </a:ext>
                </a:extLst>
              </p:cNvPr>
              <p:cNvSpPr/>
              <p:nvPr/>
            </p:nvSpPr>
            <p:spPr bwMode="auto">
              <a:xfrm>
                <a:off x="10172229" y="3128025"/>
                <a:ext cx="967315" cy="610382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2" name="iŝlïdé">
                <a:extLst>
                  <a:ext uri="{FF2B5EF4-FFF2-40B4-BE49-F238E27FC236}">
                    <a16:creationId xmlns:a16="http://schemas.microsoft.com/office/drawing/2014/main" id="{47AD398B-076F-4EC4-A2CF-9566A81A67D9}"/>
                  </a:ext>
                </a:extLst>
              </p:cNvPr>
              <p:cNvSpPr/>
              <p:nvPr/>
            </p:nvSpPr>
            <p:spPr bwMode="auto">
              <a:xfrm>
                <a:off x="11829410" y="2670615"/>
                <a:ext cx="55490" cy="23995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3" name="ïśḷíďe">
                <a:extLst>
                  <a:ext uri="{FF2B5EF4-FFF2-40B4-BE49-F238E27FC236}">
                    <a16:creationId xmlns:a16="http://schemas.microsoft.com/office/drawing/2014/main" id="{0C78E2D7-E35B-4DE1-B557-278746035312}"/>
                  </a:ext>
                </a:extLst>
              </p:cNvPr>
              <p:cNvSpPr/>
              <p:nvPr/>
            </p:nvSpPr>
            <p:spPr bwMode="auto">
              <a:xfrm>
                <a:off x="11661443" y="2715606"/>
                <a:ext cx="22496" cy="1349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4" name="íSḷíḓè">
                <a:extLst>
                  <a:ext uri="{FF2B5EF4-FFF2-40B4-BE49-F238E27FC236}">
                    <a16:creationId xmlns:a16="http://schemas.microsoft.com/office/drawing/2014/main" id="{C9331A60-6B36-467E-B39A-7BE0A6DA9493}"/>
                  </a:ext>
                </a:extLst>
              </p:cNvPr>
              <p:cNvSpPr/>
              <p:nvPr/>
            </p:nvSpPr>
            <p:spPr bwMode="auto">
              <a:xfrm>
                <a:off x="11145542" y="2540140"/>
                <a:ext cx="10498" cy="11998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5" name="íṡḷiḍê">
                <a:extLst>
                  <a:ext uri="{FF2B5EF4-FFF2-40B4-BE49-F238E27FC236}">
                    <a16:creationId xmlns:a16="http://schemas.microsoft.com/office/drawing/2014/main" id="{8796463E-AC89-4982-9C68-E311A6F402F2}"/>
                  </a:ext>
                </a:extLst>
              </p:cNvPr>
              <p:cNvSpPr/>
              <p:nvPr/>
            </p:nvSpPr>
            <p:spPr bwMode="auto">
              <a:xfrm>
                <a:off x="10772114" y="2580632"/>
                <a:ext cx="25496" cy="14997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6" name="ïṣļîḓê">
                <a:extLst>
                  <a:ext uri="{FF2B5EF4-FFF2-40B4-BE49-F238E27FC236}">
                    <a16:creationId xmlns:a16="http://schemas.microsoft.com/office/drawing/2014/main" id="{5D1EFABA-752D-41C9-A840-2899EDF5ABF2}"/>
                  </a:ext>
                </a:extLst>
              </p:cNvPr>
              <p:cNvSpPr/>
              <p:nvPr/>
            </p:nvSpPr>
            <p:spPr bwMode="auto">
              <a:xfrm>
                <a:off x="10577152" y="2418664"/>
                <a:ext cx="94482" cy="53989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7" name="îšlîḍè">
                <a:extLst>
                  <a:ext uri="{FF2B5EF4-FFF2-40B4-BE49-F238E27FC236}">
                    <a16:creationId xmlns:a16="http://schemas.microsoft.com/office/drawing/2014/main" id="{7EB7BE8F-426D-4A06-9DC8-69609AB3D51C}"/>
                  </a:ext>
                </a:extLst>
              </p:cNvPr>
              <p:cNvSpPr/>
              <p:nvPr/>
            </p:nvSpPr>
            <p:spPr bwMode="auto">
              <a:xfrm>
                <a:off x="10442177" y="2393168"/>
                <a:ext cx="37493" cy="19497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8" name="îSḻîḓé">
                <a:extLst>
                  <a:ext uri="{FF2B5EF4-FFF2-40B4-BE49-F238E27FC236}">
                    <a16:creationId xmlns:a16="http://schemas.microsoft.com/office/drawing/2014/main" id="{1A7ACC6B-018D-4EA1-83AF-C03F01F195B7}"/>
                  </a:ext>
                </a:extLst>
              </p:cNvPr>
              <p:cNvSpPr/>
              <p:nvPr/>
            </p:nvSpPr>
            <p:spPr bwMode="auto">
              <a:xfrm>
                <a:off x="10454175" y="2351176"/>
                <a:ext cx="131975" cy="92982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89" name="ïsļîďè">
                <a:extLst>
                  <a:ext uri="{FF2B5EF4-FFF2-40B4-BE49-F238E27FC236}">
                    <a16:creationId xmlns:a16="http://schemas.microsoft.com/office/drawing/2014/main" id="{C1CC1603-8D2B-4A05-B0F7-992315AAE116}"/>
                  </a:ext>
                </a:extLst>
              </p:cNvPr>
              <p:cNvSpPr/>
              <p:nvPr/>
            </p:nvSpPr>
            <p:spPr bwMode="auto">
              <a:xfrm>
                <a:off x="10511164" y="2498148"/>
                <a:ext cx="16497" cy="1199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0" name="íSḻïḓê">
                <a:extLst>
                  <a:ext uri="{FF2B5EF4-FFF2-40B4-BE49-F238E27FC236}">
                    <a16:creationId xmlns:a16="http://schemas.microsoft.com/office/drawing/2014/main" id="{5BFD8A0B-D786-4DCF-A591-E20C72836EF3}"/>
                  </a:ext>
                </a:extLst>
              </p:cNvPr>
              <p:cNvSpPr/>
              <p:nvPr/>
            </p:nvSpPr>
            <p:spPr bwMode="auto">
              <a:xfrm>
                <a:off x="10428680" y="2354176"/>
                <a:ext cx="22496" cy="7499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1" name="ïSľíḋé">
                <a:extLst>
                  <a:ext uri="{FF2B5EF4-FFF2-40B4-BE49-F238E27FC236}">
                    <a16:creationId xmlns:a16="http://schemas.microsoft.com/office/drawing/2014/main" id="{80E8AD8F-D485-49C6-A024-F29C11E85F5C}"/>
                  </a:ext>
                </a:extLst>
              </p:cNvPr>
              <p:cNvSpPr/>
              <p:nvPr/>
            </p:nvSpPr>
            <p:spPr bwMode="auto">
              <a:xfrm>
                <a:off x="10689629" y="2460656"/>
                <a:ext cx="19497" cy="8998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2" name="ïśļiḑe">
                <a:extLst>
                  <a:ext uri="{FF2B5EF4-FFF2-40B4-BE49-F238E27FC236}">
                    <a16:creationId xmlns:a16="http://schemas.microsoft.com/office/drawing/2014/main" id="{376948F9-56A2-4B61-87C9-E05A80E0F0FC}"/>
                  </a:ext>
                </a:extLst>
              </p:cNvPr>
              <p:cNvSpPr/>
              <p:nvPr/>
            </p:nvSpPr>
            <p:spPr bwMode="auto">
              <a:xfrm>
                <a:off x="9704319" y="2367674"/>
                <a:ext cx="110979" cy="34494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3" name="ïşḷîḓé">
                <a:extLst>
                  <a:ext uri="{FF2B5EF4-FFF2-40B4-BE49-F238E27FC236}">
                    <a16:creationId xmlns:a16="http://schemas.microsoft.com/office/drawing/2014/main" id="{FDDA3C32-881A-4459-8853-C460EE847D6A}"/>
                  </a:ext>
                </a:extLst>
              </p:cNvPr>
              <p:cNvSpPr/>
              <p:nvPr/>
            </p:nvSpPr>
            <p:spPr bwMode="auto">
              <a:xfrm>
                <a:off x="9995263" y="2346678"/>
                <a:ext cx="38993" cy="25496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4" name="íšļiḍe">
                <a:extLst>
                  <a:ext uri="{FF2B5EF4-FFF2-40B4-BE49-F238E27FC236}">
                    <a16:creationId xmlns:a16="http://schemas.microsoft.com/office/drawing/2014/main" id="{C8477B3D-E29D-4287-A30D-5AA07F5B454E}"/>
                  </a:ext>
                </a:extLst>
              </p:cNvPr>
              <p:cNvSpPr/>
              <p:nvPr/>
            </p:nvSpPr>
            <p:spPr bwMode="auto">
              <a:xfrm>
                <a:off x="9944273" y="2363174"/>
                <a:ext cx="41992" cy="23995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5" name="í$ļíḋé">
                <a:extLst>
                  <a:ext uri="{FF2B5EF4-FFF2-40B4-BE49-F238E27FC236}">
                    <a16:creationId xmlns:a16="http://schemas.microsoft.com/office/drawing/2014/main" id="{755A2E82-43A6-482E-BB72-A4601E126D9B}"/>
                  </a:ext>
                </a:extLst>
              </p:cNvPr>
              <p:cNvSpPr/>
              <p:nvPr/>
            </p:nvSpPr>
            <p:spPr bwMode="auto">
              <a:xfrm>
                <a:off x="9888783" y="2384170"/>
                <a:ext cx="41992" cy="14997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6" name="ïşlíḑè">
                <a:extLst>
                  <a:ext uri="{FF2B5EF4-FFF2-40B4-BE49-F238E27FC236}">
                    <a16:creationId xmlns:a16="http://schemas.microsoft.com/office/drawing/2014/main" id="{5779C262-9FCE-4D93-B858-E6EDFADFFE94}"/>
                  </a:ext>
                </a:extLst>
              </p:cNvPr>
              <p:cNvSpPr/>
              <p:nvPr/>
            </p:nvSpPr>
            <p:spPr bwMode="auto">
              <a:xfrm>
                <a:off x="9863289" y="2333180"/>
                <a:ext cx="67488" cy="46491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7" name="ïśḻíḓè">
                <a:extLst>
                  <a:ext uri="{FF2B5EF4-FFF2-40B4-BE49-F238E27FC236}">
                    <a16:creationId xmlns:a16="http://schemas.microsoft.com/office/drawing/2014/main" id="{6DEC74C8-FE4E-4A26-8A00-8C5A8A44FDBC}"/>
                  </a:ext>
                </a:extLst>
              </p:cNvPr>
              <p:cNvSpPr/>
              <p:nvPr/>
            </p:nvSpPr>
            <p:spPr bwMode="auto">
              <a:xfrm>
                <a:off x="11174037" y="2528142"/>
                <a:ext cx="121477" cy="46491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8" name="iṧļîḓe">
                <a:extLst>
                  <a:ext uri="{FF2B5EF4-FFF2-40B4-BE49-F238E27FC236}">
                    <a16:creationId xmlns:a16="http://schemas.microsoft.com/office/drawing/2014/main" id="{B6B8DF9D-19B2-4693-B1CB-6F30D396B67F}"/>
                  </a:ext>
                </a:extLst>
              </p:cNvPr>
              <p:cNvSpPr/>
              <p:nvPr/>
            </p:nvSpPr>
            <p:spPr bwMode="auto">
              <a:xfrm>
                <a:off x="9519854" y="3480457"/>
                <a:ext cx="32994" cy="16497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99" name="îšliḋê">
                <a:extLst>
                  <a:ext uri="{FF2B5EF4-FFF2-40B4-BE49-F238E27FC236}">
                    <a16:creationId xmlns:a16="http://schemas.microsoft.com/office/drawing/2014/main" id="{CFDD24ED-C6FF-405B-AC52-32269B60E626}"/>
                  </a:ext>
                </a:extLst>
              </p:cNvPr>
              <p:cNvSpPr/>
              <p:nvPr/>
            </p:nvSpPr>
            <p:spPr bwMode="auto">
              <a:xfrm>
                <a:off x="9764308" y="2735102"/>
                <a:ext cx="32994" cy="23995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0" name="íşḷidê">
                <a:extLst>
                  <a:ext uri="{FF2B5EF4-FFF2-40B4-BE49-F238E27FC236}">
                    <a16:creationId xmlns:a16="http://schemas.microsoft.com/office/drawing/2014/main" id="{01D946F7-A3B5-4035-8FF6-495681EB7867}"/>
                  </a:ext>
                </a:extLst>
              </p:cNvPr>
              <p:cNvSpPr/>
              <p:nvPr/>
            </p:nvSpPr>
            <p:spPr bwMode="auto">
              <a:xfrm>
                <a:off x="9930775" y="2706608"/>
                <a:ext cx="25496" cy="23995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1" name="ïṣ1ïḋé">
                <a:extLst>
                  <a:ext uri="{FF2B5EF4-FFF2-40B4-BE49-F238E27FC236}">
                    <a16:creationId xmlns:a16="http://schemas.microsoft.com/office/drawing/2014/main" id="{B443CB01-69FC-4953-A264-B7B2B2950DAC}"/>
                  </a:ext>
                </a:extLst>
              </p:cNvPr>
              <p:cNvSpPr/>
              <p:nvPr/>
            </p:nvSpPr>
            <p:spPr bwMode="auto">
              <a:xfrm>
                <a:off x="10110741" y="2616625"/>
                <a:ext cx="23995" cy="16497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2" name="ïṩľíḑè">
                <a:extLst>
                  <a:ext uri="{FF2B5EF4-FFF2-40B4-BE49-F238E27FC236}">
                    <a16:creationId xmlns:a16="http://schemas.microsoft.com/office/drawing/2014/main" id="{C0D8BF37-A85F-4996-BE0C-171444540738}"/>
                  </a:ext>
                </a:extLst>
              </p:cNvPr>
              <p:cNvSpPr/>
              <p:nvPr/>
            </p:nvSpPr>
            <p:spPr bwMode="auto">
              <a:xfrm>
                <a:off x="11223527" y="2600128"/>
                <a:ext cx="50990" cy="20996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3" name="ïS1iďé">
                <a:extLst>
                  <a:ext uri="{FF2B5EF4-FFF2-40B4-BE49-F238E27FC236}">
                    <a16:creationId xmlns:a16="http://schemas.microsoft.com/office/drawing/2014/main" id="{CD637309-FEAB-4455-B157-922D1234766E}"/>
                  </a:ext>
                </a:extLst>
              </p:cNvPr>
              <p:cNvSpPr/>
              <p:nvPr/>
            </p:nvSpPr>
            <p:spPr bwMode="auto">
              <a:xfrm>
                <a:off x="11322508" y="2549138"/>
                <a:ext cx="70487" cy="2549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4" name="îṧľîḑè">
                <a:extLst>
                  <a:ext uri="{FF2B5EF4-FFF2-40B4-BE49-F238E27FC236}">
                    <a16:creationId xmlns:a16="http://schemas.microsoft.com/office/drawing/2014/main" id="{B03A1784-330C-4CBF-AA3F-EC9760504FA0}"/>
                  </a:ext>
                </a:extLst>
              </p:cNvPr>
              <p:cNvSpPr/>
              <p:nvPr/>
            </p:nvSpPr>
            <p:spPr bwMode="auto">
              <a:xfrm>
                <a:off x="11222028" y="2583632"/>
                <a:ext cx="14997" cy="16497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57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05" name="íṣļídé">
                <a:extLst>
                  <a:ext uri="{FF2B5EF4-FFF2-40B4-BE49-F238E27FC236}">
                    <a16:creationId xmlns:a16="http://schemas.microsoft.com/office/drawing/2014/main" id="{24C051F1-F8A0-4E75-B912-16B311847703}"/>
                  </a:ext>
                </a:extLst>
              </p:cNvPr>
              <p:cNvSpPr/>
              <p:nvPr/>
            </p:nvSpPr>
            <p:spPr>
              <a:xfrm>
                <a:off x="8253241" y="2688735"/>
                <a:ext cx="1880016" cy="1880016"/>
              </a:xfrm>
              <a:prstGeom prst="ellipse">
                <a:avLst/>
              </a:prstGeom>
              <a:noFill/>
              <a:ln w="571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5" name="ïśļîḍe">
              <a:extLst>
                <a:ext uri="{FF2B5EF4-FFF2-40B4-BE49-F238E27FC236}">
                  <a16:creationId xmlns:a16="http://schemas.microsoft.com/office/drawing/2014/main" id="{9EBE8F89-2A3F-4833-8E7D-5932516D2E58}"/>
                </a:ext>
              </a:extLst>
            </p:cNvPr>
            <p:cNvGrpSpPr/>
            <p:nvPr/>
          </p:nvGrpSpPr>
          <p:grpSpPr>
            <a:xfrm>
              <a:off x="1198779" y="1989001"/>
              <a:ext cx="4606121" cy="3283601"/>
              <a:chOff x="6894852" y="1989001"/>
              <a:chExt cx="4606121" cy="3283601"/>
            </a:xfrm>
          </p:grpSpPr>
          <p:grpSp>
            <p:nvGrpSpPr>
              <p:cNvPr id="16" name="îŝḻíde">
                <a:extLst>
                  <a:ext uri="{FF2B5EF4-FFF2-40B4-BE49-F238E27FC236}">
                    <a16:creationId xmlns:a16="http://schemas.microsoft.com/office/drawing/2014/main" id="{3B546E22-2275-4FF5-ACB2-D149F4C875A8}"/>
                  </a:ext>
                </a:extLst>
              </p:cNvPr>
              <p:cNvGrpSpPr/>
              <p:nvPr/>
            </p:nvGrpSpPr>
            <p:grpSpPr>
              <a:xfrm>
                <a:off x="8932059" y="2423679"/>
                <a:ext cx="522378" cy="522378"/>
                <a:chOff x="8932059" y="2423679"/>
                <a:chExt cx="522378" cy="522378"/>
              </a:xfrm>
            </p:grpSpPr>
            <p:sp>
              <p:nvSpPr>
                <p:cNvPr id="38" name="îṧ1ïḍe">
                  <a:extLst>
                    <a:ext uri="{FF2B5EF4-FFF2-40B4-BE49-F238E27FC236}">
                      <a16:creationId xmlns:a16="http://schemas.microsoft.com/office/drawing/2014/main" id="{93888940-1584-46C7-A38E-DB4F2EB3015A}"/>
                    </a:ext>
                  </a:extLst>
                </p:cNvPr>
                <p:cNvSpPr/>
                <p:nvPr/>
              </p:nvSpPr>
              <p:spPr>
                <a:xfrm>
                  <a:off x="8932059" y="2423679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39" name="í$ļïḓè" title="TkUtuz1X1efuaGY">
                  <a:extLst>
                    <a:ext uri="{FF2B5EF4-FFF2-40B4-BE49-F238E27FC236}">
                      <a16:creationId xmlns:a16="http://schemas.microsoft.com/office/drawing/2014/main" id="{4E77523E-9A4C-4DC7-84A2-159D846CF25F}"/>
                    </a:ext>
                  </a:extLst>
                </p:cNvPr>
                <p:cNvSpPr/>
                <p:nvPr/>
              </p:nvSpPr>
              <p:spPr bwMode="auto">
                <a:xfrm>
                  <a:off x="9057225" y="2538579"/>
                  <a:ext cx="272046" cy="292579"/>
                </a:xfrm>
                <a:custGeom>
                  <a:avLst/>
                  <a:gdLst>
                    <a:gd name="connsiteX0" fmla="*/ 321179 w 564656"/>
                    <a:gd name="connsiteY0" fmla="*/ 256496 h 607273"/>
                    <a:gd name="connsiteX1" fmla="*/ 361871 w 564656"/>
                    <a:gd name="connsiteY1" fmla="*/ 266542 h 607273"/>
                    <a:gd name="connsiteX2" fmla="*/ 363621 w 564656"/>
                    <a:gd name="connsiteY2" fmla="*/ 269381 h 607273"/>
                    <a:gd name="connsiteX3" fmla="*/ 363074 w 564656"/>
                    <a:gd name="connsiteY3" fmla="*/ 272111 h 607273"/>
                    <a:gd name="connsiteX4" fmla="*/ 359793 w 564656"/>
                    <a:gd name="connsiteY4" fmla="*/ 274295 h 607273"/>
                    <a:gd name="connsiteX5" fmla="*/ 359355 w 564656"/>
                    <a:gd name="connsiteY5" fmla="*/ 274295 h 607273"/>
                    <a:gd name="connsiteX6" fmla="*/ 358480 w 564656"/>
                    <a:gd name="connsiteY6" fmla="*/ 431648 h 607273"/>
                    <a:gd name="connsiteX7" fmla="*/ 354980 w 564656"/>
                    <a:gd name="connsiteY7" fmla="*/ 444206 h 607273"/>
                    <a:gd name="connsiteX8" fmla="*/ 354542 w 564656"/>
                    <a:gd name="connsiteY8" fmla="*/ 444097 h 607273"/>
                    <a:gd name="connsiteX9" fmla="*/ 306958 w 564656"/>
                    <a:gd name="connsiteY9" fmla="*/ 446936 h 607273"/>
                    <a:gd name="connsiteX10" fmla="*/ 306302 w 564656"/>
                    <a:gd name="connsiteY10" fmla="*/ 446608 h 607273"/>
                    <a:gd name="connsiteX11" fmla="*/ 308818 w 564656"/>
                    <a:gd name="connsiteY11" fmla="*/ 519224 h 607273"/>
                    <a:gd name="connsiteX12" fmla="*/ 302692 w 564656"/>
                    <a:gd name="connsiteY12" fmla="*/ 525667 h 607273"/>
                    <a:gd name="connsiteX13" fmla="*/ 296238 w 564656"/>
                    <a:gd name="connsiteY13" fmla="*/ 531673 h 607273"/>
                    <a:gd name="connsiteX14" fmla="*/ 2206 w 564656"/>
                    <a:gd name="connsiteY14" fmla="*/ 497712 h 607273"/>
                    <a:gd name="connsiteX15" fmla="*/ 1987 w 564656"/>
                    <a:gd name="connsiteY15" fmla="*/ 489741 h 607273"/>
                    <a:gd name="connsiteX16" fmla="*/ 34585 w 564656"/>
                    <a:gd name="connsiteY16" fmla="*/ 326710 h 607273"/>
                    <a:gd name="connsiteX17" fmla="*/ 142112 w 564656"/>
                    <a:gd name="connsiteY17" fmla="*/ 260755 h 607273"/>
                    <a:gd name="connsiteX18" fmla="*/ 150316 w 564656"/>
                    <a:gd name="connsiteY18" fmla="*/ 263048 h 607273"/>
                    <a:gd name="connsiteX19" fmla="*/ 207197 w 564656"/>
                    <a:gd name="connsiteY19" fmla="*/ 359360 h 607273"/>
                    <a:gd name="connsiteX20" fmla="*/ 210698 w 564656"/>
                    <a:gd name="connsiteY20" fmla="*/ 344837 h 607273"/>
                    <a:gd name="connsiteX21" fmla="*/ 217917 w 564656"/>
                    <a:gd name="connsiteY21" fmla="*/ 315790 h 607273"/>
                    <a:gd name="connsiteX22" fmla="*/ 209276 w 564656"/>
                    <a:gd name="connsiteY22" fmla="*/ 305635 h 607273"/>
                    <a:gd name="connsiteX23" fmla="*/ 202384 w 564656"/>
                    <a:gd name="connsiteY23" fmla="*/ 293842 h 607273"/>
                    <a:gd name="connsiteX24" fmla="*/ 205010 w 564656"/>
                    <a:gd name="connsiteY24" fmla="*/ 283905 h 607273"/>
                    <a:gd name="connsiteX25" fmla="*/ 228309 w 564656"/>
                    <a:gd name="connsiteY25" fmla="*/ 283359 h 607273"/>
                    <a:gd name="connsiteX26" fmla="*/ 252812 w 564656"/>
                    <a:gd name="connsiteY26" fmla="*/ 281284 h 607273"/>
                    <a:gd name="connsiteX27" fmla="*/ 256203 w 564656"/>
                    <a:gd name="connsiteY27" fmla="*/ 287290 h 607273"/>
                    <a:gd name="connsiteX28" fmla="*/ 256640 w 564656"/>
                    <a:gd name="connsiteY28" fmla="*/ 290566 h 607273"/>
                    <a:gd name="connsiteX29" fmla="*/ 250624 w 564656"/>
                    <a:gd name="connsiteY29" fmla="*/ 308037 h 607273"/>
                    <a:gd name="connsiteX30" fmla="*/ 244170 w 564656"/>
                    <a:gd name="connsiteY30" fmla="*/ 320704 h 607273"/>
                    <a:gd name="connsiteX31" fmla="*/ 249530 w 564656"/>
                    <a:gd name="connsiteY31" fmla="*/ 346911 h 607273"/>
                    <a:gd name="connsiteX32" fmla="*/ 252265 w 564656"/>
                    <a:gd name="connsiteY32" fmla="*/ 358377 h 607273"/>
                    <a:gd name="connsiteX33" fmla="*/ 312866 w 564656"/>
                    <a:gd name="connsiteY33" fmla="*/ 258899 h 607273"/>
                    <a:gd name="connsiteX34" fmla="*/ 318882 w 564656"/>
                    <a:gd name="connsiteY34" fmla="*/ 257042 h 607273"/>
                    <a:gd name="connsiteX35" fmla="*/ 321179 w 564656"/>
                    <a:gd name="connsiteY35" fmla="*/ 256496 h 607273"/>
                    <a:gd name="connsiteX36" fmla="*/ 424854 w 564656"/>
                    <a:gd name="connsiteY36" fmla="*/ 248274 h 607273"/>
                    <a:gd name="connsiteX37" fmla="*/ 464444 w 564656"/>
                    <a:gd name="connsiteY37" fmla="*/ 250240 h 607273"/>
                    <a:gd name="connsiteX38" fmla="*/ 466194 w 564656"/>
                    <a:gd name="connsiteY38" fmla="*/ 251332 h 607273"/>
                    <a:gd name="connsiteX39" fmla="*/ 470569 w 564656"/>
                    <a:gd name="connsiteY39" fmla="*/ 254609 h 607273"/>
                    <a:gd name="connsiteX40" fmla="*/ 471662 w 564656"/>
                    <a:gd name="connsiteY40" fmla="*/ 276016 h 607273"/>
                    <a:gd name="connsiteX41" fmla="*/ 536516 w 564656"/>
                    <a:gd name="connsiteY41" fmla="*/ 294364 h 607273"/>
                    <a:gd name="connsiteX42" fmla="*/ 556093 w 564656"/>
                    <a:gd name="connsiteY42" fmla="*/ 361096 h 607273"/>
                    <a:gd name="connsiteX43" fmla="*/ 553249 w 564656"/>
                    <a:gd name="connsiteY43" fmla="*/ 363935 h 607273"/>
                    <a:gd name="connsiteX44" fmla="*/ 550078 w 564656"/>
                    <a:gd name="connsiteY44" fmla="*/ 367212 h 607273"/>
                    <a:gd name="connsiteX45" fmla="*/ 505128 w 564656"/>
                    <a:gd name="connsiteY45" fmla="*/ 367103 h 607273"/>
                    <a:gd name="connsiteX46" fmla="*/ 465975 w 564656"/>
                    <a:gd name="connsiteY46" fmla="*/ 361314 h 607273"/>
                    <a:gd name="connsiteX47" fmla="*/ 464444 w 564656"/>
                    <a:gd name="connsiteY47" fmla="*/ 358038 h 607273"/>
                    <a:gd name="connsiteX48" fmla="*/ 459632 w 564656"/>
                    <a:gd name="connsiteY48" fmla="*/ 355307 h 607273"/>
                    <a:gd name="connsiteX49" fmla="*/ 459632 w 564656"/>
                    <a:gd name="connsiteY49" fmla="*/ 338925 h 607273"/>
                    <a:gd name="connsiteX50" fmla="*/ 447055 w 564656"/>
                    <a:gd name="connsiteY50" fmla="*/ 324289 h 607273"/>
                    <a:gd name="connsiteX51" fmla="*/ 426275 w 564656"/>
                    <a:gd name="connsiteY51" fmla="*/ 333573 h 607273"/>
                    <a:gd name="connsiteX52" fmla="*/ 426932 w 564656"/>
                    <a:gd name="connsiteY52" fmla="*/ 335102 h 607273"/>
                    <a:gd name="connsiteX53" fmla="*/ 531485 w 564656"/>
                    <a:gd name="connsiteY53" fmla="*/ 420400 h 607273"/>
                    <a:gd name="connsiteX54" fmla="*/ 564514 w 564656"/>
                    <a:gd name="connsiteY54" fmla="*/ 479814 h 607273"/>
                    <a:gd name="connsiteX55" fmla="*/ 472209 w 564656"/>
                    <a:gd name="connsiteY55" fmla="*/ 573960 h 607273"/>
                    <a:gd name="connsiteX56" fmla="*/ 472537 w 564656"/>
                    <a:gd name="connsiteY56" fmla="*/ 600718 h 607273"/>
                    <a:gd name="connsiteX57" fmla="*/ 466085 w 564656"/>
                    <a:gd name="connsiteY57" fmla="*/ 607271 h 607273"/>
                    <a:gd name="connsiteX58" fmla="*/ 434587 w 564656"/>
                    <a:gd name="connsiteY58" fmla="*/ 605523 h 607273"/>
                    <a:gd name="connsiteX59" fmla="*/ 420260 w 564656"/>
                    <a:gd name="connsiteY59" fmla="*/ 601045 h 607273"/>
                    <a:gd name="connsiteX60" fmla="*/ 417964 w 564656"/>
                    <a:gd name="connsiteY60" fmla="*/ 598206 h 607273"/>
                    <a:gd name="connsiteX61" fmla="*/ 416214 w 564656"/>
                    <a:gd name="connsiteY61" fmla="*/ 571884 h 607273"/>
                    <a:gd name="connsiteX62" fmla="*/ 325002 w 564656"/>
                    <a:gd name="connsiteY62" fmla="*/ 465507 h 607273"/>
                    <a:gd name="connsiteX63" fmla="*/ 329486 w 564656"/>
                    <a:gd name="connsiteY63" fmla="*/ 460374 h 607273"/>
                    <a:gd name="connsiteX64" fmla="*/ 410417 w 564656"/>
                    <a:gd name="connsiteY64" fmla="*/ 459391 h 607273"/>
                    <a:gd name="connsiteX65" fmla="*/ 416432 w 564656"/>
                    <a:gd name="connsiteY65" fmla="*/ 463214 h 607273"/>
                    <a:gd name="connsiteX66" fmla="*/ 419495 w 564656"/>
                    <a:gd name="connsiteY66" fmla="*/ 467255 h 607273"/>
                    <a:gd name="connsiteX67" fmla="*/ 444868 w 564656"/>
                    <a:gd name="connsiteY67" fmla="*/ 520116 h 607273"/>
                    <a:gd name="connsiteX68" fmla="*/ 454929 w 564656"/>
                    <a:gd name="connsiteY68" fmla="*/ 471623 h 607273"/>
                    <a:gd name="connsiteX69" fmla="*/ 373123 w 564656"/>
                    <a:gd name="connsiteY69" fmla="*/ 417779 h 607273"/>
                    <a:gd name="connsiteX70" fmla="*/ 326971 w 564656"/>
                    <a:gd name="connsiteY70" fmla="*/ 366556 h 607273"/>
                    <a:gd name="connsiteX71" fmla="*/ 415667 w 564656"/>
                    <a:gd name="connsiteY71" fmla="*/ 277326 h 607273"/>
                    <a:gd name="connsiteX72" fmla="*/ 417198 w 564656"/>
                    <a:gd name="connsiteY72" fmla="*/ 254172 h 607273"/>
                    <a:gd name="connsiteX73" fmla="*/ 422119 w 564656"/>
                    <a:gd name="connsiteY73" fmla="*/ 249476 h 607273"/>
                    <a:gd name="connsiteX74" fmla="*/ 424854 w 564656"/>
                    <a:gd name="connsiteY74" fmla="*/ 248274 h 607273"/>
                    <a:gd name="connsiteX75" fmla="*/ 215096 w 564656"/>
                    <a:gd name="connsiteY75" fmla="*/ 1184 h 607273"/>
                    <a:gd name="connsiteX76" fmla="*/ 313856 w 564656"/>
                    <a:gd name="connsiteY76" fmla="*/ 177884 h 607273"/>
                    <a:gd name="connsiteX77" fmla="*/ 218486 w 564656"/>
                    <a:gd name="connsiteY77" fmla="*/ 264268 h 607273"/>
                    <a:gd name="connsiteX78" fmla="*/ 141053 w 564656"/>
                    <a:gd name="connsiteY78" fmla="*/ 135292 h 607273"/>
                    <a:gd name="connsiteX79" fmla="*/ 215096 w 564656"/>
                    <a:gd name="connsiteY79" fmla="*/ 1184 h 60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64656" h="607273">
                      <a:moveTo>
                        <a:pt x="321179" y="256496"/>
                      </a:moveTo>
                      <a:cubicBezTo>
                        <a:pt x="334305" y="258680"/>
                        <a:pt x="350167" y="259772"/>
                        <a:pt x="361871" y="266542"/>
                      </a:cubicBezTo>
                      <a:cubicBezTo>
                        <a:pt x="363074" y="267198"/>
                        <a:pt x="363512" y="268289"/>
                        <a:pt x="363621" y="269381"/>
                      </a:cubicBezTo>
                      <a:cubicBezTo>
                        <a:pt x="364168" y="270364"/>
                        <a:pt x="363949" y="271347"/>
                        <a:pt x="363074" y="272111"/>
                      </a:cubicBezTo>
                      <a:cubicBezTo>
                        <a:pt x="362309" y="273203"/>
                        <a:pt x="361324" y="274186"/>
                        <a:pt x="359793" y="274295"/>
                      </a:cubicBezTo>
                      <a:cubicBezTo>
                        <a:pt x="359574" y="274295"/>
                        <a:pt x="359464" y="274295"/>
                        <a:pt x="359355" y="274295"/>
                      </a:cubicBezTo>
                      <a:cubicBezTo>
                        <a:pt x="300176" y="303123"/>
                        <a:pt x="286722" y="410136"/>
                        <a:pt x="358480" y="431648"/>
                      </a:cubicBezTo>
                      <a:cubicBezTo>
                        <a:pt x="366465" y="434160"/>
                        <a:pt x="363184" y="446390"/>
                        <a:pt x="354980" y="444206"/>
                      </a:cubicBezTo>
                      <a:cubicBezTo>
                        <a:pt x="354870" y="444206"/>
                        <a:pt x="354761" y="444097"/>
                        <a:pt x="354542" y="444097"/>
                      </a:cubicBezTo>
                      <a:cubicBezTo>
                        <a:pt x="339884" y="450976"/>
                        <a:pt x="322492" y="451413"/>
                        <a:pt x="306958" y="446936"/>
                      </a:cubicBezTo>
                      <a:cubicBezTo>
                        <a:pt x="306630" y="446827"/>
                        <a:pt x="306521" y="446717"/>
                        <a:pt x="306302" y="446608"/>
                      </a:cubicBezTo>
                      <a:cubicBezTo>
                        <a:pt x="305427" y="450103"/>
                        <a:pt x="308709" y="513109"/>
                        <a:pt x="308818" y="519224"/>
                      </a:cubicBezTo>
                      <a:cubicBezTo>
                        <a:pt x="308928" y="523483"/>
                        <a:pt x="305864" y="525667"/>
                        <a:pt x="302692" y="525667"/>
                      </a:cubicBezTo>
                      <a:cubicBezTo>
                        <a:pt x="302364" y="528834"/>
                        <a:pt x="300286" y="531673"/>
                        <a:pt x="296238" y="531673"/>
                      </a:cubicBezTo>
                      <a:cubicBezTo>
                        <a:pt x="201728" y="530472"/>
                        <a:pt x="88294" y="544012"/>
                        <a:pt x="2206" y="497712"/>
                      </a:cubicBezTo>
                      <a:cubicBezTo>
                        <a:pt x="-1075" y="495965"/>
                        <a:pt x="-310" y="491707"/>
                        <a:pt x="1987" y="489741"/>
                      </a:cubicBezTo>
                      <a:cubicBezTo>
                        <a:pt x="-2169" y="433832"/>
                        <a:pt x="2972" y="374757"/>
                        <a:pt x="34585" y="326710"/>
                      </a:cubicBezTo>
                      <a:cubicBezTo>
                        <a:pt x="57228" y="292531"/>
                        <a:pt x="98576" y="257042"/>
                        <a:pt x="142112" y="260755"/>
                      </a:cubicBezTo>
                      <a:cubicBezTo>
                        <a:pt x="144847" y="259554"/>
                        <a:pt x="148238" y="259881"/>
                        <a:pt x="150316" y="263048"/>
                      </a:cubicBezTo>
                      <a:cubicBezTo>
                        <a:pt x="170553" y="294278"/>
                        <a:pt x="189695" y="326492"/>
                        <a:pt x="207197" y="359360"/>
                      </a:cubicBezTo>
                      <a:cubicBezTo>
                        <a:pt x="208291" y="354446"/>
                        <a:pt x="209713" y="349641"/>
                        <a:pt x="210698" y="344837"/>
                      </a:cubicBezTo>
                      <a:cubicBezTo>
                        <a:pt x="212885" y="335118"/>
                        <a:pt x="214964" y="325290"/>
                        <a:pt x="217917" y="315790"/>
                      </a:cubicBezTo>
                      <a:cubicBezTo>
                        <a:pt x="214854" y="312623"/>
                        <a:pt x="212010" y="309129"/>
                        <a:pt x="209276" y="305635"/>
                      </a:cubicBezTo>
                      <a:cubicBezTo>
                        <a:pt x="206760" y="302141"/>
                        <a:pt x="203150" y="298209"/>
                        <a:pt x="202384" y="293842"/>
                      </a:cubicBezTo>
                      <a:cubicBezTo>
                        <a:pt x="199540" y="290456"/>
                        <a:pt x="199540" y="284887"/>
                        <a:pt x="205010" y="283905"/>
                      </a:cubicBezTo>
                      <a:cubicBezTo>
                        <a:pt x="212557" y="282594"/>
                        <a:pt x="220652" y="283905"/>
                        <a:pt x="228309" y="283359"/>
                      </a:cubicBezTo>
                      <a:cubicBezTo>
                        <a:pt x="236622" y="282813"/>
                        <a:pt x="244608" y="279864"/>
                        <a:pt x="252812" y="281284"/>
                      </a:cubicBezTo>
                      <a:cubicBezTo>
                        <a:pt x="256093" y="281830"/>
                        <a:pt x="256750" y="284669"/>
                        <a:pt x="256203" y="287290"/>
                      </a:cubicBezTo>
                      <a:cubicBezTo>
                        <a:pt x="256640" y="288273"/>
                        <a:pt x="256859" y="289474"/>
                        <a:pt x="256640" y="290566"/>
                      </a:cubicBezTo>
                      <a:cubicBezTo>
                        <a:pt x="255218" y="296572"/>
                        <a:pt x="252702" y="302250"/>
                        <a:pt x="250624" y="308037"/>
                      </a:cubicBezTo>
                      <a:cubicBezTo>
                        <a:pt x="248874" y="313169"/>
                        <a:pt x="247999" y="317210"/>
                        <a:pt x="244170" y="320704"/>
                      </a:cubicBezTo>
                      <a:cubicBezTo>
                        <a:pt x="245920" y="329440"/>
                        <a:pt x="247671" y="338176"/>
                        <a:pt x="249530" y="346911"/>
                      </a:cubicBezTo>
                      <a:cubicBezTo>
                        <a:pt x="250405" y="350733"/>
                        <a:pt x="251390" y="354555"/>
                        <a:pt x="252265" y="358377"/>
                      </a:cubicBezTo>
                      <a:cubicBezTo>
                        <a:pt x="269110" y="324089"/>
                        <a:pt x="290331" y="288709"/>
                        <a:pt x="312866" y="258899"/>
                      </a:cubicBezTo>
                      <a:cubicBezTo>
                        <a:pt x="314506" y="256715"/>
                        <a:pt x="316804" y="256496"/>
                        <a:pt x="318882" y="257042"/>
                      </a:cubicBezTo>
                      <a:cubicBezTo>
                        <a:pt x="319538" y="256715"/>
                        <a:pt x="320195" y="256387"/>
                        <a:pt x="321179" y="256496"/>
                      </a:cubicBezTo>
                      <a:close/>
                      <a:moveTo>
                        <a:pt x="424854" y="248274"/>
                      </a:moveTo>
                      <a:cubicBezTo>
                        <a:pt x="437868" y="247073"/>
                        <a:pt x="451539" y="248165"/>
                        <a:pt x="464444" y="250240"/>
                      </a:cubicBezTo>
                      <a:cubicBezTo>
                        <a:pt x="465319" y="250350"/>
                        <a:pt x="465647" y="251005"/>
                        <a:pt x="466194" y="251332"/>
                      </a:cubicBezTo>
                      <a:cubicBezTo>
                        <a:pt x="468272" y="251223"/>
                        <a:pt x="470240" y="252097"/>
                        <a:pt x="470569" y="254609"/>
                      </a:cubicBezTo>
                      <a:cubicBezTo>
                        <a:pt x="471553" y="261708"/>
                        <a:pt x="472647" y="269026"/>
                        <a:pt x="471662" y="276016"/>
                      </a:cubicBezTo>
                      <a:cubicBezTo>
                        <a:pt x="495613" y="273613"/>
                        <a:pt x="519127" y="275142"/>
                        <a:pt x="536516" y="294364"/>
                      </a:cubicBezTo>
                      <a:cubicBezTo>
                        <a:pt x="551609" y="311183"/>
                        <a:pt x="561670" y="338597"/>
                        <a:pt x="556093" y="361096"/>
                      </a:cubicBezTo>
                      <a:cubicBezTo>
                        <a:pt x="555765" y="362625"/>
                        <a:pt x="554562" y="363389"/>
                        <a:pt x="553249" y="363935"/>
                      </a:cubicBezTo>
                      <a:cubicBezTo>
                        <a:pt x="552812" y="365355"/>
                        <a:pt x="551937" y="366775"/>
                        <a:pt x="550078" y="367212"/>
                      </a:cubicBezTo>
                      <a:cubicBezTo>
                        <a:pt x="535641" y="370597"/>
                        <a:pt x="519783" y="367867"/>
                        <a:pt x="505128" y="367103"/>
                      </a:cubicBezTo>
                      <a:cubicBezTo>
                        <a:pt x="492114" y="366447"/>
                        <a:pt x="477459" y="368085"/>
                        <a:pt x="465975" y="361314"/>
                      </a:cubicBezTo>
                      <a:cubicBezTo>
                        <a:pt x="464882" y="360659"/>
                        <a:pt x="464444" y="359348"/>
                        <a:pt x="464444" y="358038"/>
                      </a:cubicBezTo>
                      <a:cubicBezTo>
                        <a:pt x="462366" y="358256"/>
                        <a:pt x="460398" y="357491"/>
                        <a:pt x="459632" y="355307"/>
                      </a:cubicBezTo>
                      <a:cubicBezTo>
                        <a:pt x="457882" y="349846"/>
                        <a:pt x="460726" y="344604"/>
                        <a:pt x="459632" y="338925"/>
                      </a:cubicBezTo>
                      <a:cubicBezTo>
                        <a:pt x="458429" y="331935"/>
                        <a:pt x="453945" y="326255"/>
                        <a:pt x="447055" y="324289"/>
                      </a:cubicBezTo>
                      <a:cubicBezTo>
                        <a:pt x="437978" y="321668"/>
                        <a:pt x="429884" y="326474"/>
                        <a:pt x="426275" y="333573"/>
                      </a:cubicBezTo>
                      <a:cubicBezTo>
                        <a:pt x="426494" y="334119"/>
                        <a:pt x="426932" y="334447"/>
                        <a:pt x="426932" y="335102"/>
                      </a:cubicBezTo>
                      <a:cubicBezTo>
                        <a:pt x="429119" y="376386"/>
                        <a:pt x="504472" y="397793"/>
                        <a:pt x="531485" y="420400"/>
                      </a:cubicBezTo>
                      <a:cubicBezTo>
                        <a:pt x="550296" y="436018"/>
                        <a:pt x="563202" y="454695"/>
                        <a:pt x="564514" y="479814"/>
                      </a:cubicBezTo>
                      <a:cubicBezTo>
                        <a:pt x="567576" y="533877"/>
                        <a:pt x="520658" y="567953"/>
                        <a:pt x="472209" y="573960"/>
                      </a:cubicBezTo>
                      <a:cubicBezTo>
                        <a:pt x="472756" y="582915"/>
                        <a:pt x="472537" y="591871"/>
                        <a:pt x="472537" y="600718"/>
                      </a:cubicBezTo>
                      <a:cubicBezTo>
                        <a:pt x="472647" y="604213"/>
                        <a:pt x="469584" y="607380"/>
                        <a:pt x="466085" y="607271"/>
                      </a:cubicBezTo>
                      <a:cubicBezTo>
                        <a:pt x="455585" y="606943"/>
                        <a:pt x="445086" y="606615"/>
                        <a:pt x="434587" y="605523"/>
                      </a:cubicBezTo>
                      <a:cubicBezTo>
                        <a:pt x="429775" y="605086"/>
                        <a:pt x="423322" y="605196"/>
                        <a:pt x="420260" y="601045"/>
                      </a:cubicBezTo>
                      <a:cubicBezTo>
                        <a:pt x="419276" y="600390"/>
                        <a:pt x="418401" y="599516"/>
                        <a:pt x="417964" y="598206"/>
                      </a:cubicBezTo>
                      <a:cubicBezTo>
                        <a:pt x="414901" y="590124"/>
                        <a:pt x="415011" y="580731"/>
                        <a:pt x="416214" y="571884"/>
                      </a:cubicBezTo>
                      <a:cubicBezTo>
                        <a:pt x="363827" y="572758"/>
                        <a:pt x="307613" y="520662"/>
                        <a:pt x="325002" y="465507"/>
                      </a:cubicBezTo>
                      <a:cubicBezTo>
                        <a:pt x="325002" y="462886"/>
                        <a:pt x="326534" y="460265"/>
                        <a:pt x="329486" y="460374"/>
                      </a:cubicBezTo>
                      <a:cubicBezTo>
                        <a:pt x="356719" y="461903"/>
                        <a:pt x="383404" y="462121"/>
                        <a:pt x="410417" y="459391"/>
                      </a:cubicBezTo>
                      <a:cubicBezTo>
                        <a:pt x="413808" y="459063"/>
                        <a:pt x="415776" y="460811"/>
                        <a:pt x="416432" y="463214"/>
                      </a:cubicBezTo>
                      <a:cubicBezTo>
                        <a:pt x="418182" y="463869"/>
                        <a:pt x="419604" y="465179"/>
                        <a:pt x="419495" y="467255"/>
                      </a:cubicBezTo>
                      <a:cubicBezTo>
                        <a:pt x="419276" y="483637"/>
                        <a:pt x="418401" y="522628"/>
                        <a:pt x="444868" y="520116"/>
                      </a:cubicBezTo>
                      <a:cubicBezTo>
                        <a:pt x="467288" y="518040"/>
                        <a:pt x="459851" y="487569"/>
                        <a:pt x="454929" y="471623"/>
                      </a:cubicBezTo>
                      <a:cubicBezTo>
                        <a:pt x="431087" y="446503"/>
                        <a:pt x="403199" y="435691"/>
                        <a:pt x="373123" y="417779"/>
                      </a:cubicBezTo>
                      <a:cubicBezTo>
                        <a:pt x="353110" y="405765"/>
                        <a:pt x="333533" y="389929"/>
                        <a:pt x="326971" y="366556"/>
                      </a:cubicBezTo>
                      <a:cubicBezTo>
                        <a:pt x="311441" y="310637"/>
                        <a:pt x="368093" y="278091"/>
                        <a:pt x="415667" y="277326"/>
                      </a:cubicBezTo>
                      <a:cubicBezTo>
                        <a:pt x="413917" y="269899"/>
                        <a:pt x="415448" y="261162"/>
                        <a:pt x="417198" y="254172"/>
                      </a:cubicBezTo>
                      <a:cubicBezTo>
                        <a:pt x="417964" y="251223"/>
                        <a:pt x="419932" y="249803"/>
                        <a:pt x="422119" y="249476"/>
                      </a:cubicBezTo>
                      <a:cubicBezTo>
                        <a:pt x="422885" y="248930"/>
                        <a:pt x="423760" y="248274"/>
                        <a:pt x="424854" y="248274"/>
                      </a:cubicBezTo>
                      <a:close/>
                      <a:moveTo>
                        <a:pt x="215096" y="1184"/>
                      </a:moveTo>
                      <a:cubicBezTo>
                        <a:pt x="316918" y="-12467"/>
                        <a:pt x="342401" y="94667"/>
                        <a:pt x="313856" y="177884"/>
                      </a:cubicBezTo>
                      <a:cubicBezTo>
                        <a:pt x="300841" y="226918"/>
                        <a:pt x="266171" y="276499"/>
                        <a:pt x="218486" y="264268"/>
                      </a:cubicBezTo>
                      <a:cubicBezTo>
                        <a:pt x="165770" y="256623"/>
                        <a:pt x="146521" y="182907"/>
                        <a:pt x="141053" y="135292"/>
                      </a:cubicBezTo>
                      <a:cubicBezTo>
                        <a:pt x="134163" y="75118"/>
                        <a:pt x="144553" y="10576"/>
                        <a:pt x="215096" y="11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17" name="iśļïḍe">
                <a:extLst>
                  <a:ext uri="{FF2B5EF4-FFF2-40B4-BE49-F238E27FC236}">
                    <a16:creationId xmlns:a16="http://schemas.microsoft.com/office/drawing/2014/main" id="{3CF63D10-EF82-4E9C-94BF-11593B644E11}"/>
                  </a:ext>
                </a:extLst>
              </p:cNvPr>
              <p:cNvGrpSpPr/>
              <p:nvPr/>
            </p:nvGrpSpPr>
            <p:grpSpPr>
              <a:xfrm>
                <a:off x="8115351" y="2857547"/>
                <a:ext cx="522378" cy="522378"/>
                <a:chOff x="8115351" y="2857547"/>
                <a:chExt cx="522378" cy="522378"/>
              </a:xfrm>
            </p:grpSpPr>
            <p:sp>
              <p:nvSpPr>
                <p:cNvPr id="36" name="îślïḍè">
                  <a:extLst>
                    <a:ext uri="{FF2B5EF4-FFF2-40B4-BE49-F238E27FC236}">
                      <a16:creationId xmlns:a16="http://schemas.microsoft.com/office/drawing/2014/main" id="{5E9AB619-07BE-47E8-99ED-284EFC26AE0E}"/>
                    </a:ext>
                  </a:extLst>
                </p:cNvPr>
                <p:cNvSpPr/>
                <p:nvPr/>
              </p:nvSpPr>
              <p:spPr>
                <a:xfrm>
                  <a:off x="8115351" y="2857547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37" name="îs1iḍè" title="cS8kUkPvg3niHMZ">
                  <a:extLst>
                    <a:ext uri="{FF2B5EF4-FFF2-40B4-BE49-F238E27FC236}">
                      <a16:creationId xmlns:a16="http://schemas.microsoft.com/office/drawing/2014/main" id="{CD0B00F8-0A8B-4CB5-A126-47F09D2A5C43}"/>
                    </a:ext>
                  </a:extLst>
                </p:cNvPr>
                <p:cNvSpPr/>
                <p:nvPr/>
              </p:nvSpPr>
              <p:spPr bwMode="auto">
                <a:xfrm>
                  <a:off x="8240518" y="2972448"/>
                  <a:ext cx="272046" cy="292579"/>
                </a:xfrm>
                <a:custGeom>
                  <a:avLst/>
                  <a:gdLst>
                    <a:gd name="connsiteX0" fmla="*/ 321179 w 564656"/>
                    <a:gd name="connsiteY0" fmla="*/ 256496 h 607273"/>
                    <a:gd name="connsiteX1" fmla="*/ 361871 w 564656"/>
                    <a:gd name="connsiteY1" fmla="*/ 266542 h 607273"/>
                    <a:gd name="connsiteX2" fmla="*/ 363621 w 564656"/>
                    <a:gd name="connsiteY2" fmla="*/ 269381 h 607273"/>
                    <a:gd name="connsiteX3" fmla="*/ 363074 w 564656"/>
                    <a:gd name="connsiteY3" fmla="*/ 272111 h 607273"/>
                    <a:gd name="connsiteX4" fmla="*/ 359793 w 564656"/>
                    <a:gd name="connsiteY4" fmla="*/ 274295 h 607273"/>
                    <a:gd name="connsiteX5" fmla="*/ 359355 w 564656"/>
                    <a:gd name="connsiteY5" fmla="*/ 274295 h 607273"/>
                    <a:gd name="connsiteX6" fmla="*/ 358480 w 564656"/>
                    <a:gd name="connsiteY6" fmla="*/ 431648 h 607273"/>
                    <a:gd name="connsiteX7" fmla="*/ 354980 w 564656"/>
                    <a:gd name="connsiteY7" fmla="*/ 444206 h 607273"/>
                    <a:gd name="connsiteX8" fmla="*/ 354542 w 564656"/>
                    <a:gd name="connsiteY8" fmla="*/ 444097 h 607273"/>
                    <a:gd name="connsiteX9" fmla="*/ 306958 w 564656"/>
                    <a:gd name="connsiteY9" fmla="*/ 446936 h 607273"/>
                    <a:gd name="connsiteX10" fmla="*/ 306302 w 564656"/>
                    <a:gd name="connsiteY10" fmla="*/ 446608 h 607273"/>
                    <a:gd name="connsiteX11" fmla="*/ 308818 w 564656"/>
                    <a:gd name="connsiteY11" fmla="*/ 519224 h 607273"/>
                    <a:gd name="connsiteX12" fmla="*/ 302692 w 564656"/>
                    <a:gd name="connsiteY12" fmla="*/ 525667 h 607273"/>
                    <a:gd name="connsiteX13" fmla="*/ 296238 w 564656"/>
                    <a:gd name="connsiteY13" fmla="*/ 531673 h 607273"/>
                    <a:gd name="connsiteX14" fmla="*/ 2206 w 564656"/>
                    <a:gd name="connsiteY14" fmla="*/ 497712 h 607273"/>
                    <a:gd name="connsiteX15" fmla="*/ 1987 w 564656"/>
                    <a:gd name="connsiteY15" fmla="*/ 489741 h 607273"/>
                    <a:gd name="connsiteX16" fmla="*/ 34585 w 564656"/>
                    <a:gd name="connsiteY16" fmla="*/ 326710 h 607273"/>
                    <a:gd name="connsiteX17" fmla="*/ 142112 w 564656"/>
                    <a:gd name="connsiteY17" fmla="*/ 260755 h 607273"/>
                    <a:gd name="connsiteX18" fmla="*/ 150316 w 564656"/>
                    <a:gd name="connsiteY18" fmla="*/ 263048 h 607273"/>
                    <a:gd name="connsiteX19" fmla="*/ 207197 w 564656"/>
                    <a:gd name="connsiteY19" fmla="*/ 359360 h 607273"/>
                    <a:gd name="connsiteX20" fmla="*/ 210698 w 564656"/>
                    <a:gd name="connsiteY20" fmla="*/ 344837 h 607273"/>
                    <a:gd name="connsiteX21" fmla="*/ 217917 w 564656"/>
                    <a:gd name="connsiteY21" fmla="*/ 315790 h 607273"/>
                    <a:gd name="connsiteX22" fmla="*/ 209276 w 564656"/>
                    <a:gd name="connsiteY22" fmla="*/ 305635 h 607273"/>
                    <a:gd name="connsiteX23" fmla="*/ 202384 w 564656"/>
                    <a:gd name="connsiteY23" fmla="*/ 293842 h 607273"/>
                    <a:gd name="connsiteX24" fmla="*/ 205010 w 564656"/>
                    <a:gd name="connsiteY24" fmla="*/ 283905 h 607273"/>
                    <a:gd name="connsiteX25" fmla="*/ 228309 w 564656"/>
                    <a:gd name="connsiteY25" fmla="*/ 283359 h 607273"/>
                    <a:gd name="connsiteX26" fmla="*/ 252812 w 564656"/>
                    <a:gd name="connsiteY26" fmla="*/ 281284 h 607273"/>
                    <a:gd name="connsiteX27" fmla="*/ 256203 w 564656"/>
                    <a:gd name="connsiteY27" fmla="*/ 287290 h 607273"/>
                    <a:gd name="connsiteX28" fmla="*/ 256640 w 564656"/>
                    <a:gd name="connsiteY28" fmla="*/ 290566 h 607273"/>
                    <a:gd name="connsiteX29" fmla="*/ 250624 w 564656"/>
                    <a:gd name="connsiteY29" fmla="*/ 308037 h 607273"/>
                    <a:gd name="connsiteX30" fmla="*/ 244170 w 564656"/>
                    <a:gd name="connsiteY30" fmla="*/ 320704 h 607273"/>
                    <a:gd name="connsiteX31" fmla="*/ 249530 w 564656"/>
                    <a:gd name="connsiteY31" fmla="*/ 346911 h 607273"/>
                    <a:gd name="connsiteX32" fmla="*/ 252265 w 564656"/>
                    <a:gd name="connsiteY32" fmla="*/ 358377 h 607273"/>
                    <a:gd name="connsiteX33" fmla="*/ 312866 w 564656"/>
                    <a:gd name="connsiteY33" fmla="*/ 258899 h 607273"/>
                    <a:gd name="connsiteX34" fmla="*/ 318882 w 564656"/>
                    <a:gd name="connsiteY34" fmla="*/ 257042 h 607273"/>
                    <a:gd name="connsiteX35" fmla="*/ 321179 w 564656"/>
                    <a:gd name="connsiteY35" fmla="*/ 256496 h 607273"/>
                    <a:gd name="connsiteX36" fmla="*/ 424854 w 564656"/>
                    <a:gd name="connsiteY36" fmla="*/ 248274 h 607273"/>
                    <a:gd name="connsiteX37" fmla="*/ 464444 w 564656"/>
                    <a:gd name="connsiteY37" fmla="*/ 250240 h 607273"/>
                    <a:gd name="connsiteX38" fmla="*/ 466194 w 564656"/>
                    <a:gd name="connsiteY38" fmla="*/ 251332 h 607273"/>
                    <a:gd name="connsiteX39" fmla="*/ 470569 w 564656"/>
                    <a:gd name="connsiteY39" fmla="*/ 254609 h 607273"/>
                    <a:gd name="connsiteX40" fmla="*/ 471662 w 564656"/>
                    <a:gd name="connsiteY40" fmla="*/ 276016 h 607273"/>
                    <a:gd name="connsiteX41" fmla="*/ 536516 w 564656"/>
                    <a:gd name="connsiteY41" fmla="*/ 294364 h 607273"/>
                    <a:gd name="connsiteX42" fmla="*/ 556093 w 564656"/>
                    <a:gd name="connsiteY42" fmla="*/ 361096 h 607273"/>
                    <a:gd name="connsiteX43" fmla="*/ 553249 w 564656"/>
                    <a:gd name="connsiteY43" fmla="*/ 363935 h 607273"/>
                    <a:gd name="connsiteX44" fmla="*/ 550078 w 564656"/>
                    <a:gd name="connsiteY44" fmla="*/ 367212 h 607273"/>
                    <a:gd name="connsiteX45" fmla="*/ 505128 w 564656"/>
                    <a:gd name="connsiteY45" fmla="*/ 367103 h 607273"/>
                    <a:gd name="connsiteX46" fmla="*/ 465975 w 564656"/>
                    <a:gd name="connsiteY46" fmla="*/ 361314 h 607273"/>
                    <a:gd name="connsiteX47" fmla="*/ 464444 w 564656"/>
                    <a:gd name="connsiteY47" fmla="*/ 358038 h 607273"/>
                    <a:gd name="connsiteX48" fmla="*/ 459632 w 564656"/>
                    <a:gd name="connsiteY48" fmla="*/ 355307 h 607273"/>
                    <a:gd name="connsiteX49" fmla="*/ 459632 w 564656"/>
                    <a:gd name="connsiteY49" fmla="*/ 338925 h 607273"/>
                    <a:gd name="connsiteX50" fmla="*/ 447055 w 564656"/>
                    <a:gd name="connsiteY50" fmla="*/ 324289 h 607273"/>
                    <a:gd name="connsiteX51" fmla="*/ 426275 w 564656"/>
                    <a:gd name="connsiteY51" fmla="*/ 333573 h 607273"/>
                    <a:gd name="connsiteX52" fmla="*/ 426932 w 564656"/>
                    <a:gd name="connsiteY52" fmla="*/ 335102 h 607273"/>
                    <a:gd name="connsiteX53" fmla="*/ 531485 w 564656"/>
                    <a:gd name="connsiteY53" fmla="*/ 420400 h 607273"/>
                    <a:gd name="connsiteX54" fmla="*/ 564514 w 564656"/>
                    <a:gd name="connsiteY54" fmla="*/ 479814 h 607273"/>
                    <a:gd name="connsiteX55" fmla="*/ 472209 w 564656"/>
                    <a:gd name="connsiteY55" fmla="*/ 573960 h 607273"/>
                    <a:gd name="connsiteX56" fmla="*/ 472537 w 564656"/>
                    <a:gd name="connsiteY56" fmla="*/ 600718 h 607273"/>
                    <a:gd name="connsiteX57" fmla="*/ 466085 w 564656"/>
                    <a:gd name="connsiteY57" fmla="*/ 607271 h 607273"/>
                    <a:gd name="connsiteX58" fmla="*/ 434587 w 564656"/>
                    <a:gd name="connsiteY58" fmla="*/ 605523 h 607273"/>
                    <a:gd name="connsiteX59" fmla="*/ 420260 w 564656"/>
                    <a:gd name="connsiteY59" fmla="*/ 601045 h 607273"/>
                    <a:gd name="connsiteX60" fmla="*/ 417964 w 564656"/>
                    <a:gd name="connsiteY60" fmla="*/ 598206 h 607273"/>
                    <a:gd name="connsiteX61" fmla="*/ 416214 w 564656"/>
                    <a:gd name="connsiteY61" fmla="*/ 571884 h 607273"/>
                    <a:gd name="connsiteX62" fmla="*/ 325002 w 564656"/>
                    <a:gd name="connsiteY62" fmla="*/ 465507 h 607273"/>
                    <a:gd name="connsiteX63" fmla="*/ 329486 w 564656"/>
                    <a:gd name="connsiteY63" fmla="*/ 460374 h 607273"/>
                    <a:gd name="connsiteX64" fmla="*/ 410417 w 564656"/>
                    <a:gd name="connsiteY64" fmla="*/ 459391 h 607273"/>
                    <a:gd name="connsiteX65" fmla="*/ 416432 w 564656"/>
                    <a:gd name="connsiteY65" fmla="*/ 463214 h 607273"/>
                    <a:gd name="connsiteX66" fmla="*/ 419495 w 564656"/>
                    <a:gd name="connsiteY66" fmla="*/ 467255 h 607273"/>
                    <a:gd name="connsiteX67" fmla="*/ 444868 w 564656"/>
                    <a:gd name="connsiteY67" fmla="*/ 520116 h 607273"/>
                    <a:gd name="connsiteX68" fmla="*/ 454929 w 564656"/>
                    <a:gd name="connsiteY68" fmla="*/ 471623 h 607273"/>
                    <a:gd name="connsiteX69" fmla="*/ 373123 w 564656"/>
                    <a:gd name="connsiteY69" fmla="*/ 417779 h 607273"/>
                    <a:gd name="connsiteX70" fmla="*/ 326971 w 564656"/>
                    <a:gd name="connsiteY70" fmla="*/ 366556 h 607273"/>
                    <a:gd name="connsiteX71" fmla="*/ 415667 w 564656"/>
                    <a:gd name="connsiteY71" fmla="*/ 277326 h 607273"/>
                    <a:gd name="connsiteX72" fmla="*/ 417198 w 564656"/>
                    <a:gd name="connsiteY72" fmla="*/ 254172 h 607273"/>
                    <a:gd name="connsiteX73" fmla="*/ 422119 w 564656"/>
                    <a:gd name="connsiteY73" fmla="*/ 249476 h 607273"/>
                    <a:gd name="connsiteX74" fmla="*/ 424854 w 564656"/>
                    <a:gd name="connsiteY74" fmla="*/ 248274 h 607273"/>
                    <a:gd name="connsiteX75" fmla="*/ 215096 w 564656"/>
                    <a:gd name="connsiteY75" fmla="*/ 1184 h 607273"/>
                    <a:gd name="connsiteX76" fmla="*/ 313856 w 564656"/>
                    <a:gd name="connsiteY76" fmla="*/ 177884 h 607273"/>
                    <a:gd name="connsiteX77" fmla="*/ 218486 w 564656"/>
                    <a:gd name="connsiteY77" fmla="*/ 264268 h 607273"/>
                    <a:gd name="connsiteX78" fmla="*/ 141053 w 564656"/>
                    <a:gd name="connsiteY78" fmla="*/ 135292 h 607273"/>
                    <a:gd name="connsiteX79" fmla="*/ 215096 w 564656"/>
                    <a:gd name="connsiteY79" fmla="*/ 1184 h 60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64656" h="607273">
                      <a:moveTo>
                        <a:pt x="321179" y="256496"/>
                      </a:moveTo>
                      <a:cubicBezTo>
                        <a:pt x="334305" y="258680"/>
                        <a:pt x="350167" y="259772"/>
                        <a:pt x="361871" y="266542"/>
                      </a:cubicBezTo>
                      <a:cubicBezTo>
                        <a:pt x="363074" y="267198"/>
                        <a:pt x="363512" y="268289"/>
                        <a:pt x="363621" y="269381"/>
                      </a:cubicBezTo>
                      <a:cubicBezTo>
                        <a:pt x="364168" y="270364"/>
                        <a:pt x="363949" y="271347"/>
                        <a:pt x="363074" y="272111"/>
                      </a:cubicBezTo>
                      <a:cubicBezTo>
                        <a:pt x="362309" y="273203"/>
                        <a:pt x="361324" y="274186"/>
                        <a:pt x="359793" y="274295"/>
                      </a:cubicBezTo>
                      <a:cubicBezTo>
                        <a:pt x="359574" y="274295"/>
                        <a:pt x="359464" y="274295"/>
                        <a:pt x="359355" y="274295"/>
                      </a:cubicBezTo>
                      <a:cubicBezTo>
                        <a:pt x="300176" y="303123"/>
                        <a:pt x="286722" y="410136"/>
                        <a:pt x="358480" y="431648"/>
                      </a:cubicBezTo>
                      <a:cubicBezTo>
                        <a:pt x="366465" y="434160"/>
                        <a:pt x="363184" y="446390"/>
                        <a:pt x="354980" y="444206"/>
                      </a:cubicBezTo>
                      <a:cubicBezTo>
                        <a:pt x="354870" y="444206"/>
                        <a:pt x="354761" y="444097"/>
                        <a:pt x="354542" y="444097"/>
                      </a:cubicBezTo>
                      <a:cubicBezTo>
                        <a:pt x="339884" y="450976"/>
                        <a:pt x="322492" y="451413"/>
                        <a:pt x="306958" y="446936"/>
                      </a:cubicBezTo>
                      <a:cubicBezTo>
                        <a:pt x="306630" y="446827"/>
                        <a:pt x="306521" y="446717"/>
                        <a:pt x="306302" y="446608"/>
                      </a:cubicBezTo>
                      <a:cubicBezTo>
                        <a:pt x="305427" y="450103"/>
                        <a:pt x="308709" y="513109"/>
                        <a:pt x="308818" y="519224"/>
                      </a:cubicBezTo>
                      <a:cubicBezTo>
                        <a:pt x="308928" y="523483"/>
                        <a:pt x="305864" y="525667"/>
                        <a:pt x="302692" y="525667"/>
                      </a:cubicBezTo>
                      <a:cubicBezTo>
                        <a:pt x="302364" y="528834"/>
                        <a:pt x="300286" y="531673"/>
                        <a:pt x="296238" y="531673"/>
                      </a:cubicBezTo>
                      <a:cubicBezTo>
                        <a:pt x="201728" y="530472"/>
                        <a:pt x="88294" y="544012"/>
                        <a:pt x="2206" y="497712"/>
                      </a:cubicBezTo>
                      <a:cubicBezTo>
                        <a:pt x="-1075" y="495965"/>
                        <a:pt x="-310" y="491707"/>
                        <a:pt x="1987" y="489741"/>
                      </a:cubicBezTo>
                      <a:cubicBezTo>
                        <a:pt x="-2169" y="433832"/>
                        <a:pt x="2972" y="374757"/>
                        <a:pt x="34585" y="326710"/>
                      </a:cubicBezTo>
                      <a:cubicBezTo>
                        <a:pt x="57228" y="292531"/>
                        <a:pt x="98576" y="257042"/>
                        <a:pt x="142112" y="260755"/>
                      </a:cubicBezTo>
                      <a:cubicBezTo>
                        <a:pt x="144847" y="259554"/>
                        <a:pt x="148238" y="259881"/>
                        <a:pt x="150316" y="263048"/>
                      </a:cubicBezTo>
                      <a:cubicBezTo>
                        <a:pt x="170553" y="294278"/>
                        <a:pt x="189695" y="326492"/>
                        <a:pt x="207197" y="359360"/>
                      </a:cubicBezTo>
                      <a:cubicBezTo>
                        <a:pt x="208291" y="354446"/>
                        <a:pt x="209713" y="349641"/>
                        <a:pt x="210698" y="344837"/>
                      </a:cubicBezTo>
                      <a:cubicBezTo>
                        <a:pt x="212885" y="335118"/>
                        <a:pt x="214964" y="325290"/>
                        <a:pt x="217917" y="315790"/>
                      </a:cubicBezTo>
                      <a:cubicBezTo>
                        <a:pt x="214854" y="312623"/>
                        <a:pt x="212010" y="309129"/>
                        <a:pt x="209276" y="305635"/>
                      </a:cubicBezTo>
                      <a:cubicBezTo>
                        <a:pt x="206760" y="302141"/>
                        <a:pt x="203150" y="298209"/>
                        <a:pt x="202384" y="293842"/>
                      </a:cubicBezTo>
                      <a:cubicBezTo>
                        <a:pt x="199540" y="290456"/>
                        <a:pt x="199540" y="284887"/>
                        <a:pt x="205010" y="283905"/>
                      </a:cubicBezTo>
                      <a:cubicBezTo>
                        <a:pt x="212557" y="282594"/>
                        <a:pt x="220652" y="283905"/>
                        <a:pt x="228309" y="283359"/>
                      </a:cubicBezTo>
                      <a:cubicBezTo>
                        <a:pt x="236622" y="282813"/>
                        <a:pt x="244608" y="279864"/>
                        <a:pt x="252812" y="281284"/>
                      </a:cubicBezTo>
                      <a:cubicBezTo>
                        <a:pt x="256093" y="281830"/>
                        <a:pt x="256750" y="284669"/>
                        <a:pt x="256203" y="287290"/>
                      </a:cubicBezTo>
                      <a:cubicBezTo>
                        <a:pt x="256640" y="288273"/>
                        <a:pt x="256859" y="289474"/>
                        <a:pt x="256640" y="290566"/>
                      </a:cubicBezTo>
                      <a:cubicBezTo>
                        <a:pt x="255218" y="296572"/>
                        <a:pt x="252702" y="302250"/>
                        <a:pt x="250624" y="308037"/>
                      </a:cubicBezTo>
                      <a:cubicBezTo>
                        <a:pt x="248874" y="313169"/>
                        <a:pt x="247999" y="317210"/>
                        <a:pt x="244170" y="320704"/>
                      </a:cubicBezTo>
                      <a:cubicBezTo>
                        <a:pt x="245920" y="329440"/>
                        <a:pt x="247671" y="338176"/>
                        <a:pt x="249530" y="346911"/>
                      </a:cubicBezTo>
                      <a:cubicBezTo>
                        <a:pt x="250405" y="350733"/>
                        <a:pt x="251390" y="354555"/>
                        <a:pt x="252265" y="358377"/>
                      </a:cubicBezTo>
                      <a:cubicBezTo>
                        <a:pt x="269110" y="324089"/>
                        <a:pt x="290331" y="288709"/>
                        <a:pt x="312866" y="258899"/>
                      </a:cubicBezTo>
                      <a:cubicBezTo>
                        <a:pt x="314506" y="256715"/>
                        <a:pt x="316804" y="256496"/>
                        <a:pt x="318882" y="257042"/>
                      </a:cubicBezTo>
                      <a:cubicBezTo>
                        <a:pt x="319538" y="256715"/>
                        <a:pt x="320195" y="256387"/>
                        <a:pt x="321179" y="256496"/>
                      </a:cubicBezTo>
                      <a:close/>
                      <a:moveTo>
                        <a:pt x="424854" y="248274"/>
                      </a:moveTo>
                      <a:cubicBezTo>
                        <a:pt x="437868" y="247073"/>
                        <a:pt x="451539" y="248165"/>
                        <a:pt x="464444" y="250240"/>
                      </a:cubicBezTo>
                      <a:cubicBezTo>
                        <a:pt x="465319" y="250350"/>
                        <a:pt x="465647" y="251005"/>
                        <a:pt x="466194" y="251332"/>
                      </a:cubicBezTo>
                      <a:cubicBezTo>
                        <a:pt x="468272" y="251223"/>
                        <a:pt x="470240" y="252097"/>
                        <a:pt x="470569" y="254609"/>
                      </a:cubicBezTo>
                      <a:cubicBezTo>
                        <a:pt x="471553" y="261708"/>
                        <a:pt x="472647" y="269026"/>
                        <a:pt x="471662" y="276016"/>
                      </a:cubicBezTo>
                      <a:cubicBezTo>
                        <a:pt x="495613" y="273613"/>
                        <a:pt x="519127" y="275142"/>
                        <a:pt x="536516" y="294364"/>
                      </a:cubicBezTo>
                      <a:cubicBezTo>
                        <a:pt x="551609" y="311183"/>
                        <a:pt x="561670" y="338597"/>
                        <a:pt x="556093" y="361096"/>
                      </a:cubicBezTo>
                      <a:cubicBezTo>
                        <a:pt x="555765" y="362625"/>
                        <a:pt x="554562" y="363389"/>
                        <a:pt x="553249" y="363935"/>
                      </a:cubicBezTo>
                      <a:cubicBezTo>
                        <a:pt x="552812" y="365355"/>
                        <a:pt x="551937" y="366775"/>
                        <a:pt x="550078" y="367212"/>
                      </a:cubicBezTo>
                      <a:cubicBezTo>
                        <a:pt x="535641" y="370597"/>
                        <a:pt x="519783" y="367867"/>
                        <a:pt x="505128" y="367103"/>
                      </a:cubicBezTo>
                      <a:cubicBezTo>
                        <a:pt x="492114" y="366447"/>
                        <a:pt x="477459" y="368085"/>
                        <a:pt x="465975" y="361314"/>
                      </a:cubicBezTo>
                      <a:cubicBezTo>
                        <a:pt x="464882" y="360659"/>
                        <a:pt x="464444" y="359348"/>
                        <a:pt x="464444" y="358038"/>
                      </a:cubicBezTo>
                      <a:cubicBezTo>
                        <a:pt x="462366" y="358256"/>
                        <a:pt x="460398" y="357491"/>
                        <a:pt x="459632" y="355307"/>
                      </a:cubicBezTo>
                      <a:cubicBezTo>
                        <a:pt x="457882" y="349846"/>
                        <a:pt x="460726" y="344604"/>
                        <a:pt x="459632" y="338925"/>
                      </a:cubicBezTo>
                      <a:cubicBezTo>
                        <a:pt x="458429" y="331935"/>
                        <a:pt x="453945" y="326255"/>
                        <a:pt x="447055" y="324289"/>
                      </a:cubicBezTo>
                      <a:cubicBezTo>
                        <a:pt x="437978" y="321668"/>
                        <a:pt x="429884" y="326474"/>
                        <a:pt x="426275" y="333573"/>
                      </a:cubicBezTo>
                      <a:cubicBezTo>
                        <a:pt x="426494" y="334119"/>
                        <a:pt x="426932" y="334447"/>
                        <a:pt x="426932" y="335102"/>
                      </a:cubicBezTo>
                      <a:cubicBezTo>
                        <a:pt x="429119" y="376386"/>
                        <a:pt x="504472" y="397793"/>
                        <a:pt x="531485" y="420400"/>
                      </a:cubicBezTo>
                      <a:cubicBezTo>
                        <a:pt x="550296" y="436018"/>
                        <a:pt x="563202" y="454695"/>
                        <a:pt x="564514" y="479814"/>
                      </a:cubicBezTo>
                      <a:cubicBezTo>
                        <a:pt x="567576" y="533877"/>
                        <a:pt x="520658" y="567953"/>
                        <a:pt x="472209" y="573960"/>
                      </a:cubicBezTo>
                      <a:cubicBezTo>
                        <a:pt x="472756" y="582915"/>
                        <a:pt x="472537" y="591871"/>
                        <a:pt x="472537" y="600718"/>
                      </a:cubicBezTo>
                      <a:cubicBezTo>
                        <a:pt x="472647" y="604213"/>
                        <a:pt x="469584" y="607380"/>
                        <a:pt x="466085" y="607271"/>
                      </a:cubicBezTo>
                      <a:cubicBezTo>
                        <a:pt x="455585" y="606943"/>
                        <a:pt x="445086" y="606615"/>
                        <a:pt x="434587" y="605523"/>
                      </a:cubicBezTo>
                      <a:cubicBezTo>
                        <a:pt x="429775" y="605086"/>
                        <a:pt x="423322" y="605196"/>
                        <a:pt x="420260" y="601045"/>
                      </a:cubicBezTo>
                      <a:cubicBezTo>
                        <a:pt x="419276" y="600390"/>
                        <a:pt x="418401" y="599516"/>
                        <a:pt x="417964" y="598206"/>
                      </a:cubicBezTo>
                      <a:cubicBezTo>
                        <a:pt x="414901" y="590124"/>
                        <a:pt x="415011" y="580731"/>
                        <a:pt x="416214" y="571884"/>
                      </a:cubicBezTo>
                      <a:cubicBezTo>
                        <a:pt x="363827" y="572758"/>
                        <a:pt x="307613" y="520662"/>
                        <a:pt x="325002" y="465507"/>
                      </a:cubicBezTo>
                      <a:cubicBezTo>
                        <a:pt x="325002" y="462886"/>
                        <a:pt x="326534" y="460265"/>
                        <a:pt x="329486" y="460374"/>
                      </a:cubicBezTo>
                      <a:cubicBezTo>
                        <a:pt x="356719" y="461903"/>
                        <a:pt x="383404" y="462121"/>
                        <a:pt x="410417" y="459391"/>
                      </a:cubicBezTo>
                      <a:cubicBezTo>
                        <a:pt x="413808" y="459063"/>
                        <a:pt x="415776" y="460811"/>
                        <a:pt x="416432" y="463214"/>
                      </a:cubicBezTo>
                      <a:cubicBezTo>
                        <a:pt x="418182" y="463869"/>
                        <a:pt x="419604" y="465179"/>
                        <a:pt x="419495" y="467255"/>
                      </a:cubicBezTo>
                      <a:cubicBezTo>
                        <a:pt x="419276" y="483637"/>
                        <a:pt x="418401" y="522628"/>
                        <a:pt x="444868" y="520116"/>
                      </a:cubicBezTo>
                      <a:cubicBezTo>
                        <a:pt x="467288" y="518040"/>
                        <a:pt x="459851" y="487569"/>
                        <a:pt x="454929" y="471623"/>
                      </a:cubicBezTo>
                      <a:cubicBezTo>
                        <a:pt x="431087" y="446503"/>
                        <a:pt x="403199" y="435691"/>
                        <a:pt x="373123" y="417779"/>
                      </a:cubicBezTo>
                      <a:cubicBezTo>
                        <a:pt x="353110" y="405765"/>
                        <a:pt x="333533" y="389929"/>
                        <a:pt x="326971" y="366556"/>
                      </a:cubicBezTo>
                      <a:cubicBezTo>
                        <a:pt x="311441" y="310637"/>
                        <a:pt x="368093" y="278091"/>
                        <a:pt x="415667" y="277326"/>
                      </a:cubicBezTo>
                      <a:cubicBezTo>
                        <a:pt x="413917" y="269899"/>
                        <a:pt x="415448" y="261162"/>
                        <a:pt x="417198" y="254172"/>
                      </a:cubicBezTo>
                      <a:cubicBezTo>
                        <a:pt x="417964" y="251223"/>
                        <a:pt x="419932" y="249803"/>
                        <a:pt x="422119" y="249476"/>
                      </a:cubicBezTo>
                      <a:cubicBezTo>
                        <a:pt x="422885" y="248930"/>
                        <a:pt x="423760" y="248274"/>
                        <a:pt x="424854" y="248274"/>
                      </a:cubicBezTo>
                      <a:close/>
                      <a:moveTo>
                        <a:pt x="215096" y="1184"/>
                      </a:moveTo>
                      <a:cubicBezTo>
                        <a:pt x="316918" y="-12467"/>
                        <a:pt x="342401" y="94667"/>
                        <a:pt x="313856" y="177884"/>
                      </a:cubicBezTo>
                      <a:cubicBezTo>
                        <a:pt x="300841" y="226918"/>
                        <a:pt x="266171" y="276499"/>
                        <a:pt x="218486" y="264268"/>
                      </a:cubicBezTo>
                      <a:cubicBezTo>
                        <a:pt x="165770" y="256623"/>
                        <a:pt x="146521" y="182907"/>
                        <a:pt x="141053" y="135292"/>
                      </a:cubicBezTo>
                      <a:cubicBezTo>
                        <a:pt x="134163" y="75118"/>
                        <a:pt x="144553" y="10576"/>
                        <a:pt x="215096" y="11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18" name="îṥlíďe">
                <a:extLst>
                  <a:ext uri="{FF2B5EF4-FFF2-40B4-BE49-F238E27FC236}">
                    <a16:creationId xmlns:a16="http://schemas.microsoft.com/office/drawing/2014/main" id="{65AE9A58-26D7-4AD1-8514-D3A2127C5130}"/>
                  </a:ext>
                </a:extLst>
              </p:cNvPr>
              <p:cNvGrpSpPr/>
              <p:nvPr/>
            </p:nvGrpSpPr>
            <p:grpSpPr>
              <a:xfrm>
                <a:off x="8086624" y="3877561"/>
                <a:ext cx="522378" cy="522378"/>
                <a:chOff x="8086624" y="3877561"/>
                <a:chExt cx="522378" cy="522378"/>
              </a:xfrm>
            </p:grpSpPr>
            <p:sp>
              <p:nvSpPr>
                <p:cNvPr id="34" name="îś1ïḑé">
                  <a:extLst>
                    <a:ext uri="{FF2B5EF4-FFF2-40B4-BE49-F238E27FC236}">
                      <a16:creationId xmlns:a16="http://schemas.microsoft.com/office/drawing/2014/main" id="{855BE323-25B6-469D-8503-0992238A0A12}"/>
                    </a:ext>
                  </a:extLst>
                </p:cNvPr>
                <p:cNvSpPr/>
                <p:nvPr/>
              </p:nvSpPr>
              <p:spPr>
                <a:xfrm>
                  <a:off x="8086624" y="3877561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35" name="iṡlîḓê" title="zOA7sK1q3YTAEIk">
                  <a:extLst>
                    <a:ext uri="{FF2B5EF4-FFF2-40B4-BE49-F238E27FC236}">
                      <a16:creationId xmlns:a16="http://schemas.microsoft.com/office/drawing/2014/main" id="{D2EEEC0A-8841-493F-B91A-03A6B7426E3D}"/>
                    </a:ext>
                  </a:extLst>
                </p:cNvPr>
                <p:cNvSpPr/>
                <p:nvPr/>
              </p:nvSpPr>
              <p:spPr bwMode="auto">
                <a:xfrm>
                  <a:off x="8211790" y="3992460"/>
                  <a:ext cx="272046" cy="292579"/>
                </a:xfrm>
                <a:custGeom>
                  <a:avLst/>
                  <a:gdLst>
                    <a:gd name="connsiteX0" fmla="*/ 321179 w 564656"/>
                    <a:gd name="connsiteY0" fmla="*/ 256496 h 607273"/>
                    <a:gd name="connsiteX1" fmla="*/ 361871 w 564656"/>
                    <a:gd name="connsiteY1" fmla="*/ 266542 h 607273"/>
                    <a:gd name="connsiteX2" fmla="*/ 363621 w 564656"/>
                    <a:gd name="connsiteY2" fmla="*/ 269381 h 607273"/>
                    <a:gd name="connsiteX3" fmla="*/ 363074 w 564656"/>
                    <a:gd name="connsiteY3" fmla="*/ 272111 h 607273"/>
                    <a:gd name="connsiteX4" fmla="*/ 359793 w 564656"/>
                    <a:gd name="connsiteY4" fmla="*/ 274295 h 607273"/>
                    <a:gd name="connsiteX5" fmla="*/ 359355 w 564656"/>
                    <a:gd name="connsiteY5" fmla="*/ 274295 h 607273"/>
                    <a:gd name="connsiteX6" fmla="*/ 358480 w 564656"/>
                    <a:gd name="connsiteY6" fmla="*/ 431648 h 607273"/>
                    <a:gd name="connsiteX7" fmla="*/ 354980 w 564656"/>
                    <a:gd name="connsiteY7" fmla="*/ 444206 h 607273"/>
                    <a:gd name="connsiteX8" fmla="*/ 354542 w 564656"/>
                    <a:gd name="connsiteY8" fmla="*/ 444097 h 607273"/>
                    <a:gd name="connsiteX9" fmla="*/ 306958 w 564656"/>
                    <a:gd name="connsiteY9" fmla="*/ 446936 h 607273"/>
                    <a:gd name="connsiteX10" fmla="*/ 306302 w 564656"/>
                    <a:gd name="connsiteY10" fmla="*/ 446608 h 607273"/>
                    <a:gd name="connsiteX11" fmla="*/ 308818 w 564656"/>
                    <a:gd name="connsiteY11" fmla="*/ 519224 h 607273"/>
                    <a:gd name="connsiteX12" fmla="*/ 302692 w 564656"/>
                    <a:gd name="connsiteY12" fmla="*/ 525667 h 607273"/>
                    <a:gd name="connsiteX13" fmla="*/ 296238 w 564656"/>
                    <a:gd name="connsiteY13" fmla="*/ 531673 h 607273"/>
                    <a:gd name="connsiteX14" fmla="*/ 2206 w 564656"/>
                    <a:gd name="connsiteY14" fmla="*/ 497712 h 607273"/>
                    <a:gd name="connsiteX15" fmla="*/ 1987 w 564656"/>
                    <a:gd name="connsiteY15" fmla="*/ 489741 h 607273"/>
                    <a:gd name="connsiteX16" fmla="*/ 34585 w 564656"/>
                    <a:gd name="connsiteY16" fmla="*/ 326710 h 607273"/>
                    <a:gd name="connsiteX17" fmla="*/ 142112 w 564656"/>
                    <a:gd name="connsiteY17" fmla="*/ 260755 h 607273"/>
                    <a:gd name="connsiteX18" fmla="*/ 150316 w 564656"/>
                    <a:gd name="connsiteY18" fmla="*/ 263048 h 607273"/>
                    <a:gd name="connsiteX19" fmla="*/ 207197 w 564656"/>
                    <a:gd name="connsiteY19" fmla="*/ 359360 h 607273"/>
                    <a:gd name="connsiteX20" fmla="*/ 210698 w 564656"/>
                    <a:gd name="connsiteY20" fmla="*/ 344837 h 607273"/>
                    <a:gd name="connsiteX21" fmla="*/ 217917 w 564656"/>
                    <a:gd name="connsiteY21" fmla="*/ 315790 h 607273"/>
                    <a:gd name="connsiteX22" fmla="*/ 209276 w 564656"/>
                    <a:gd name="connsiteY22" fmla="*/ 305635 h 607273"/>
                    <a:gd name="connsiteX23" fmla="*/ 202384 w 564656"/>
                    <a:gd name="connsiteY23" fmla="*/ 293842 h 607273"/>
                    <a:gd name="connsiteX24" fmla="*/ 205010 w 564656"/>
                    <a:gd name="connsiteY24" fmla="*/ 283905 h 607273"/>
                    <a:gd name="connsiteX25" fmla="*/ 228309 w 564656"/>
                    <a:gd name="connsiteY25" fmla="*/ 283359 h 607273"/>
                    <a:gd name="connsiteX26" fmla="*/ 252812 w 564656"/>
                    <a:gd name="connsiteY26" fmla="*/ 281284 h 607273"/>
                    <a:gd name="connsiteX27" fmla="*/ 256203 w 564656"/>
                    <a:gd name="connsiteY27" fmla="*/ 287290 h 607273"/>
                    <a:gd name="connsiteX28" fmla="*/ 256640 w 564656"/>
                    <a:gd name="connsiteY28" fmla="*/ 290566 h 607273"/>
                    <a:gd name="connsiteX29" fmla="*/ 250624 w 564656"/>
                    <a:gd name="connsiteY29" fmla="*/ 308037 h 607273"/>
                    <a:gd name="connsiteX30" fmla="*/ 244170 w 564656"/>
                    <a:gd name="connsiteY30" fmla="*/ 320704 h 607273"/>
                    <a:gd name="connsiteX31" fmla="*/ 249530 w 564656"/>
                    <a:gd name="connsiteY31" fmla="*/ 346911 h 607273"/>
                    <a:gd name="connsiteX32" fmla="*/ 252265 w 564656"/>
                    <a:gd name="connsiteY32" fmla="*/ 358377 h 607273"/>
                    <a:gd name="connsiteX33" fmla="*/ 312866 w 564656"/>
                    <a:gd name="connsiteY33" fmla="*/ 258899 h 607273"/>
                    <a:gd name="connsiteX34" fmla="*/ 318882 w 564656"/>
                    <a:gd name="connsiteY34" fmla="*/ 257042 h 607273"/>
                    <a:gd name="connsiteX35" fmla="*/ 321179 w 564656"/>
                    <a:gd name="connsiteY35" fmla="*/ 256496 h 607273"/>
                    <a:gd name="connsiteX36" fmla="*/ 424854 w 564656"/>
                    <a:gd name="connsiteY36" fmla="*/ 248274 h 607273"/>
                    <a:gd name="connsiteX37" fmla="*/ 464444 w 564656"/>
                    <a:gd name="connsiteY37" fmla="*/ 250240 h 607273"/>
                    <a:gd name="connsiteX38" fmla="*/ 466194 w 564656"/>
                    <a:gd name="connsiteY38" fmla="*/ 251332 h 607273"/>
                    <a:gd name="connsiteX39" fmla="*/ 470569 w 564656"/>
                    <a:gd name="connsiteY39" fmla="*/ 254609 h 607273"/>
                    <a:gd name="connsiteX40" fmla="*/ 471662 w 564656"/>
                    <a:gd name="connsiteY40" fmla="*/ 276016 h 607273"/>
                    <a:gd name="connsiteX41" fmla="*/ 536516 w 564656"/>
                    <a:gd name="connsiteY41" fmla="*/ 294364 h 607273"/>
                    <a:gd name="connsiteX42" fmla="*/ 556093 w 564656"/>
                    <a:gd name="connsiteY42" fmla="*/ 361096 h 607273"/>
                    <a:gd name="connsiteX43" fmla="*/ 553249 w 564656"/>
                    <a:gd name="connsiteY43" fmla="*/ 363935 h 607273"/>
                    <a:gd name="connsiteX44" fmla="*/ 550078 w 564656"/>
                    <a:gd name="connsiteY44" fmla="*/ 367212 h 607273"/>
                    <a:gd name="connsiteX45" fmla="*/ 505128 w 564656"/>
                    <a:gd name="connsiteY45" fmla="*/ 367103 h 607273"/>
                    <a:gd name="connsiteX46" fmla="*/ 465975 w 564656"/>
                    <a:gd name="connsiteY46" fmla="*/ 361314 h 607273"/>
                    <a:gd name="connsiteX47" fmla="*/ 464444 w 564656"/>
                    <a:gd name="connsiteY47" fmla="*/ 358038 h 607273"/>
                    <a:gd name="connsiteX48" fmla="*/ 459632 w 564656"/>
                    <a:gd name="connsiteY48" fmla="*/ 355307 h 607273"/>
                    <a:gd name="connsiteX49" fmla="*/ 459632 w 564656"/>
                    <a:gd name="connsiteY49" fmla="*/ 338925 h 607273"/>
                    <a:gd name="connsiteX50" fmla="*/ 447055 w 564656"/>
                    <a:gd name="connsiteY50" fmla="*/ 324289 h 607273"/>
                    <a:gd name="connsiteX51" fmla="*/ 426275 w 564656"/>
                    <a:gd name="connsiteY51" fmla="*/ 333573 h 607273"/>
                    <a:gd name="connsiteX52" fmla="*/ 426932 w 564656"/>
                    <a:gd name="connsiteY52" fmla="*/ 335102 h 607273"/>
                    <a:gd name="connsiteX53" fmla="*/ 531485 w 564656"/>
                    <a:gd name="connsiteY53" fmla="*/ 420400 h 607273"/>
                    <a:gd name="connsiteX54" fmla="*/ 564514 w 564656"/>
                    <a:gd name="connsiteY54" fmla="*/ 479814 h 607273"/>
                    <a:gd name="connsiteX55" fmla="*/ 472209 w 564656"/>
                    <a:gd name="connsiteY55" fmla="*/ 573960 h 607273"/>
                    <a:gd name="connsiteX56" fmla="*/ 472537 w 564656"/>
                    <a:gd name="connsiteY56" fmla="*/ 600718 h 607273"/>
                    <a:gd name="connsiteX57" fmla="*/ 466085 w 564656"/>
                    <a:gd name="connsiteY57" fmla="*/ 607271 h 607273"/>
                    <a:gd name="connsiteX58" fmla="*/ 434587 w 564656"/>
                    <a:gd name="connsiteY58" fmla="*/ 605523 h 607273"/>
                    <a:gd name="connsiteX59" fmla="*/ 420260 w 564656"/>
                    <a:gd name="connsiteY59" fmla="*/ 601045 h 607273"/>
                    <a:gd name="connsiteX60" fmla="*/ 417964 w 564656"/>
                    <a:gd name="connsiteY60" fmla="*/ 598206 h 607273"/>
                    <a:gd name="connsiteX61" fmla="*/ 416214 w 564656"/>
                    <a:gd name="connsiteY61" fmla="*/ 571884 h 607273"/>
                    <a:gd name="connsiteX62" fmla="*/ 325002 w 564656"/>
                    <a:gd name="connsiteY62" fmla="*/ 465507 h 607273"/>
                    <a:gd name="connsiteX63" fmla="*/ 329486 w 564656"/>
                    <a:gd name="connsiteY63" fmla="*/ 460374 h 607273"/>
                    <a:gd name="connsiteX64" fmla="*/ 410417 w 564656"/>
                    <a:gd name="connsiteY64" fmla="*/ 459391 h 607273"/>
                    <a:gd name="connsiteX65" fmla="*/ 416432 w 564656"/>
                    <a:gd name="connsiteY65" fmla="*/ 463214 h 607273"/>
                    <a:gd name="connsiteX66" fmla="*/ 419495 w 564656"/>
                    <a:gd name="connsiteY66" fmla="*/ 467255 h 607273"/>
                    <a:gd name="connsiteX67" fmla="*/ 444868 w 564656"/>
                    <a:gd name="connsiteY67" fmla="*/ 520116 h 607273"/>
                    <a:gd name="connsiteX68" fmla="*/ 454929 w 564656"/>
                    <a:gd name="connsiteY68" fmla="*/ 471623 h 607273"/>
                    <a:gd name="connsiteX69" fmla="*/ 373123 w 564656"/>
                    <a:gd name="connsiteY69" fmla="*/ 417779 h 607273"/>
                    <a:gd name="connsiteX70" fmla="*/ 326971 w 564656"/>
                    <a:gd name="connsiteY70" fmla="*/ 366556 h 607273"/>
                    <a:gd name="connsiteX71" fmla="*/ 415667 w 564656"/>
                    <a:gd name="connsiteY71" fmla="*/ 277326 h 607273"/>
                    <a:gd name="connsiteX72" fmla="*/ 417198 w 564656"/>
                    <a:gd name="connsiteY72" fmla="*/ 254172 h 607273"/>
                    <a:gd name="connsiteX73" fmla="*/ 422119 w 564656"/>
                    <a:gd name="connsiteY73" fmla="*/ 249476 h 607273"/>
                    <a:gd name="connsiteX74" fmla="*/ 424854 w 564656"/>
                    <a:gd name="connsiteY74" fmla="*/ 248274 h 607273"/>
                    <a:gd name="connsiteX75" fmla="*/ 215096 w 564656"/>
                    <a:gd name="connsiteY75" fmla="*/ 1184 h 607273"/>
                    <a:gd name="connsiteX76" fmla="*/ 313856 w 564656"/>
                    <a:gd name="connsiteY76" fmla="*/ 177884 h 607273"/>
                    <a:gd name="connsiteX77" fmla="*/ 218486 w 564656"/>
                    <a:gd name="connsiteY77" fmla="*/ 264268 h 607273"/>
                    <a:gd name="connsiteX78" fmla="*/ 141053 w 564656"/>
                    <a:gd name="connsiteY78" fmla="*/ 135292 h 607273"/>
                    <a:gd name="connsiteX79" fmla="*/ 215096 w 564656"/>
                    <a:gd name="connsiteY79" fmla="*/ 1184 h 60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64656" h="607273">
                      <a:moveTo>
                        <a:pt x="321179" y="256496"/>
                      </a:moveTo>
                      <a:cubicBezTo>
                        <a:pt x="334305" y="258680"/>
                        <a:pt x="350167" y="259772"/>
                        <a:pt x="361871" y="266542"/>
                      </a:cubicBezTo>
                      <a:cubicBezTo>
                        <a:pt x="363074" y="267198"/>
                        <a:pt x="363512" y="268289"/>
                        <a:pt x="363621" y="269381"/>
                      </a:cubicBezTo>
                      <a:cubicBezTo>
                        <a:pt x="364168" y="270364"/>
                        <a:pt x="363949" y="271347"/>
                        <a:pt x="363074" y="272111"/>
                      </a:cubicBezTo>
                      <a:cubicBezTo>
                        <a:pt x="362309" y="273203"/>
                        <a:pt x="361324" y="274186"/>
                        <a:pt x="359793" y="274295"/>
                      </a:cubicBezTo>
                      <a:cubicBezTo>
                        <a:pt x="359574" y="274295"/>
                        <a:pt x="359464" y="274295"/>
                        <a:pt x="359355" y="274295"/>
                      </a:cubicBezTo>
                      <a:cubicBezTo>
                        <a:pt x="300176" y="303123"/>
                        <a:pt x="286722" y="410136"/>
                        <a:pt x="358480" y="431648"/>
                      </a:cubicBezTo>
                      <a:cubicBezTo>
                        <a:pt x="366465" y="434160"/>
                        <a:pt x="363184" y="446390"/>
                        <a:pt x="354980" y="444206"/>
                      </a:cubicBezTo>
                      <a:cubicBezTo>
                        <a:pt x="354870" y="444206"/>
                        <a:pt x="354761" y="444097"/>
                        <a:pt x="354542" y="444097"/>
                      </a:cubicBezTo>
                      <a:cubicBezTo>
                        <a:pt x="339884" y="450976"/>
                        <a:pt x="322492" y="451413"/>
                        <a:pt x="306958" y="446936"/>
                      </a:cubicBezTo>
                      <a:cubicBezTo>
                        <a:pt x="306630" y="446827"/>
                        <a:pt x="306521" y="446717"/>
                        <a:pt x="306302" y="446608"/>
                      </a:cubicBezTo>
                      <a:cubicBezTo>
                        <a:pt x="305427" y="450103"/>
                        <a:pt x="308709" y="513109"/>
                        <a:pt x="308818" y="519224"/>
                      </a:cubicBezTo>
                      <a:cubicBezTo>
                        <a:pt x="308928" y="523483"/>
                        <a:pt x="305864" y="525667"/>
                        <a:pt x="302692" y="525667"/>
                      </a:cubicBezTo>
                      <a:cubicBezTo>
                        <a:pt x="302364" y="528834"/>
                        <a:pt x="300286" y="531673"/>
                        <a:pt x="296238" y="531673"/>
                      </a:cubicBezTo>
                      <a:cubicBezTo>
                        <a:pt x="201728" y="530472"/>
                        <a:pt x="88294" y="544012"/>
                        <a:pt x="2206" y="497712"/>
                      </a:cubicBezTo>
                      <a:cubicBezTo>
                        <a:pt x="-1075" y="495965"/>
                        <a:pt x="-310" y="491707"/>
                        <a:pt x="1987" y="489741"/>
                      </a:cubicBezTo>
                      <a:cubicBezTo>
                        <a:pt x="-2169" y="433832"/>
                        <a:pt x="2972" y="374757"/>
                        <a:pt x="34585" y="326710"/>
                      </a:cubicBezTo>
                      <a:cubicBezTo>
                        <a:pt x="57228" y="292531"/>
                        <a:pt x="98576" y="257042"/>
                        <a:pt x="142112" y="260755"/>
                      </a:cubicBezTo>
                      <a:cubicBezTo>
                        <a:pt x="144847" y="259554"/>
                        <a:pt x="148238" y="259881"/>
                        <a:pt x="150316" y="263048"/>
                      </a:cubicBezTo>
                      <a:cubicBezTo>
                        <a:pt x="170553" y="294278"/>
                        <a:pt x="189695" y="326492"/>
                        <a:pt x="207197" y="359360"/>
                      </a:cubicBezTo>
                      <a:cubicBezTo>
                        <a:pt x="208291" y="354446"/>
                        <a:pt x="209713" y="349641"/>
                        <a:pt x="210698" y="344837"/>
                      </a:cubicBezTo>
                      <a:cubicBezTo>
                        <a:pt x="212885" y="335118"/>
                        <a:pt x="214964" y="325290"/>
                        <a:pt x="217917" y="315790"/>
                      </a:cubicBezTo>
                      <a:cubicBezTo>
                        <a:pt x="214854" y="312623"/>
                        <a:pt x="212010" y="309129"/>
                        <a:pt x="209276" y="305635"/>
                      </a:cubicBezTo>
                      <a:cubicBezTo>
                        <a:pt x="206760" y="302141"/>
                        <a:pt x="203150" y="298209"/>
                        <a:pt x="202384" y="293842"/>
                      </a:cubicBezTo>
                      <a:cubicBezTo>
                        <a:pt x="199540" y="290456"/>
                        <a:pt x="199540" y="284887"/>
                        <a:pt x="205010" y="283905"/>
                      </a:cubicBezTo>
                      <a:cubicBezTo>
                        <a:pt x="212557" y="282594"/>
                        <a:pt x="220652" y="283905"/>
                        <a:pt x="228309" y="283359"/>
                      </a:cubicBezTo>
                      <a:cubicBezTo>
                        <a:pt x="236622" y="282813"/>
                        <a:pt x="244608" y="279864"/>
                        <a:pt x="252812" y="281284"/>
                      </a:cubicBezTo>
                      <a:cubicBezTo>
                        <a:pt x="256093" y="281830"/>
                        <a:pt x="256750" y="284669"/>
                        <a:pt x="256203" y="287290"/>
                      </a:cubicBezTo>
                      <a:cubicBezTo>
                        <a:pt x="256640" y="288273"/>
                        <a:pt x="256859" y="289474"/>
                        <a:pt x="256640" y="290566"/>
                      </a:cubicBezTo>
                      <a:cubicBezTo>
                        <a:pt x="255218" y="296572"/>
                        <a:pt x="252702" y="302250"/>
                        <a:pt x="250624" y="308037"/>
                      </a:cubicBezTo>
                      <a:cubicBezTo>
                        <a:pt x="248874" y="313169"/>
                        <a:pt x="247999" y="317210"/>
                        <a:pt x="244170" y="320704"/>
                      </a:cubicBezTo>
                      <a:cubicBezTo>
                        <a:pt x="245920" y="329440"/>
                        <a:pt x="247671" y="338176"/>
                        <a:pt x="249530" y="346911"/>
                      </a:cubicBezTo>
                      <a:cubicBezTo>
                        <a:pt x="250405" y="350733"/>
                        <a:pt x="251390" y="354555"/>
                        <a:pt x="252265" y="358377"/>
                      </a:cubicBezTo>
                      <a:cubicBezTo>
                        <a:pt x="269110" y="324089"/>
                        <a:pt x="290331" y="288709"/>
                        <a:pt x="312866" y="258899"/>
                      </a:cubicBezTo>
                      <a:cubicBezTo>
                        <a:pt x="314506" y="256715"/>
                        <a:pt x="316804" y="256496"/>
                        <a:pt x="318882" y="257042"/>
                      </a:cubicBezTo>
                      <a:cubicBezTo>
                        <a:pt x="319538" y="256715"/>
                        <a:pt x="320195" y="256387"/>
                        <a:pt x="321179" y="256496"/>
                      </a:cubicBezTo>
                      <a:close/>
                      <a:moveTo>
                        <a:pt x="424854" y="248274"/>
                      </a:moveTo>
                      <a:cubicBezTo>
                        <a:pt x="437868" y="247073"/>
                        <a:pt x="451539" y="248165"/>
                        <a:pt x="464444" y="250240"/>
                      </a:cubicBezTo>
                      <a:cubicBezTo>
                        <a:pt x="465319" y="250350"/>
                        <a:pt x="465647" y="251005"/>
                        <a:pt x="466194" y="251332"/>
                      </a:cubicBezTo>
                      <a:cubicBezTo>
                        <a:pt x="468272" y="251223"/>
                        <a:pt x="470240" y="252097"/>
                        <a:pt x="470569" y="254609"/>
                      </a:cubicBezTo>
                      <a:cubicBezTo>
                        <a:pt x="471553" y="261708"/>
                        <a:pt x="472647" y="269026"/>
                        <a:pt x="471662" y="276016"/>
                      </a:cubicBezTo>
                      <a:cubicBezTo>
                        <a:pt x="495613" y="273613"/>
                        <a:pt x="519127" y="275142"/>
                        <a:pt x="536516" y="294364"/>
                      </a:cubicBezTo>
                      <a:cubicBezTo>
                        <a:pt x="551609" y="311183"/>
                        <a:pt x="561670" y="338597"/>
                        <a:pt x="556093" y="361096"/>
                      </a:cubicBezTo>
                      <a:cubicBezTo>
                        <a:pt x="555765" y="362625"/>
                        <a:pt x="554562" y="363389"/>
                        <a:pt x="553249" y="363935"/>
                      </a:cubicBezTo>
                      <a:cubicBezTo>
                        <a:pt x="552812" y="365355"/>
                        <a:pt x="551937" y="366775"/>
                        <a:pt x="550078" y="367212"/>
                      </a:cubicBezTo>
                      <a:cubicBezTo>
                        <a:pt x="535641" y="370597"/>
                        <a:pt x="519783" y="367867"/>
                        <a:pt x="505128" y="367103"/>
                      </a:cubicBezTo>
                      <a:cubicBezTo>
                        <a:pt x="492114" y="366447"/>
                        <a:pt x="477459" y="368085"/>
                        <a:pt x="465975" y="361314"/>
                      </a:cubicBezTo>
                      <a:cubicBezTo>
                        <a:pt x="464882" y="360659"/>
                        <a:pt x="464444" y="359348"/>
                        <a:pt x="464444" y="358038"/>
                      </a:cubicBezTo>
                      <a:cubicBezTo>
                        <a:pt x="462366" y="358256"/>
                        <a:pt x="460398" y="357491"/>
                        <a:pt x="459632" y="355307"/>
                      </a:cubicBezTo>
                      <a:cubicBezTo>
                        <a:pt x="457882" y="349846"/>
                        <a:pt x="460726" y="344604"/>
                        <a:pt x="459632" y="338925"/>
                      </a:cubicBezTo>
                      <a:cubicBezTo>
                        <a:pt x="458429" y="331935"/>
                        <a:pt x="453945" y="326255"/>
                        <a:pt x="447055" y="324289"/>
                      </a:cubicBezTo>
                      <a:cubicBezTo>
                        <a:pt x="437978" y="321668"/>
                        <a:pt x="429884" y="326474"/>
                        <a:pt x="426275" y="333573"/>
                      </a:cubicBezTo>
                      <a:cubicBezTo>
                        <a:pt x="426494" y="334119"/>
                        <a:pt x="426932" y="334447"/>
                        <a:pt x="426932" y="335102"/>
                      </a:cubicBezTo>
                      <a:cubicBezTo>
                        <a:pt x="429119" y="376386"/>
                        <a:pt x="504472" y="397793"/>
                        <a:pt x="531485" y="420400"/>
                      </a:cubicBezTo>
                      <a:cubicBezTo>
                        <a:pt x="550296" y="436018"/>
                        <a:pt x="563202" y="454695"/>
                        <a:pt x="564514" y="479814"/>
                      </a:cubicBezTo>
                      <a:cubicBezTo>
                        <a:pt x="567576" y="533877"/>
                        <a:pt x="520658" y="567953"/>
                        <a:pt x="472209" y="573960"/>
                      </a:cubicBezTo>
                      <a:cubicBezTo>
                        <a:pt x="472756" y="582915"/>
                        <a:pt x="472537" y="591871"/>
                        <a:pt x="472537" y="600718"/>
                      </a:cubicBezTo>
                      <a:cubicBezTo>
                        <a:pt x="472647" y="604213"/>
                        <a:pt x="469584" y="607380"/>
                        <a:pt x="466085" y="607271"/>
                      </a:cubicBezTo>
                      <a:cubicBezTo>
                        <a:pt x="455585" y="606943"/>
                        <a:pt x="445086" y="606615"/>
                        <a:pt x="434587" y="605523"/>
                      </a:cubicBezTo>
                      <a:cubicBezTo>
                        <a:pt x="429775" y="605086"/>
                        <a:pt x="423322" y="605196"/>
                        <a:pt x="420260" y="601045"/>
                      </a:cubicBezTo>
                      <a:cubicBezTo>
                        <a:pt x="419276" y="600390"/>
                        <a:pt x="418401" y="599516"/>
                        <a:pt x="417964" y="598206"/>
                      </a:cubicBezTo>
                      <a:cubicBezTo>
                        <a:pt x="414901" y="590124"/>
                        <a:pt x="415011" y="580731"/>
                        <a:pt x="416214" y="571884"/>
                      </a:cubicBezTo>
                      <a:cubicBezTo>
                        <a:pt x="363827" y="572758"/>
                        <a:pt x="307613" y="520662"/>
                        <a:pt x="325002" y="465507"/>
                      </a:cubicBezTo>
                      <a:cubicBezTo>
                        <a:pt x="325002" y="462886"/>
                        <a:pt x="326534" y="460265"/>
                        <a:pt x="329486" y="460374"/>
                      </a:cubicBezTo>
                      <a:cubicBezTo>
                        <a:pt x="356719" y="461903"/>
                        <a:pt x="383404" y="462121"/>
                        <a:pt x="410417" y="459391"/>
                      </a:cubicBezTo>
                      <a:cubicBezTo>
                        <a:pt x="413808" y="459063"/>
                        <a:pt x="415776" y="460811"/>
                        <a:pt x="416432" y="463214"/>
                      </a:cubicBezTo>
                      <a:cubicBezTo>
                        <a:pt x="418182" y="463869"/>
                        <a:pt x="419604" y="465179"/>
                        <a:pt x="419495" y="467255"/>
                      </a:cubicBezTo>
                      <a:cubicBezTo>
                        <a:pt x="419276" y="483637"/>
                        <a:pt x="418401" y="522628"/>
                        <a:pt x="444868" y="520116"/>
                      </a:cubicBezTo>
                      <a:cubicBezTo>
                        <a:pt x="467288" y="518040"/>
                        <a:pt x="459851" y="487569"/>
                        <a:pt x="454929" y="471623"/>
                      </a:cubicBezTo>
                      <a:cubicBezTo>
                        <a:pt x="431087" y="446503"/>
                        <a:pt x="403199" y="435691"/>
                        <a:pt x="373123" y="417779"/>
                      </a:cubicBezTo>
                      <a:cubicBezTo>
                        <a:pt x="353110" y="405765"/>
                        <a:pt x="333533" y="389929"/>
                        <a:pt x="326971" y="366556"/>
                      </a:cubicBezTo>
                      <a:cubicBezTo>
                        <a:pt x="311441" y="310637"/>
                        <a:pt x="368093" y="278091"/>
                        <a:pt x="415667" y="277326"/>
                      </a:cubicBezTo>
                      <a:cubicBezTo>
                        <a:pt x="413917" y="269899"/>
                        <a:pt x="415448" y="261162"/>
                        <a:pt x="417198" y="254172"/>
                      </a:cubicBezTo>
                      <a:cubicBezTo>
                        <a:pt x="417964" y="251223"/>
                        <a:pt x="419932" y="249803"/>
                        <a:pt x="422119" y="249476"/>
                      </a:cubicBezTo>
                      <a:cubicBezTo>
                        <a:pt x="422885" y="248930"/>
                        <a:pt x="423760" y="248274"/>
                        <a:pt x="424854" y="248274"/>
                      </a:cubicBezTo>
                      <a:close/>
                      <a:moveTo>
                        <a:pt x="215096" y="1184"/>
                      </a:moveTo>
                      <a:cubicBezTo>
                        <a:pt x="316918" y="-12467"/>
                        <a:pt x="342401" y="94667"/>
                        <a:pt x="313856" y="177884"/>
                      </a:cubicBezTo>
                      <a:cubicBezTo>
                        <a:pt x="300841" y="226918"/>
                        <a:pt x="266171" y="276499"/>
                        <a:pt x="218486" y="264268"/>
                      </a:cubicBezTo>
                      <a:cubicBezTo>
                        <a:pt x="165770" y="256623"/>
                        <a:pt x="146521" y="182907"/>
                        <a:pt x="141053" y="135292"/>
                      </a:cubicBezTo>
                      <a:cubicBezTo>
                        <a:pt x="134163" y="75118"/>
                        <a:pt x="144553" y="10576"/>
                        <a:pt x="215096" y="11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19" name="išļiďé">
                <a:extLst>
                  <a:ext uri="{FF2B5EF4-FFF2-40B4-BE49-F238E27FC236}">
                    <a16:creationId xmlns:a16="http://schemas.microsoft.com/office/drawing/2014/main" id="{ECBF96F8-5A09-4816-AEB0-DA40FB86A3B5}"/>
                  </a:ext>
                </a:extLst>
              </p:cNvPr>
              <p:cNvSpPr txBox="1"/>
              <p:nvPr/>
            </p:nvSpPr>
            <p:spPr>
              <a:xfrm>
                <a:off x="8617217" y="4885680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400" b="1" dirty="0"/>
                  <a:t>Text</a:t>
                </a:r>
                <a:endParaRPr lang="zh-CN" altLang="en-US" sz="1400" b="1" dirty="0"/>
              </a:p>
            </p:txBody>
          </p:sp>
          <p:sp>
            <p:nvSpPr>
              <p:cNvPr id="20" name="iṧ1iďè">
                <a:extLst>
                  <a:ext uri="{FF2B5EF4-FFF2-40B4-BE49-F238E27FC236}">
                    <a16:creationId xmlns:a16="http://schemas.microsoft.com/office/drawing/2014/main" id="{7FA37381-732D-48DE-98F8-1C10394E590F}"/>
                  </a:ext>
                </a:extLst>
              </p:cNvPr>
              <p:cNvSpPr txBox="1"/>
              <p:nvPr/>
            </p:nvSpPr>
            <p:spPr>
              <a:xfrm>
                <a:off x="8617217" y="1989001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400" b="1" dirty="0"/>
                  <a:t>Text</a:t>
                </a:r>
                <a:endParaRPr lang="zh-CN" altLang="en-US" sz="1400" b="1" dirty="0"/>
              </a:p>
            </p:txBody>
          </p:sp>
          <p:sp>
            <p:nvSpPr>
              <p:cNvPr id="21" name="iṩ1íḓe">
                <a:extLst>
                  <a:ext uri="{FF2B5EF4-FFF2-40B4-BE49-F238E27FC236}">
                    <a16:creationId xmlns:a16="http://schemas.microsoft.com/office/drawing/2014/main" id="{29F13964-1C68-4171-B9A7-F00F096E0B97}"/>
                  </a:ext>
                </a:extLst>
              </p:cNvPr>
              <p:cNvSpPr txBox="1"/>
              <p:nvPr/>
            </p:nvSpPr>
            <p:spPr>
              <a:xfrm>
                <a:off x="10370549" y="2893316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 dirty="0"/>
                  <a:t>Text</a:t>
                </a:r>
                <a:endParaRPr lang="zh-CN" altLang="en-US" sz="1400" b="1" dirty="0"/>
              </a:p>
            </p:txBody>
          </p:sp>
          <p:sp>
            <p:nvSpPr>
              <p:cNvPr id="22" name="îṩľïḍe">
                <a:extLst>
                  <a:ext uri="{FF2B5EF4-FFF2-40B4-BE49-F238E27FC236}">
                    <a16:creationId xmlns:a16="http://schemas.microsoft.com/office/drawing/2014/main" id="{956219AD-8DED-4BFE-AEF9-30FA5490DD03}"/>
                  </a:ext>
                </a:extLst>
              </p:cNvPr>
              <p:cNvSpPr txBox="1"/>
              <p:nvPr/>
            </p:nvSpPr>
            <p:spPr>
              <a:xfrm>
                <a:off x="10370549" y="3949854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b="1" dirty="0"/>
                  <a:t>Text</a:t>
                </a:r>
                <a:endParaRPr lang="zh-CN" altLang="en-US" sz="1400" b="1" dirty="0"/>
              </a:p>
            </p:txBody>
          </p:sp>
          <p:sp>
            <p:nvSpPr>
              <p:cNvPr id="23" name="iṩḷïďè">
                <a:extLst>
                  <a:ext uri="{FF2B5EF4-FFF2-40B4-BE49-F238E27FC236}">
                    <a16:creationId xmlns:a16="http://schemas.microsoft.com/office/drawing/2014/main" id="{BE5E001D-6859-4848-A790-84C8DDE1D25B}"/>
                  </a:ext>
                </a:extLst>
              </p:cNvPr>
              <p:cNvSpPr txBox="1"/>
              <p:nvPr/>
            </p:nvSpPr>
            <p:spPr>
              <a:xfrm>
                <a:off x="6894852" y="2893316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400" b="1" dirty="0"/>
                  <a:t>Text</a:t>
                </a:r>
                <a:endParaRPr lang="zh-CN" altLang="en-US" sz="1400" b="1" dirty="0"/>
              </a:p>
            </p:txBody>
          </p:sp>
          <p:grpSp>
            <p:nvGrpSpPr>
              <p:cNvPr id="24" name="iṧḻîḑê">
                <a:extLst>
                  <a:ext uri="{FF2B5EF4-FFF2-40B4-BE49-F238E27FC236}">
                    <a16:creationId xmlns:a16="http://schemas.microsoft.com/office/drawing/2014/main" id="{AF48B838-4722-492F-8380-DC7D39FB7287}"/>
                  </a:ext>
                </a:extLst>
              </p:cNvPr>
              <p:cNvGrpSpPr/>
              <p:nvPr/>
            </p:nvGrpSpPr>
            <p:grpSpPr>
              <a:xfrm>
                <a:off x="9777694" y="2857547"/>
                <a:ext cx="522378" cy="522378"/>
                <a:chOff x="9777694" y="2857547"/>
                <a:chExt cx="522378" cy="522378"/>
              </a:xfrm>
            </p:grpSpPr>
            <p:sp>
              <p:nvSpPr>
                <p:cNvPr id="32" name="ïşļíḑé">
                  <a:extLst>
                    <a:ext uri="{FF2B5EF4-FFF2-40B4-BE49-F238E27FC236}">
                      <a16:creationId xmlns:a16="http://schemas.microsoft.com/office/drawing/2014/main" id="{1B49348D-8C6D-4EF1-8816-8F203F1AC497}"/>
                    </a:ext>
                  </a:extLst>
                </p:cNvPr>
                <p:cNvSpPr/>
                <p:nvPr/>
              </p:nvSpPr>
              <p:spPr>
                <a:xfrm>
                  <a:off x="9777694" y="2857547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33" name="îṣlídé" title="KX5mFN1GYRkYNZj">
                  <a:extLst>
                    <a:ext uri="{FF2B5EF4-FFF2-40B4-BE49-F238E27FC236}">
                      <a16:creationId xmlns:a16="http://schemas.microsoft.com/office/drawing/2014/main" id="{50481A91-64EE-472D-8FA6-0461B2C51433}"/>
                    </a:ext>
                  </a:extLst>
                </p:cNvPr>
                <p:cNvSpPr/>
                <p:nvPr/>
              </p:nvSpPr>
              <p:spPr bwMode="auto">
                <a:xfrm>
                  <a:off x="9904474" y="2972448"/>
                  <a:ext cx="272046" cy="292579"/>
                </a:xfrm>
                <a:custGeom>
                  <a:avLst/>
                  <a:gdLst>
                    <a:gd name="connsiteX0" fmla="*/ 321179 w 564656"/>
                    <a:gd name="connsiteY0" fmla="*/ 256496 h 607273"/>
                    <a:gd name="connsiteX1" fmla="*/ 361871 w 564656"/>
                    <a:gd name="connsiteY1" fmla="*/ 266542 h 607273"/>
                    <a:gd name="connsiteX2" fmla="*/ 363621 w 564656"/>
                    <a:gd name="connsiteY2" fmla="*/ 269381 h 607273"/>
                    <a:gd name="connsiteX3" fmla="*/ 363074 w 564656"/>
                    <a:gd name="connsiteY3" fmla="*/ 272111 h 607273"/>
                    <a:gd name="connsiteX4" fmla="*/ 359793 w 564656"/>
                    <a:gd name="connsiteY4" fmla="*/ 274295 h 607273"/>
                    <a:gd name="connsiteX5" fmla="*/ 359355 w 564656"/>
                    <a:gd name="connsiteY5" fmla="*/ 274295 h 607273"/>
                    <a:gd name="connsiteX6" fmla="*/ 358480 w 564656"/>
                    <a:gd name="connsiteY6" fmla="*/ 431648 h 607273"/>
                    <a:gd name="connsiteX7" fmla="*/ 354980 w 564656"/>
                    <a:gd name="connsiteY7" fmla="*/ 444206 h 607273"/>
                    <a:gd name="connsiteX8" fmla="*/ 354542 w 564656"/>
                    <a:gd name="connsiteY8" fmla="*/ 444097 h 607273"/>
                    <a:gd name="connsiteX9" fmla="*/ 306958 w 564656"/>
                    <a:gd name="connsiteY9" fmla="*/ 446936 h 607273"/>
                    <a:gd name="connsiteX10" fmla="*/ 306302 w 564656"/>
                    <a:gd name="connsiteY10" fmla="*/ 446608 h 607273"/>
                    <a:gd name="connsiteX11" fmla="*/ 308818 w 564656"/>
                    <a:gd name="connsiteY11" fmla="*/ 519224 h 607273"/>
                    <a:gd name="connsiteX12" fmla="*/ 302692 w 564656"/>
                    <a:gd name="connsiteY12" fmla="*/ 525667 h 607273"/>
                    <a:gd name="connsiteX13" fmla="*/ 296238 w 564656"/>
                    <a:gd name="connsiteY13" fmla="*/ 531673 h 607273"/>
                    <a:gd name="connsiteX14" fmla="*/ 2206 w 564656"/>
                    <a:gd name="connsiteY14" fmla="*/ 497712 h 607273"/>
                    <a:gd name="connsiteX15" fmla="*/ 1987 w 564656"/>
                    <a:gd name="connsiteY15" fmla="*/ 489741 h 607273"/>
                    <a:gd name="connsiteX16" fmla="*/ 34585 w 564656"/>
                    <a:gd name="connsiteY16" fmla="*/ 326710 h 607273"/>
                    <a:gd name="connsiteX17" fmla="*/ 142112 w 564656"/>
                    <a:gd name="connsiteY17" fmla="*/ 260755 h 607273"/>
                    <a:gd name="connsiteX18" fmla="*/ 150316 w 564656"/>
                    <a:gd name="connsiteY18" fmla="*/ 263048 h 607273"/>
                    <a:gd name="connsiteX19" fmla="*/ 207197 w 564656"/>
                    <a:gd name="connsiteY19" fmla="*/ 359360 h 607273"/>
                    <a:gd name="connsiteX20" fmla="*/ 210698 w 564656"/>
                    <a:gd name="connsiteY20" fmla="*/ 344837 h 607273"/>
                    <a:gd name="connsiteX21" fmla="*/ 217917 w 564656"/>
                    <a:gd name="connsiteY21" fmla="*/ 315790 h 607273"/>
                    <a:gd name="connsiteX22" fmla="*/ 209276 w 564656"/>
                    <a:gd name="connsiteY22" fmla="*/ 305635 h 607273"/>
                    <a:gd name="connsiteX23" fmla="*/ 202384 w 564656"/>
                    <a:gd name="connsiteY23" fmla="*/ 293842 h 607273"/>
                    <a:gd name="connsiteX24" fmla="*/ 205010 w 564656"/>
                    <a:gd name="connsiteY24" fmla="*/ 283905 h 607273"/>
                    <a:gd name="connsiteX25" fmla="*/ 228309 w 564656"/>
                    <a:gd name="connsiteY25" fmla="*/ 283359 h 607273"/>
                    <a:gd name="connsiteX26" fmla="*/ 252812 w 564656"/>
                    <a:gd name="connsiteY26" fmla="*/ 281284 h 607273"/>
                    <a:gd name="connsiteX27" fmla="*/ 256203 w 564656"/>
                    <a:gd name="connsiteY27" fmla="*/ 287290 h 607273"/>
                    <a:gd name="connsiteX28" fmla="*/ 256640 w 564656"/>
                    <a:gd name="connsiteY28" fmla="*/ 290566 h 607273"/>
                    <a:gd name="connsiteX29" fmla="*/ 250624 w 564656"/>
                    <a:gd name="connsiteY29" fmla="*/ 308037 h 607273"/>
                    <a:gd name="connsiteX30" fmla="*/ 244170 w 564656"/>
                    <a:gd name="connsiteY30" fmla="*/ 320704 h 607273"/>
                    <a:gd name="connsiteX31" fmla="*/ 249530 w 564656"/>
                    <a:gd name="connsiteY31" fmla="*/ 346911 h 607273"/>
                    <a:gd name="connsiteX32" fmla="*/ 252265 w 564656"/>
                    <a:gd name="connsiteY32" fmla="*/ 358377 h 607273"/>
                    <a:gd name="connsiteX33" fmla="*/ 312866 w 564656"/>
                    <a:gd name="connsiteY33" fmla="*/ 258899 h 607273"/>
                    <a:gd name="connsiteX34" fmla="*/ 318882 w 564656"/>
                    <a:gd name="connsiteY34" fmla="*/ 257042 h 607273"/>
                    <a:gd name="connsiteX35" fmla="*/ 321179 w 564656"/>
                    <a:gd name="connsiteY35" fmla="*/ 256496 h 607273"/>
                    <a:gd name="connsiteX36" fmla="*/ 424854 w 564656"/>
                    <a:gd name="connsiteY36" fmla="*/ 248274 h 607273"/>
                    <a:gd name="connsiteX37" fmla="*/ 464444 w 564656"/>
                    <a:gd name="connsiteY37" fmla="*/ 250240 h 607273"/>
                    <a:gd name="connsiteX38" fmla="*/ 466194 w 564656"/>
                    <a:gd name="connsiteY38" fmla="*/ 251332 h 607273"/>
                    <a:gd name="connsiteX39" fmla="*/ 470569 w 564656"/>
                    <a:gd name="connsiteY39" fmla="*/ 254609 h 607273"/>
                    <a:gd name="connsiteX40" fmla="*/ 471662 w 564656"/>
                    <a:gd name="connsiteY40" fmla="*/ 276016 h 607273"/>
                    <a:gd name="connsiteX41" fmla="*/ 536516 w 564656"/>
                    <a:gd name="connsiteY41" fmla="*/ 294364 h 607273"/>
                    <a:gd name="connsiteX42" fmla="*/ 556093 w 564656"/>
                    <a:gd name="connsiteY42" fmla="*/ 361096 h 607273"/>
                    <a:gd name="connsiteX43" fmla="*/ 553249 w 564656"/>
                    <a:gd name="connsiteY43" fmla="*/ 363935 h 607273"/>
                    <a:gd name="connsiteX44" fmla="*/ 550078 w 564656"/>
                    <a:gd name="connsiteY44" fmla="*/ 367212 h 607273"/>
                    <a:gd name="connsiteX45" fmla="*/ 505128 w 564656"/>
                    <a:gd name="connsiteY45" fmla="*/ 367103 h 607273"/>
                    <a:gd name="connsiteX46" fmla="*/ 465975 w 564656"/>
                    <a:gd name="connsiteY46" fmla="*/ 361314 h 607273"/>
                    <a:gd name="connsiteX47" fmla="*/ 464444 w 564656"/>
                    <a:gd name="connsiteY47" fmla="*/ 358038 h 607273"/>
                    <a:gd name="connsiteX48" fmla="*/ 459632 w 564656"/>
                    <a:gd name="connsiteY48" fmla="*/ 355307 h 607273"/>
                    <a:gd name="connsiteX49" fmla="*/ 459632 w 564656"/>
                    <a:gd name="connsiteY49" fmla="*/ 338925 h 607273"/>
                    <a:gd name="connsiteX50" fmla="*/ 447055 w 564656"/>
                    <a:gd name="connsiteY50" fmla="*/ 324289 h 607273"/>
                    <a:gd name="connsiteX51" fmla="*/ 426275 w 564656"/>
                    <a:gd name="connsiteY51" fmla="*/ 333573 h 607273"/>
                    <a:gd name="connsiteX52" fmla="*/ 426932 w 564656"/>
                    <a:gd name="connsiteY52" fmla="*/ 335102 h 607273"/>
                    <a:gd name="connsiteX53" fmla="*/ 531485 w 564656"/>
                    <a:gd name="connsiteY53" fmla="*/ 420400 h 607273"/>
                    <a:gd name="connsiteX54" fmla="*/ 564514 w 564656"/>
                    <a:gd name="connsiteY54" fmla="*/ 479814 h 607273"/>
                    <a:gd name="connsiteX55" fmla="*/ 472209 w 564656"/>
                    <a:gd name="connsiteY55" fmla="*/ 573960 h 607273"/>
                    <a:gd name="connsiteX56" fmla="*/ 472537 w 564656"/>
                    <a:gd name="connsiteY56" fmla="*/ 600718 h 607273"/>
                    <a:gd name="connsiteX57" fmla="*/ 466085 w 564656"/>
                    <a:gd name="connsiteY57" fmla="*/ 607271 h 607273"/>
                    <a:gd name="connsiteX58" fmla="*/ 434587 w 564656"/>
                    <a:gd name="connsiteY58" fmla="*/ 605523 h 607273"/>
                    <a:gd name="connsiteX59" fmla="*/ 420260 w 564656"/>
                    <a:gd name="connsiteY59" fmla="*/ 601045 h 607273"/>
                    <a:gd name="connsiteX60" fmla="*/ 417964 w 564656"/>
                    <a:gd name="connsiteY60" fmla="*/ 598206 h 607273"/>
                    <a:gd name="connsiteX61" fmla="*/ 416214 w 564656"/>
                    <a:gd name="connsiteY61" fmla="*/ 571884 h 607273"/>
                    <a:gd name="connsiteX62" fmla="*/ 325002 w 564656"/>
                    <a:gd name="connsiteY62" fmla="*/ 465507 h 607273"/>
                    <a:gd name="connsiteX63" fmla="*/ 329486 w 564656"/>
                    <a:gd name="connsiteY63" fmla="*/ 460374 h 607273"/>
                    <a:gd name="connsiteX64" fmla="*/ 410417 w 564656"/>
                    <a:gd name="connsiteY64" fmla="*/ 459391 h 607273"/>
                    <a:gd name="connsiteX65" fmla="*/ 416432 w 564656"/>
                    <a:gd name="connsiteY65" fmla="*/ 463214 h 607273"/>
                    <a:gd name="connsiteX66" fmla="*/ 419495 w 564656"/>
                    <a:gd name="connsiteY66" fmla="*/ 467255 h 607273"/>
                    <a:gd name="connsiteX67" fmla="*/ 444868 w 564656"/>
                    <a:gd name="connsiteY67" fmla="*/ 520116 h 607273"/>
                    <a:gd name="connsiteX68" fmla="*/ 454929 w 564656"/>
                    <a:gd name="connsiteY68" fmla="*/ 471623 h 607273"/>
                    <a:gd name="connsiteX69" fmla="*/ 373123 w 564656"/>
                    <a:gd name="connsiteY69" fmla="*/ 417779 h 607273"/>
                    <a:gd name="connsiteX70" fmla="*/ 326971 w 564656"/>
                    <a:gd name="connsiteY70" fmla="*/ 366556 h 607273"/>
                    <a:gd name="connsiteX71" fmla="*/ 415667 w 564656"/>
                    <a:gd name="connsiteY71" fmla="*/ 277326 h 607273"/>
                    <a:gd name="connsiteX72" fmla="*/ 417198 w 564656"/>
                    <a:gd name="connsiteY72" fmla="*/ 254172 h 607273"/>
                    <a:gd name="connsiteX73" fmla="*/ 422119 w 564656"/>
                    <a:gd name="connsiteY73" fmla="*/ 249476 h 607273"/>
                    <a:gd name="connsiteX74" fmla="*/ 424854 w 564656"/>
                    <a:gd name="connsiteY74" fmla="*/ 248274 h 607273"/>
                    <a:gd name="connsiteX75" fmla="*/ 215096 w 564656"/>
                    <a:gd name="connsiteY75" fmla="*/ 1184 h 607273"/>
                    <a:gd name="connsiteX76" fmla="*/ 313856 w 564656"/>
                    <a:gd name="connsiteY76" fmla="*/ 177884 h 607273"/>
                    <a:gd name="connsiteX77" fmla="*/ 218486 w 564656"/>
                    <a:gd name="connsiteY77" fmla="*/ 264268 h 607273"/>
                    <a:gd name="connsiteX78" fmla="*/ 141053 w 564656"/>
                    <a:gd name="connsiteY78" fmla="*/ 135292 h 607273"/>
                    <a:gd name="connsiteX79" fmla="*/ 215096 w 564656"/>
                    <a:gd name="connsiteY79" fmla="*/ 1184 h 60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64656" h="607273">
                      <a:moveTo>
                        <a:pt x="321179" y="256496"/>
                      </a:moveTo>
                      <a:cubicBezTo>
                        <a:pt x="334305" y="258680"/>
                        <a:pt x="350167" y="259772"/>
                        <a:pt x="361871" y="266542"/>
                      </a:cubicBezTo>
                      <a:cubicBezTo>
                        <a:pt x="363074" y="267198"/>
                        <a:pt x="363512" y="268289"/>
                        <a:pt x="363621" y="269381"/>
                      </a:cubicBezTo>
                      <a:cubicBezTo>
                        <a:pt x="364168" y="270364"/>
                        <a:pt x="363949" y="271347"/>
                        <a:pt x="363074" y="272111"/>
                      </a:cubicBezTo>
                      <a:cubicBezTo>
                        <a:pt x="362309" y="273203"/>
                        <a:pt x="361324" y="274186"/>
                        <a:pt x="359793" y="274295"/>
                      </a:cubicBezTo>
                      <a:cubicBezTo>
                        <a:pt x="359574" y="274295"/>
                        <a:pt x="359464" y="274295"/>
                        <a:pt x="359355" y="274295"/>
                      </a:cubicBezTo>
                      <a:cubicBezTo>
                        <a:pt x="300176" y="303123"/>
                        <a:pt x="286722" y="410136"/>
                        <a:pt x="358480" y="431648"/>
                      </a:cubicBezTo>
                      <a:cubicBezTo>
                        <a:pt x="366465" y="434160"/>
                        <a:pt x="363184" y="446390"/>
                        <a:pt x="354980" y="444206"/>
                      </a:cubicBezTo>
                      <a:cubicBezTo>
                        <a:pt x="354870" y="444206"/>
                        <a:pt x="354761" y="444097"/>
                        <a:pt x="354542" y="444097"/>
                      </a:cubicBezTo>
                      <a:cubicBezTo>
                        <a:pt x="339884" y="450976"/>
                        <a:pt x="322492" y="451413"/>
                        <a:pt x="306958" y="446936"/>
                      </a:cubicBezTo>
                      <a:cubicBezTo>
                        <a:pt x="306630" y="446827"/>
                        <a:pt x="306521" y="446717"/>
                        <a:pt x="306302" y="446608"/>
                      </a:cubicBezTo>
                      <a:cubicBezTo>
                        <a:pt x="305427" y="450103"/>
                        <a:pt x="308709" y="513109"/>
                        <a:pt x="308818" y="519224"/>
                      </a:cubicBezTo>
                      <a:cubicBezTo>
                        <a:pt x="308928" y="523483"/>
                        <a:pt x="305864" y="525667"/>
                        <a:pt x="302692" y="525667"/>
                      </a:cubicBezTo>
                      <a:cubicBezTo>
                        <a:pt x="302364" y="528834"/>
                        <a:pt x="300286" y="531673"/>
                        <a:pt x="296238" y="531673"/>
                      </a:cubicBezTo>
                      <a:cubicBezTo>
                        <a:pt x="201728" y="530472"/>
                        <a:pt x="88294" y="544012"/>
                        <a:pt x="2206" y="497712"/>
                      </a:cubicBezTo>
                      <a:cubicBezTo>
                        <a:pt x="-1075" y="495965"/>
                        <a:pt x="-310" y="491707"/>
                        <a:pt x="1987" y="489741"/>
                      </a:cubicBezTo>
                      <a:cubicBezTo>
                        <a:pt x="-2169" y="433832"/>
                        <a:pt x="2972" y="374757"/>
                        <a:pt x="34585" y="326710"/>
                      </a:cubicBezTo>
                      <a:cubicBezTo>
                        <a:pt x="57228" y="292531"/>
                        <a:pt x="98576" y="257042"/>
                        <a:pt x="142112" y="260755"/>
                      </a:cubicBezTo>
                      <a:cubicBezTo>
                        <a:pt x="144847" y="259554"/>
                        <a:pt x="148238" y="259881"/>
                        <a:pt x="150316" y="263048"/>
                      </a:cubicBezTo>
                      <a:cubicBezTo>
                        <a:pt x="170553" y="294278"/>
                        <a:pt x="189695" y="326492"/>
                        <a:pt x="207197" y="359360"/>
                      </a:cubicBezTo>
                      <a:cubicBezTo>
                        <a:pt x="208291" y="354446"/>
                        <a:pt x="209713" y="349641"/>
                        <a:pt x="210698" y="344837"/>
                      </a:cubicBezTo>
                      <a:cubicBezTo>
                        <a:pt x="212885" y="335118"/>
                        <a:pt x="214964" y="325290"/>
                        <a:pt x="217917" y="315790"/>
                      </a:cubicBezTo>
                      <a:cubicBezTo>
                        <a:pt x="214854" y="312623"/>
                        <a:pt x="212010" y="309129"/>
                        <a:pt x="209276" y="305635"/>
                      </a:cubicBezTo>
                      <a:cubicBezTo>
                        <a:pt x="206760" y="302141"/>
                        <a:pt x="203150" y="298209"/>
                        <a:pt x="202384" y="293842"/>
                      </a:cubicBezTo>
                      <a:cubicBezTo>
                        <a:pt x="199540" y="290456"/>
                        <a:pt x="199540" y="284887"/>
                        <a:pt x="205010" y="283905"/>
                      </a:cubicBezTo>
                      <a:cubicBezTo>
                        <a:pt x="212557" y="282594"/>
                        <a:pt x="220652" y="283905"/>
                        <a:pt x="228309" y="283359"/>
                      </a:cubicBezTo>
                      <a:cubicBezTo>
                        <a:pt x="236622" y="282813"/>
                        <a:pt x="244608" y="279864"/>
                        <a:pt x="252812" y="281284"/>
                      </a:cubicBezTo>
                      <a:cubicBezTo>
                        <a:pt x="256093" y="281830"/>
                        <a:pt x="256750" y="284669"/>
                        <a:pt x="256203" y="287290"/>
                      </a:cubicBezTo>
                      <a:cubicBezTo>
                        <a:pt x="256640" y="288273"/>
                        <a:pt x="256859" y="289474"/>
                        <a:pt x="256640" y="290566"/>
                      </a:cubicBezTo>
                      <a:cubicBezTo>
                        <a:pt x="255218" y="296572"/>
                        <a:pt x="252702" y="302250"/>
                        <a:pt x="250624" y="308037"/>
                      </a:cubicBezTo>
                      <a:cubicBezTo>
                        <a:pt x="248874" y="313169"/>
                        <a:pt x="247999" y="317210"/>
                        <a:pt x="244170" y="320704"/>
                      </a:cubicBezTo>
                      <a:cubicBezTo>
                        <a:pt x="245920" y="329440"/>
                        <a:pt x="247671" y="338176"/>
                        <a:pt x="249530" y="346911"/>
                      </a:cubicBezTo>
                      <a:cubicBezTo>
                        <a:pt x="250405" y="350733"/>
                        <a:pt x="251390" y="354555"/>
                        <a:pt x="252265" y="358377"/>
                      </a:cubicBezTo>
                      <a:cubicBezTo>
                        <a:pt x="269110" y="324089"/>
                        <a:pt x="290331" y="288709"/>
                        <a:pt x="312866" y="258899"/>
                      </a:cubicBezTo>
                      <a:cubicBezTo>
                        <a:pt x="314506" y="256715"/>
                        <a:pt x="316804" y="256496"/>
                        <a:pt x="318882" y="257042"/>
                      </a:cubicBezTo>
                      <a:cubicBezTo>
                        <a:pt x="319538" y="256715"/>
                        <a:pt x="320195" y="256387"/>
                        <a:pt x="321179" y="256496"/>
                      </a:cubicBezTo>
                      <a:close/>
                      <a:moveTo>
                        <a:pt x="424854" y="248274"/>
                      </a:moveTo>
                      <a:cubicBezTo>
                        <a:pt x="437868" y="247073"/>
                        <a:pt x="451539" y="248165"/>
                        <a:pt x="464444" y="250240"/>
                      </a:cubicBezTo>
                      <a:cubicBezTo>
                        <a:pt x="465319" y="250350"/>
                        <a:pt x="465647" y="251005"/>
                        <a:pt x="466194" y="251332"/>
                      </a:cubicBezTo>
                      <a:cubicBezTo>
                        <a:pt x="468272" y="251223"/>
                        <a:pt x="470240" y="252097"/>
                        <a:pt x="470569" y="254609"/>
                      </a:cubicBezTo>
                      <a:cubicBezTo>
                        <a:pt x="471553" y="261708"/>
                        <a:pt x="472647" y="269026"/>
                        <a:pt x="471662" y="276016"/>
                      </a:cubicBezTo>
                      <a:cubicBezTo>
                        <a:pt x="495613" y="273613"/>
                        <a:pt x="519127" y="275142"/>
                        <a:pt x="536516" y="294364"/>
                      </a:cubicBezTo>
                      <a:cubicBezTo>
                        <a:pt x="551609" y="311183"/>
                        <a:pt x="561670" y="338597"/>
                        <a:pt x="556093" y="361096"/>
                      </a:cubicBezTo>
                      <a:cubicBezTo>
                        <a:pt x="555765" y="362625"/>
                        <a:pt x="554562" y="363389"/>
                        <a:pt x="553249" y="363935"/>
                      </a:cubicBezTo>
                      <a:cubicBezTo>
                        <a:pt x="552812" y="365355"/>
                        <a:pt x="551937" y="366775"/>
                        <a:pt x="550078" y="367212"/>
                      </a:cubicBezTo>
                      <a:cubicBezTo>
                        <a:pt x="535641" y="370597"/>
                        <a:pt x="519783" y="367867"/>
                        <a:pt x="505128" y="367103"/>
                      </a:cubicBezTo>
                      <a:cubicBezTo>
                        <a:pt x="492114" y="366447"/>
                        <a:pt x="477459" y="368085"/>
                        <a:pt x="465975" y="361314"/>
                      </a:cubicBezTo>
                      <a:cubicBezTo>
                        <a:pt x="464882" y="360659"/>
                        <a:pt x="464444" y="359348"/>
                        <a:pt x="464444" y="358038"/>
                      </a:cubicBezTo>
                      <a:cubicBezTo>
                        <a:pt x="462366" y="358256"/>
                        <a:pt x="460398" y="357491"/>
                        <a:pt x="459632" y="355307"/>
                      </a:cubicBezTo>
                      <a:cubicBezTo>
                        <a:pt x="457882" y="349846"/>
                        <a:pt x="460726" y="344604"/>
                        <a:pt x="459632" y="338925"/>
                      </a:cubicBezTo>
                      <a:cubicBezTo>
                        <a:pt x="458429" y="331935"/>
                        <a:pt x="453945" y="326255"/>
                        <a:pt x="447055" y="324289"/>
                      </a:cubicBezTo>
                      <a:cubicBezTo>
                        <a:pt x="437978" y="321668"/>
                        <a:pt x="429884" y="326474"/>
                        <a:pt x="426275" y="333573"/>
                      </a:cubicBezTo>
                      <a:cubicBezTo>
                        <a:pt x="426494" y="334119"/>
                        <a:pt x="426932" y="334447"/>
                        <a:pt x="426932" y="335102"/>
                      </a:cubicBezTo>
                      <a:cubicBezTo>
                        <a:pt x="429119" y="376386"/>
                        <a:pt x="504472" y="397793"/>
                        <a:pt x="531485" y="420400"/>
                      </a:cubicBezTo>
                      <a:cubicBezTo>
                        <a:pt x="550296" y="436018"/>
                        <a:pt x="563202" y="454695"/>
                        <a:pt x="564514" y="479814"/>
                      </a:cubicBezTo>
                      <a:cubicBezTo>
                        <a:pt x="567576" y="533877"/>
                        <a:pt x="520658" y="567953"/>
                        <a:pt x="472209" y="573960"/>
                      </a:cubicBezTo>
                      <a:cubicBezTo>
                        <a:pt x="472756" y="582915"/>
                        <a:pt x="472537" y="591871"/>
                        <a:pt x="472537" y="600718"/>
                      </a:cubicBezTo>
                      <a:cubicBezTo>
                        <a:pt x="472647" y="604213"/>
                        <a:pt x="469584" y="607380"/>
                        <a:pt x="466085" y="607271"/>
                      </a:cubicBezTo>
                      <a:cubicBezTo>
                        <a:pt x="455585" y="606943"/>
                        <a:pt x="445086" y="606615"/>
                        <a:pt x="434587" y="605523"/>
                      </a:cubicBezTo>
                      <a:cubicBezTo>
                        <a:pt x="429775" y="605086"/>
                        <a:pt x="423322" y="605196"/>
                        <a:pt x="420260" y="601045"/>
                      </a:cubicBezTo>
                      <a:cubicBezTo>
                        <a:pt x="419276" y="600390"/>
                        <a:pt x="418401" y="599516"/>
                        <a:pt x="417964" y="598206"/>
                      </a:cubicBezTo>
                      <a:cubicBezTo>
                        <a:pt x="414901" y="590124"/>
                        <a:pt x="415011" y="580731"/>
                        <a:pt x="416214" y="571884"/>
                      </a:cubicBezTo>
                      <a:cubicBezTo>
                        <a:pt x="363827" y="572758"/>
                        <a:pt x="307613" y="520662"/>
                        <a:pt x="325002" y="465507"/>
                      </a:cubicBezTo>
                      <a:cubicBezTo>
                        <a:pt x="325002" y="462886"/>
                        <a:pt x="326534" y="460265"/>
                        <a:pt x="329486" y="460374"/>
                      </a:cubicBezTo>
                      <a:cubicBezTo>
                        <a:pt x="356719" y="461903"/>
                        <a:pt x="383404" y="462121"/>
                        <a:pt x="410417" y="459391"/>
                      </a:cubicBezTo>
                      <a:cubicBezTo>
                        <a:pt x="413808" y="459063"/>
                        <a:pt x="415776" y="460811"/>
                        <a:pt x="416432" y="463214"/>
                      </a:cubicBezTo>
                      <a:cubicBezTo>
                        <a:pt x="418182" y="463869"/>
                        <a:pt x="419604" y="465179"/>
                        <a:pt x="419495" y="467255"/>
                      </a:cubicBezTo>
                      <a:cubicBezTo>
                        <a:pt x="419276" y="483637"/>
                        <a:pt x="418401" y="522628"/>
                        <a:pt x="444868" y="520116"/>
                      </a:cubicBezTo>
                      <a:cubicBezTo>
                        <a:pt x="467288" y="518040"/>
                        <a:pt x="459851" y="487569"/>
                        <a:pt x="454929" y="471623"/>
                      </a:cubicBezTo>
                      <a:cubicBezTo>
                        <a:pt x="431087" y="446503"/>
                        <a:pt x="403199" y="435691"/>
                        <a:pt x="373123" y="417779"/>
                      </a:cubicBezTo>
                      <a:cubicBezTo>
                        <a:pt x="353110" y="405765"/>
                        <a:pt x="333533" y="389929"/>
                        <a:pt x="326971" y="366556"/>
                      </a:cubicBezTo>
                      <a:cubicBezTo>
                        <a:pt x="311441" y="310637"/>
                        <a:pt x="368093" y="278091"/>
                        <a:pt x="415667" y="277326"/>
                      </a:cubicBezTo>
                      <a:cubicBezTo>
                        <a:pt x="413917" y="269899"/>
                        <a:pt x="415448" y="261162"/>
                        <a:pt x="417198" y="254172"/>
                      </a:cubicBezTo>
                      <a:cubicBezTo>
                        <a:pt x="417964" y="251223"/>
                        <a:pt x="419932" y="249803"/>
                        <a:pt x="422119" y="249476"/>
                      </a:cubicBezTo>
                      <a:cubicBezTo>
                        <a:pt x="422885" y="248930"/>
                        <a:pt x="423760" y="248274"/>
                        <a:pt x="424854" y="248274"/>
                      </a:cubicBezTo>
                      <a:close/>
                      <a:moveTo>
                        <a:pt x="215096" y="1184"/>
                      </a:moveTo>
                      <a:cubicBezTo>
                        <a:pt x="316918" y="-12467"/>
                        <a:pt x="342401" y="94667"/>
                        <a:pt x="313856" y="177884"/>
                      </a:cubicBezTo>
                      <a:cubicBezTo>
                        <a:pt x="300841" y="226918"/>
                        <a:pt x="266171" y="276499"/>
                        <a:pt x="218486" y="264268"/>
                      </a:cubicBezTo>
                      <a:cubicBezTo>
                        <a:pt x="165770" y="256623"/>
                        <a:pt x="146521" y="182907"/>
                        <a:pt x="141053" y="135292"/>
                      </a:cubicBezTo>
                      <a:cubicBezTo>
                        <a:pt x="134163" y="75118"/>
                        <a:pt x="144553" y="10576"/>
                        <a:pt x="215096" y="11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sp>
            <p:nvSpPr>
              <p:cNvPr id="25" name="íṡľîḓe">
                <a:extLst>
                  <a:ext uri="{FF2B5EF4-FFF2-40B4-BE49-F238E27FC236}">
                    <a16:creationId xmlns:a16="http://schemas.microsoft.com/office/drawing/2014/main" id="{EF19D432-D555-4844-A4E0-CC2781CA3ABD}"/>
                  </a:ext>
                </a:extLst>
              </p:cNvPr>
              <p:cNvSpPr txBox="1"/>
              <p:nvPr/>
            </p:nvSpPr>
            <p:spPr>
              <a:xfrm>
                <a:off x="6894852" y="3949854"/>
                <a:ext cx="1130424" cy="38692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en-US" altLang="zh-CN" sz="1400" b="1" dirty="0"/>
                  <a:t>Text</a:t>
                </a:r>
                <a:endParaRPr lang="zh-CN" altLang="en-US" sz="1400" b="1" dirty="0"/>
              </a:p>
            </p:txBody>
          </p:sp>
          <p:grpSp>
            <p:nvGrpSpPr>
              <p:cNvPr id="26" name="ïṩḻîḑê">
                <a:extLst>
                  <a:ext uri="{FF2B5EF4-FFF2-40B4-BE49-F238E27FC236}">
                    <a16:creationId xmlns:a16="http://schemas.microsoft.com/office/drawing/2014/main" id="{5B4DDCA4-B07B-41E6-95E5-E7F5E102F568}"/>
                  </a:ext>
                </a:extLst>
              </p:cNvPr>
              <p:cNvGrpSpPr/>
              <p:nvPr/>
            </p:nvGrpSpPr>
            <p:grpSpPr>
              <a:xfrm>
                <a:off x="9768145" y="3877561"/>
                <a:ext cx="522378" cy="522378"/>
                <a:chOff x="9768145" y="3877561"/>
                <a:chExt cx="522378" cy="522378"/>
              </a:xfrm>
            </p:grpSpPr>
            <p:sp>
              <p:nvSpPr>
                <p:cNvPr id="30" name="íṣḷídè">
                  <a:extLst>
                    <a:ext uri="{FF2B5EF4-FFF2-40B4-BE49-F238E27FC236}">
                      <a16:creationId xmlns:a16="http://schemas.microsoft.com/office/drawing/2014/main" id="{D5862C71-8BB7-4EE7-8EAB-52DEB0E5CC97}"/>
                    </a:ext>
                  </a:extLst>
                </p:cNvPr>
                <p:cNvSpPr/>
                <p:nvPr/>
              </p:nvSpPr>
              <p:spPr>
                <a:xfrm>
                  <a:off x="9768145" y="3877561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  <p:sp>
              <p:nvSpPr>
                <p:cNvPr id="31" name="íṩļídè" title="fpfdAObZgCvManO">
                  <a:extLst>
                    <a:ext uri="{FF2B5EF4-FFF2-40B4-BE49-F238E27FC236}">
                      <a16:creationId xmlns:a16="http://schemas.microsoft.com/office/drawing/2014/main" id="{D3FE187E-F16C-4253-BF90-97841BC5A310}"/>
                    </a:ext>
                  </a:extLst>
                </p:cNvPr>
                <p:cNvSpPr/>
                <p:nvPr/>
              </p:nvSpPr>
              <p:spPr bwMode="auto">
                <a:xfrm>
                  <a:off x="9894924" y="3992460"/>
                  <a:ext cx="272046" cy="292579"/>
                </a:xfrm>
                <a:custGeom>
                  <a:avLst/>
                  <a:gdLst>
                    <a:gd name="connsiteX0" fmla="*/ 321179 w 564656"/>
                    <a:gd name="connsiteY0" fmla="*/ 256496 h 607273"/>
                    <a:gd name="connsiteX1" fmla="*/ 361871 w 564656"/>
                    <a:gd name="connsiteY1" fmla="*/ 266542 h 607273"/>
                    <a:gd name="connsiteX2" fmla="*/ 363621 w 564656"/>
                    <a:gd name="connsiteY2" fmla="*/ 269381 h 607273"/>
                    <a:gd name="connsiteX3" fmla="*/ 363074 w 564656"/>
                    <a:gd name="connsiteY3" fmla="*/ 272111 h 607273"/>
                    <a:gd name="connsiteX4" fmla="*/ 359793 w 564656"/>
                    <a:gd name="connsiteY4" fmla="*/ 274295 h 607273"/>
                    <a:gd name="connsiteX5" fmla="*/ 359355 w 564656"/>
                    <a:gd name="connsiteY5" fmla="*/ 274295 h 607273"/>
                    <a:gd name="connsiteX6" fmla="*/ 358480 w 564656"/>
                    <a:gd name="connsiteY6" fmla="*/ 431648 h 607273"/>
                    <a:gd name="connsiteX7" fmla="*/ 354980 w 564656"/>
                    <a:gd name="connsiteY7" fmla="*/ 444206 h 607273"/>
                    <a:gd name="connsiteX8" fmla="*/ 354542 w 564656"/>
                    <a:gd name="connsiteY8" fmla="*/ 444097 h 607273"/>
                    <a:gd name="connsiteX9" fmla="*/ 306958 w 564656"/>
                    <a:gd name="connsiteY9" fmla="*/ 446936 h 607273"/>
                    <a:gd name="connsiteX10" fmla="*/ 306302 w 564656"/>
                    <a:gd name="connsiteY10" fmla="*/ 446608 h 607273"/>
                    <a:gd name="connsiteX11" fmla="*/ 308818 w 564656"/>
                    <a:gd name="connsiteY11" fmla="*/ 519224 h 607273"/>
                    <a:gd name="connsiteX12" fmla="*/ 302692 w 564656"/>
                    <a:gd name="connsiteY12" fmla="*/ 525667 h 607273"/>
                    <a:gd name="connsiteX13" fmla="*/ 296238 w 564656"/>
                    <a:gd name="connsiteY13" fmla="*/ 531673 h 607273"/>
                    <a:gd name="connsiteX14" fmla="*/ 2206 w 564656"/>
                    <a:gd name="connsiteY14" fmla="*/ 497712 h 607273"/>
                    <a:gd name="connsiteX15" fmla="*/ 1987 w 564656"/>
                    <a:gd name="connsiteY15" fmla="*/ 489741 h 607273"/>
                    <a:gd name="connsiteX16" fmla="*/ 34585 w 564656"/>
                    <a:gd name="connsiteY16" fmla="*/ 326710 h 607273"/>
                    <a:gd name="connsiteX17" fmla="*/ 142112 w 564656"/>
                    <a:gd name="connsiteY17" fmla="*/ 260755 h 607273"/>
                    <a:gd name="connsiteX18" fmla="*/ 150316 w 564656"/>
                    <a:gd name="connsiteY18" fmla="*/ 263048 h 607273"/>
                    <a:gd name="connsiteX19" fmla="*/ 207197 w 564656"/>
                    <a:gd name="connsiteY19" fmla="*/ 359360 h 607273"/>
                    <a:gd name="connsiteX20" fmla="*/ 210698 w 564656"/>
                    <a:gd name="connsiteY20" fmla="*/ 344837 h 607273"/>
                    <a:gd name="connsiteX21" fmla="*/ 217917 w 564656"/>
                    <a:gd name="connsiteY21" fmla="*/ 315790 h 607273"/>
                    <a:gd name="connsiteX22" fmla="*/ 209276 w 564656"/>
                    <a:gd name="connsiteY22" fmla="*/ 305635 h 607273"/>
                    <a:gd name="connsiteX23" fmla="*/ 202384 w 564656"/>
                    <a:gd name="connsiteY23" fmla="*/ 293842 h 607273"/>
                    <a:gd name="connsiteX24" fmla="*/ 205010 w 564656"/>
                    <a:gd name="connsiteY24" fmla="*/ 283905 h 607273"/>
                    <a:gd name="connsiteX25" fmla="*/ 228309 w 564656"/>
                    <a:gd name="connsiteY25" fmla="*/ 283359 h 607273"/>
                    <a:gd name="connsiteX26" fmla="*/ 252812 w 564656"/>
                    <a:gd name="connsiteY26" fmla="*/ 281284 h 607273"/>
                    <a:gd name="connsiteX27" fmla="*/ 256203 w 564656"/>
                    <a:gd name="connsiteY27" fmla="*/ 287290 h 607273"/>
                    <a:gd name="connsiteX28" fmla="*/ 256640 w 564656"/>
                    <a:gd name="connsiteY28" fmla="*/ 290566 h 607273"/>
                    <a:gd name="connsiteX29" fmla="*/ 250624 w 564656"/>
                    <a:gd name="connsiteY29" fmla="*/ 308037 h 607273"/>
                    <a:gd name="connsiteX30" fmla="*/ 244170 w 564656"/>
                    <a:gd name="connsiteY30" fmla="*/ 320704 h 607273"/>
                    <a:gd name="connsiteX31" fmla="*/ 249530 w 564656"/>
                    <a:gd name="connsiteY31" fmla="*/ 346911 h 607273"/>
                    <a:gd name="connsiteX32" fmla="*/ 252265 w 564656"/>
                    <a:gd name="connsiteY32" fmla="*/ 358377 h 607273"/>
                    <a:gd name="connsiteX33" fmla="*/ 312866 w 564656"/>
                    <a:gd name="connsiteY33" fmla="*/ 258899 h 607273"/>
                    <a:gd name="connsiteX34" fmla="*/ 318882 w 564656"/>
                    <a:gd name="connsiteY34" fmla="*/ 257042 h 607273"/>
                    <a:gd name="connsiteX35" fmla="*/ 321179 w 564656"/>
                    <a:gd name="connsiteY35" fmla="*/ 256496 h 607273"/>
                    <a:gd name="connsiteX36" fmla="*/ 424854 w 564656"/>
                    <a:gd name="connsiteY36" fmla="*/ 248274 h 607273"/>
                    <a:gd name="connsiteX37" fmla="*/ 464444 w 564656"/>
                    <a:gd name="connsiteY37" fmla="*/ 250240 h 607273"/>
                    <a:gd name="connsiteX38" fmla="*/ 466194 w 564656"/>
                    <a:gd name="connsiteY38" fmla="*/ 251332 h 607273"/>
                    <a:gd name="connsiteX39" fmla="*/ 470569 w 564656"/>
                    <a:gd name="connsiteY39" fmla="*/ 254609 h 607273"/>
                    <a:gd name="connsiteX40" fmla="*/ 471662 w 564656"/>
                    <a:gd name="connsiteY40" fmla="*/ 276016 h 607273"/>
                    <a:gd name="connsiteX41" fmla="*/ 536516 w 564656"/>
                    <a:gd name="connsiteY41" fmla="*/ 294364 h 607273"/>
                    <a:gd name="connsiteX42" fmla="*/ 556093 w 564656"/>
                    <a:gd name="connsiteY42" fmla="*/ 361096 h 607273"/>
                    <a:gd name="connsiteX43" fmla="*/ 553249 w 564656"/>
                    <a:gd name="connsiteY43" fmla="*/ 363935 h 607273"/>
                    <a:gd name="connsiteX44" fmla="*/ 550078 w 564656"/>
                    <a:gd name="connsiteY44" fmla="*/ 367212 h 607273"/>
                    <a:gd name="connsiteX45" fmla="*/ 505128 w 564656"/>
                    <a:gd name="connsiteY45" fmla="*/ 367103 h 607273"/>
                    <a:gd name="connsiteX46" fmla="*/ 465975 w 564656"/>
                    <a:gd name="connsiteY46" fmla="*/ 361314 h 607273"/>
                    <a:gd name="connsiteX47" fmla="*/ 464444 w 564656"/>
                    <a:gd name="connsiteY47" fmla="*/ 358038 h 607273"/>
                    <a:gd name="connsiteX48" fmla="*/ 459632 w 564656"/>
                    <a:gd name="connsiteY48" fmla="*/ 355307 h 607273"/>
                    <a:gd name="connsiteX49" fmla="*/ 459632 w 564656"/>
                    <a:gd name="connsiteY49" fmla="*/ 338925 h 607273"/>
                    <a:gd name="connsiteX50" fmla="*/ 447055 w 564656"/>
                    <a:gd name="connsiteY50" fmla="*/ 324289 h 607273"/>
                    <a:gd name="connsiteX51" fmla="*/ 426275 w 564656"/>
                    <a:gd name="connsiteY51" fmla="*/ 333573 h 607273"/>
                    <a:gd name="connsiteX52" fmla="*/ 426932 w 564656"/>
                    <a:gd name="connsiteY52" fmla="*/ 335102 h 607273"/>
                    <a:gd name="connsiteX53" fmla="*/ 531485 w 564656"/>
                    <a:gd name="connsiteY53" fmla="*/ 420400 h 607273"/>
                    <a:gd name="connsiteX54" fmla="*/ 564514 w 564656"/>
                    <a:gd name="connsiteY54" fmla="*/ 479814 h 607273"/>
                    <a:gd name="connsiteX55" fmla="*/ 472209 w 564656"/>
                    <a:gd name="connsiteY55" fmla="*/ 573960 h 607273"/>
                    <a:gd name="connsiteX56" fmla="*/ 472537 w 564656"/>
                    <a:gd name="connsiteY56" fmla="*/ 600718 h 607273"/>
                    <a:gd name="connsiteX57" fmla="*/ 466085 w 564656"/>
                    <a:gd name="connsiteY57" fmla="*/ 607271 h 607273"/>
                    <a:gd name="connsiteX58" fmla="*/ 434587 w 564656"/>
                    <a:gd name="connsiteY58" fmla="*/ 605523 h 607273"/>
                    <a:gd name="connsiteX59" fmla="*/ 420260 w 564656"/>
                    <a:gd name="connsiteY59" fmla="*/ 601045 h 607273"/>
                    <a:gd name="connsiteX60" fmla="*/ 417964 w 564656"/>
                    <a:gd name="connsiteY60" fmla="*/ 598206 h 607273"/>
                    <a:gd name="connsiteX61" fmla="*/ 416214 w 564656"/>
                    <a:gd name="connsiteY61" fmla="*/ 571884 h 607273"/>
                    <a:gd name="connsiteX62" fmla="*/ 325002 w 564656"/>
                    <a:gd name="connsiteY62" fmla="*/ 465507 h 607273"/>
                    <a:gd name="connsiteX63" fmla="*/ 329486 w 564656"/>
                    <a:gd name="connsiteY63" fmla="*/ 460374 h 607273"/>
                    <a:gd name="connsiteX64" fmla="*/ 410417 w 564656"/>
                    <a:gd name="connsiteY64" fmla="*/ 459391 h 607273"/>
                    <a:gd name="connsiteX65" fmla="*/ 416432 w 564656"/>
                    <a:gd name="connsiteY65" fmla="*/ 463214 h 607273"/>
                    <a:gd name="connsiteX66" fmla="*/ 419495 w 564656"/>
                    <a:gd name="connsiteY66" fmla="*/ 467255 h 607273"/>
                    <a:gd name="connsiteX67" fmla="*/ 444868 w 564656"/>
                    <a:gd name="connsiteY67" fmla="*/ 520116 h 607273"/>
                    <a:gd name="connsiteX68" fmla="*/ 454929 w 564656"/>
                    <a:gd name="connsiteY68" fmla="*/ 471623 h 607273"/>
                    <a:gd name="connsiteX69" fmla="*/ 373123 w 564656"/>
                    <a:gd name="connsiteY69" fmla="*/ 417779 h 607273"/>
                    <a:gd name="connsiteX70" fmla="*/ 326971 w 564656"/>
                    <a:gd name="connsiteY70" fmla="*/ 366556 h 607273"/>
                    <a:gd name="connsiteX71" fmla="*/ 415667 w 564656"/>
                    <a:gd name="connsiteY71" fmla="*/ 277326 h 607273"/>
                    <a:gd name="connsiteX72" fmla="*/ 417198 w 564656"/>
                    <a:gd name="connsiteY72" fmla="*/ 254172 h 607273"/>
                    <a:gd name="connsiteX73" fmla="*/ 422119 w 564656"/>
                    <a:gd name="connsiteY73" fmla="*/ 249476 h 607273"/>
                    <a:gd name="connsiteX74" fmla="*/ 424854 w 564656"/>
                    <a:gd name="connsiteY74" fmla="*/ 248274 h 607273"/>
                    <a:gd name="connsiteX75" fmla="*/ 215096 w 564656"/>
                    <a:gd name="connsiteY75" fmla="*/ 1184 h 607273"/>
                    <a:gd name="connsiteX76" fmla="*/ 313856 w 564656"/>
                    <a:gd name="connsiteY76" fmla="*/ 177884 h 607273"/>
                    <a:gd name="connsiteX77" fmla="*/ 218486 w 564656"/>
                    <a:gd name="connsiteY77" fmla="*/ 264268 h 607273"/>
                    <a:gd name="connsiteX78" fmla="*/ 141053 w 564656"/>
                    <a:gd name="connsiteY78" fmla="*/ 135292 h 607273"/>
                    <a:gd name="connsiteX79" fmla="*/ 215096 w 564656"/>
                    <a:gd name="connsiteY79" fmla="*/ 1184 h 60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64656" h="607273">
                      <a:moveTo>
                        <a:pt x="321179" y="256496"/>
                      </a:moveTo>
                      <a:cubicBezTo>
                        <a:pt x="334305" y="258680"/>
                        <a:pt x="350167" y="259772"/>
                        <a:pt x="361871" y="266542"/>
                      </a:cubicBezTo>
                      <a:cubicBezTo>
                        <a:pt x="363074" y="267198"/>
                        <a:pt x="363512" y="268289"/>
                        <a:pt x="363621" y="269381"/>
                      </a:cubicBezTo>
                      <a:cubicBezTo>
                        <a:pt x="364168" y="270364"/>
                        <a:pt x="363949" y="271347"/>
                        <a:pt x="363074" y="272111"/>
                      </a:cubicBezTo>
                      <a:cubicBezTo>
                        <a:pt x="362309" y="273203"/>
                        <a:pt x="361324" y="274186"/>
                        <a:pt x="359793" y="274295"/>
                      </a:cubicBezTo>
                      <a:cubicBezTo>
                        <a:pt x="359574" y="274295"/>
                        <a:pt x="359464" y="274295"/>
                        <a:pt x="359355" y="274295"/>
                      </a:cubicBezTo>
                      <a:cubicBezTo>
                        <a:pt x="300176" y="303123"/>
                        <a:pt x="286722" y="410136"/>
                        <a:pt x="358480" y="431648"/>
                      </a:cubicBezTo>
                      <a:cubicBezTo>
                        <a:pt x="366465" y="434160"/>
                        <a:pt x="363184" y="446390"/>
                        <a:pt x="354980" y="444206"/>
                      </a:cubicBezTo>
                      <a:cubicBezTo>
                        <a:pt x="354870" y="444206"/>
                        <a:pt x="354761" y="444097"/>
                        <a:pt x="354542" y="444097"/>
                      </a:cubicBezTo>
                      <a:cubicBezTo>
                        <a:pt x="339884" y="450976"/>
                        <a:pt x="322492" y="451413"/>
                        <a:pt x="306958" y="446936"/>
                      </a:cubicBezTo>
                      <a:cubicBezTo>
                        <a:pt x="306630" y="446827"/>
                        <a:pt x="306521" y="446717"/>
                        <a:pt x="306302" y="446608"/>
                      </a:cubicBezTo>
                      <a:cubicBezTo>
                        <a:pt x="305427" y="450103"/>
                        <a:pt x="308709" y="513109"/>
                        <a:pt x="308818" y="519224"/>
                      </a:cubicBezTo>
                      <a:cubicBezTo>
                        <a:pt x="308928" y="523483"/>
                        <a:pt x="305864" y="525667"/>
                        <a:pt x="302692" y="525667"/>
                      </a:cubicBezTo>
                      <a:cubicBezTo>
                        <a:pt x="302364" y="528834"/>
                        <a:pt x="300286" y="531673"/>
                        <a:pt x="296238" y="531673"/>
                      </a:cubicBezTo>
                      <a:cubicBezTo>
                        <a:pt x="201728" y="530472"/>
                        <a:pt x="88294" y="544012"/>
                        <a:pt x="2206" y="497712"/>
                      </a:cubicBezTo>
                      <a:cubicBezTo>
                        <a:pt x="-1075" y="495965"/>
                        <a:pt x="-310" y="491707"/>
                        <a:pt x="1987" y="489741"/>
                      </a:cubicBezTo>
                      <a:cubicBezTo>
                        <a:pt x="-2169" y="433832"/>
                        <a:pt x="2972" y="374757"/>
                        <a:pt x="34585" y="326710"/>
                      </a:cubicBezTo>
                      <a:cubicBezTo>
                        <a:pt x="57228" y="292531"/>
                        <a:pt x="98576" y="257042"/>
                        <a:pt x="142112" y="260755"/>
                      </a:cubicBezTo>
                      <a:cubicBezTo>
                        <a:pt x="144847" y="259554"/>
                        <a:pt x="148238" y="259881"/>
                        <a:pt x="150316" y="263048"/>
                      </a:cubicBezTo>
                      <a:cubicBezTo>
                        <a:pt x="170553" y="294278"/>
                        <a:pt x="189695" y="326492"/>
                        <a:pt x="207197" y="359360"/>
                      </a:cubicBezTo>
                      <a:cubicBezTo>
                        <a:pt x="208291" y="354446"/>
                        <a:pt x="209713" y="349641"/>
                        <a:pt x="210698" y="344837"/>
                      </a:cubicBezTo>
                      <a:cubicBezTo>
                        <a:pt x="212885" y="335118"/>
                        <a:pt x="214964" y="325290"/>
                        <a:pt x="217917" y="315790"/>
                      </a:cubicBezTo>
                      <a:cubicBezTo>
                        <a:pt x="214854" y="312623"/>
                        <a:pt x="212010" y="309129"/>
                        <a:pt x="209276" y="305635"/>
                      </a:cubicBezTo>
                      <a:cubicBezTo>
                        <a:pt x="206760" y="302141"/>
                        <a:pt x="203150" y="298209"/>
                        <a:pt x="202384" y="293842"/>
                      </a:cubicBezTo>
                      <a:cubicBezTo>
                        <a:pt x="199540" y="290456"/>
                        <a:pt x="199540" y="284887"/>
                        <a:pt x="205010" y="283905"/>
                      </a:cubicBezTo>
                      <a:cubicBezTo>
                        <a:pt x="212557" y="282594"/>
                        <a:pt x="220652" y="283905"/>
                        <a:pt x="228309" y="283359"/>
                      </a:cubicBezTo>
                      <a:cubicBezTo>
                        <a:pt x="236622" y="282813"/>
                        <a:pt x="244608" y="279864"/>
                        <a:pt x="252812" y="281284"/>
                      </a:cubicBezTo>
                      <a:cubicBezTo>
                        <a:pt x="256093" y="281830"/>
                        <a:pt x="256750" y="284669"/>
                        <a:pt x="256203" y="287290"/>
                      </a:cubicBezTo>
                      <a:cubicBezTo>
                        <a:pt x="256640" y="288273"/>
                        <a:pt x="256859" y="289474"/>
                        <a:pt x="256640" y="290566"/>
                      </a:cubicBezTo>
                      <a:cubicBezTo>
                        <a:pt x="255218" y="296572"/>
                        <a:pt x="252702" y="302250"/>
                        <a:pt x="250624" y="308037"/>
                      </a:cubicBezTo>
                      <a:cubicBezTo>
                        <a:pt x="248874" y="313169"/>
                        <a:pt x="247999" y="317210"/>
                        <a:pt x="244170" y="320704"/>
                      </a:cubicBezTo>
                      <a:cubicBezTo>
                        <a:pt x="245920" y="329440"/>
                        <a:pt x="247671" y="338176"/>
                        <a:pt x="249530" y="346911"/>
                      </a:cubicBezTo>
                      <a:cubicBezTo>
                        <a:pt x="250405" y="350733"/>
                        <a:pt x="251390" y="354555"/>
                        <a:pt x="252265" y="358377"/>
                      </a:cubicBezTo>
                      <a:cubicBezTo>
                        <a:pt x="269110" y="324089"/>
                        <a:pt x="290331" y="288709"/>
                        <a:pt x="312866" y="258899"/>
                      </a:cubicBezTo>
                      <a:cubicBezTo>
                        <a:pt x="314506" y="256715"/>
                        <a:pt x="316804" y="256496"/>
                        <a:pt x="318882" y="257042"/>
                      </a:cubicBezTo>
                      <a:cubicBezTo>
                        <a:pt x="319538" y="256715"/>
                        <a:pt x="320195" y="256387"/>
                        <a:pt x="321179" y="256496"/>
                      </a:cubicBezTo>
                      <a:close/>
                      <a:moveTo>
                        <a:pt x="424854" y="248274"/>
                      </a:moveTo>
                      <a:cubicBezTo>
                        <a:pt x="437868" y="247073"/>
                        <a:pt x="451539" y="248165"/>
                        <a:pt x="464444" y="250240"/>
                      </a:cubicBezTo>
                      <a:cubicBezTo>
                        <a:pt x="465319" y="250350"/>
                        <a:pt x="465647" y="251005"/>
                        <a:pt x="466194" y="251332"/>
                      </a:cubicBezTo>
                      <a:cubicBezTo>
                        <a:pt x="468272" y="251223"/>
                        <a:pt x="470240" y="252097"/>
                        <a:pt x="470569" y="254609"/>
                      </a:cubicBezTo>
                      <a:cubicBezTo>
                        <a:pt x="471553" y="261708"/>
                        <a:pt x="472647" y="269026"/>
                        <a:pt x="471662" y="276016"/>
                      </a:cubicBezTo>
                      <a:cubicBezTo>
                        <a:pt x="495613" y="273613"/>
                        <a:pt x="519127" y="275142"/>
                        <a:pt x="536516" y="294364"/>
                      </a:cubicBezTo>
                      <a:cubicBezTo>
                        <a:pt x="551609" y="311183"/>
                        <a:pt x="561670" y="338597"/>
                        <a:pt x="556093" y="361096"/>
                      </a:cubicBezTo>
                      <a:cubicBezTo>
                        <a:pt x="555765" y="362625"/>
                        <a:pt x="554562" y="363389"/>
                        <a:pt x="553249" y="363935"/>
                      </a:cubicBezTo>
                      <a:cubicBezTo>
                        <a:pt x="552812" y="365355"/>
                        <a:pt x="551937" y="366775"/>
                        <a:pt x="550078" y="367212"/>
                      </a:cubicBezTo>
                      <a:cubicBezTo>
                        <a:pt x="535641" y="370597"/>
                        <a:pt x="519783" y="367867"/>
                        <a:pt x="505128" y="367103"/>
                      </a:cubicBezTo>
                      <a:cubicBezTo>
                        <a:pt x="492114" y="366447"/>
                        <a:pt x="477459" y="368085"/>
                        <a:pt x="465975" y="361314"/>
                      </a:cubicBezTo>
                      <a:cubicBezTo>
                        <a:pt x="464882" y="360659"/>
                        <a:pt x="464444" y="359348"/>
                        <a:pt x="464444" y="358038"/>
                      </a:cubicBezTo>
                      <a:cubicBezTo>
                        <a:pt x="462366" y="358256"/>
                        <a:pt x="460398" y="357491"/>
                        <a:pt x="459632" y="355307"/>
                      </a:cubicBezTo>
                      <a:cubicBezTo>
                        <a:pt x="457882" y="349846"/>
                        <a:pt x="460726" y="344604"/>
                        <a:pt x="459632" y="338925"/>
                      </a:cubicBezTo>
                      <a:cubicBezTo>
                        <a:pt x="458429" y="331935"/>
                        <a:pt x="453945" y="326255"/>
                        <a:pt x="447055" y="324289"/>
                      </a:cubicBezTo>
                      <a:cubicBezTo>
                        <a:pt x="437978" y="321668"/>
                        <a:pt x="429884" y="326474"/>
                        <a:pt x="426275" y="333573"/>
                      </a:cubicBezTo>
                      <a:cubicBezTo>
                        <a:pt x="426494" y="334119"/>
                        <a:pt x="426932" y="334447"/>
                        <a:pt x="426932" y="335102"/>
                      </a:cubicBezTo>
                      <a:cubicBezTo>
                        <a:pt x="429119" y="376386"/>
                        <a:pt x="504472" y="397793"/>
                        <a:pt x="531485" y="420400"/>
                      </a:cubicBezTo>
                      <a:cubicBezTo>
                        <a:pt x="550296" y="436018"/>
                        <a:pt x="563202" y="454695"/>
                        <a:pt x="564514" y="479814"/>
                      </a:cubicBezTo>
                      <a:cubicBezTo>
                        <a:pt x="567576" y="533877"/>
                        <a:pt x="520658" y="567953"/>
                        <a:pt x="472209" y="573960"/>
                      </a:cubicBezTo>
                      <a:cubicBezTo>
                        <a:pt x="472756" y="582915"/>
                        <a:pt x="472537" y="591871"/>
                        <a:pt x="472537" y="600718"/>
                      </a:cubicBezTo>
                      <a:cubicBezTo>
                        <a:pt x="472647" y="604213"/>
                        <a:pt x="469584" y="607380"/>
                        <a:pt x="466085" y="607271"/>
                      </a:cubicBezTo>
                      <a:cubicBezTo>
                        <a:pt x="455585" y="606943"/>
                        <a:pt x="445086" y="606615"/>
                        <a:pt x="434587" y="605523"/>
                      </a:cubicBezTo>
                      <a:cubicBezTo>
                        <a:pt x="429775" y="605086"/>
                        <a:pt x="423322" y="605196"/>
                        <a:pt x="420260" y="601045"/>
                      </a:cubicBezTo>
                      <a:cubicBezTo>
                        <a:pt x="419276" y="600390"/>
                        <a:pt x="418401" y="599516"/>
                        <a:pt x="417964" y="598206"/>
                      </a:cubicBezTo>
                      <a:cubicBezTo>
                        <a:pt x="414901" y="590124"/>
                        <a:pt x="415011" y="580731"/>
                        <a:pt x="416214" y="571884"/>
                      </a:cubicBezTo>
                      <a:cubicBezTo>
                        <a:pt x="363827" y="572758"/>
                        <a:pt x="307613" y="520662"/>
                        <a:pt x="325002" y="465507"/>
                      </a:cubicBezTo>
                      <a:cubicBezTo>
                        <a:pt x="325002" y="462886"/>
                        <a:pt x="326534" y="460265"/>
                        <a:pt x="329486" y="460374"/>
                      </a:cubicBezTo>
                      <a:cubicBezTo>
                        <a:pt x="356719" y="461903"/>
                        <a:pt x="383404" y="462121"/>
                        <a:pt x="410417" y="459391"/>
                      </a:cubicBezTo>
                      <a:cubicBezTo>
                        <a:pt x="413808" y="459063"/>
                        <a:pt x="415776" y="460811"/>
                        <a:pt x="416432" y="463214"/>
                      </a:cubicBezTo>
                      <a:cubicBezTo>
                        <a:pt x="418182" y="463869"/>
                        <a:pt x="419604" y="465179"/>
                        <a:pt x="419495" y="467255"/>
                      </a:cubicBezTo>
                      <a:cubicBezTo>
                        <a:pt x="419276" y="483637"/>
                        <a:pt x="418401" y="522628"/>
                        <a:pt x="444868" y="520116"/>
                      </a:cubicBezTo>
                      <a:cubicBezTo>
                        <a:pt x="467288" y="518040"/>
                        <a:pt x="459851" y="487569"/>
                        <a:pt x="454929" y="471623"/>
                      </a:cubicBezTo>
                      <a:cubicBezTo>
                        <a:pt x="431087" y="446503"/>
                        <a:pt x="403199" y="435691"/>
                        <a:pt x="373123" y="417779"/>
                      </a:cubicBezTo>
                      <a:cubicBezTo>
                        <a:pt x="353110" y="405765"/>
                        <a:pt x="333533" y="389929"/>
                        <a:pt x="326971" y="366556"/>
                      </a:cubicBezTo>
                      <a:cubicBezTo>
                        <a:pt x="311441" y="310637"/>
                        <a:pt x="368093" y="278091"/>
                        <a:pt x="415667" y="277326"/>
                      </a:cubicBezTo>
                      <a:cubicBezTo>
                        <a:pt x="413917" y="269899"/>
                        <a:pt x="415448" y="261162"/>
                        <a:pt x="417198" y="254172"/>
                      </a:cubicBezTo>
                      <a:cubicBezTo>
                        <a:pt x="417964" y="251223"/>
                        <a:pt x="419932" y="249803"/>
                        <a:pt x="422119" y="249476"/>
                      </a:cubicBezTo>
                      <a:cubicBezTo>
                        <a:pt x="422885" y="248930"/>
                        <a:pt x="423760" y="248274"/>
                        <a:pt x="424854" y="248274"/>
                      </a:cubicBezTo>
                      <a:close/>
                      <a:moveTo>
                        <a:pt x="215096" y="1184"/>
                      </a:moveTo>
                      <a:cubicBezTo>
                        <a:pt x="316918" y="-12467"/>
                        <a:pt x="342401" y="94667"/>
                        <a:pt x="313856" y="177884"/>
                      </a:cubicBezTo>
                      <a:cubicBezTo>
                        <a:pt x="300841" y="226918"/>
                        <a:pt x="266171" y="276499"/>
                        <a:pt x="218486" y="264268"/>
                      </a:cubicBezTo>
                      <a:cubicBezTo>
                        <a:pt x="165770" y="256623"/>
                        <a:pt x="146521" y="182907"/>
                        <a:pt x="141053" y="135292"/>
                      </a:cubicBezTo>
                      <a:cubicBezTo>
                        <a:pt x="134163" y="75118"/>
                        <a:pt x="144553" y="10576"/>
                        <a:pt x="215096" y="11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  <p:grpSp>
            <p:nvGrpSpPr>
              <p:cNvPr id="27" name="ï$ļîdè">
                <a:extLst>
                  <a:ext uri="{FF2B5EF4-FFF2-40B4-BE49-F238E27FC236}">
                    <a16:creationId xmlns:a16="http://schemas.microsoft.com/office/drawing/2014/main" id="{132E8FBE-5C3D-4091-966F-E8CF493CEC7B}"/>
                  </a:ext>
                </a:extLst>
              </p:cNvPr>
              <p:cNvGrpSpPr/>
              <p:nvPr/>
            </p:nvGrpSpPr>
            <p:grpSpPr>
              <a:xfrm>
                <a:off x="8932059" y="4321052"/>
                <a:ext cx="522378" cy="522378"/>
                <a:chOff x="8932059" y="4321052"/>
                <a:chExt cx="522378" cy="522378"/>
              </a:xfrm>
            </p:grpSpPr>
            <p:sp>
              <p:nvSpPr>
                <p:cNvPr id="28" name="ïsḻîdê">
                  <a:extLst>
                    <a:ext uri="{FF2B5EF4-FFF2-40B4-BE49-F238E27FC236}">
                      <a16:creationId xmlns:a16="http://schemas.microsoft.com/office/drawing/2014/main" id="{E21FBA4E-7F87-402D-9739-500716B39663}"/>
                    </a:ext>
                  </a:extLst>
                </p:cNvPr>
                <p:cNvSpPr/>
                <p:nvPr/>
              </p:nvSpPr>
              <p:spPr>
                <a:xfrm>
                  <a:off x="8932059" y="4321052"/>
                  <a:ext cx="522378" cy="522378"/>
                </a:xfrm>
                <a:custGeom>
                  <a:avLst/>
                  <a:gdLst>
                    <a:gd name="connsiteX0" fmla="*/ 0 w 670873"/>
                    <a:gd name="connsiteY0" fmla="*/ 335437 h 670873"/>
                    <a:gd name="connsiteX1" fmla="*/ 335437 w 670873"/>
                    <a:gd name="connsiteY1" fmla="*/ 0 h 670873"/>
                    <a:gd name="connsiteX2" fmla="*/ 670874 w 670873"/>
                    <a:gd name="connsiteY2" fmla="*/ 335437 h 670873"/>
                    <a:gd name="connsiteX3" fmla="*/ 335437 w 670873"/>
                    <a:gd name="connsiteY3" fmla="*/ 670874 h 670873"/>
                    <a:gd name="connsiteX4" fmla="*/ 0 w 670873"/>
                    <a:gd name="connsiteY4" fmla="*/ 335437 h 670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873" h="670873">
                      <a:moveTo>
                        <a:pt x="0" y="335437"/>
                      </a:moveTo>
                      <a:cubicBezTo>
                        <a:pt x="0" y="150180"/>
                        <a:pt x="150180" y="0"/>
                        <a:pt x="335437" y="0"/>
                      </a:cubicBezTo>
                      <a:cubicBezTo>
                        <a:pt x="520694" y="0"/>
                        <a:pt x="670874" y="150180"/>
                        <a:pt x="670874" y="335437"/>
                      </a:cubicBezTo>
                      <a:cubicBezTo>
                        <a:pt x="670874" y="520694"/>
                        <a:pt x="520694" y="670874"/>
                        <a:pt x="335437" y="670874"/>
                      </a:cubicBezTo>
                      <a:cubicBezTo>
                        <a:pt x="150180" y="670874"/>
                        <a:pt x="0" y="520694"/>
                        <a:pt x="0" y="33543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29" name="ïṣḻîḓe" title="7K6IKpsmzf8LYmG">
                  <a:extLst>
                    <a:ext uri="{FF2B5EF4-FFF2-40B4-BE49-F238E27FC236}">
                      <a16:creationId xmlns:a16="http://schemas.microsoft.com/office/drawing/2014/main" id="{2610A603-204D-4E7C-84E3-D8DDC410A2FF}"/>
                    </a:ext>
                  </a:extLst>
                </p:cNvPr>
                <p:cNvSpPr/>
                <p:nvPr/>
              </p:nvSpPr>
              <p:spPr bwMode="auto">
                <a:xfrm>
                  <a:off x="9057225" y="4435950"/>
                  <a:ext cx="272046" cy="292579"/>
                </a:xfrm>
                <a:custGeom>
                  <a:avLst/>
                  <a:gdLst>
                    <a:gd name="connsiteX0" fmla="*/ 321179 w 564656"/>
                    <a:gd name="connsiteY0" fmla="*/ 256496 h 607273"/>
                    <a:gd name="connsiteX1" fmla="*/ 361871 w 564656"/>
                    <a:gd name="connsiteY1" fmla="*/ 266542 h 607273"/>
                    <a:gd name="connsiteX2" fmla="*/ 363621 w 564656"/>
                    <a:gd name="connsiteY2" fmla="*/ 269381 h 607273"/>
                    <a:gd name="connsiteX3" fmla="*/ 363074 w 564656"/>
                    <a:gd name="connsiteY3" fmla="*/ 272111 h 607273"/>
                    <a:gd name="connsiteX4" fmla="*/ 359793 w 564656"/>
                    <a:gd name="connsiteY4" fmla="*/ 274295 h 607273"/>
                    <a:gd name="connsiteX5" fmla="*/ 359355 w 564656"/>
                    <a:gd name="connsiteY5" fmla="*/ 274295 h 607273"/>
                    <a:gd name="connsiteX6" fmla="*/ 358480 w 564656"/>
                    <a:gd name="connsiteY6" fmla="*/ 431648 h 607273"/>
                    <a:gd name="connsiteX7" fmla="*/ 354980 w 564656"/>
                    <a:gd name="connsiteY7" fmla="*/ 444206 h 607273"/>
                    <a:gd name="connsiteX8" fmla="*/ 354542 w 564656"/>
                    <a:gd name="connsiteY8" fmla="*/ 444097 h 607273"/>
                    <a:gd name="connsiteX9" fmla="*/ 306958 w 564656"/>
                    <a:gd name="connsiteY9" fmla="*/ 446936 h 607273"/>
                    <a:gd name="connsiteX10" fmla="*/ 306302 w 564656"/>
                    <a:gd name="connsiteY10" fmla="*/ 446608 h 607273"/>
                    <a:gd name="connsiteX11" fmla="*/ 308818 w 564656"/>
                    <a:gd name="connsiteY11" fmla="*/ 519224 h 607273"/>
                    <a:gd name="connsiteX12" fmla="*/ 302692 w 564656"/>
                    <a:gd name="connsiteY12" fmla="*/ 525667 h 607273"/>
                    <a:gd name="connsiteX13" fmla="*/ 296238 w 564656"/>
                    <a:gd name="connsiteY13" fmla="*/ 531673 h 607273"/>
                    <a:gd name="connsiteX14" fmla="*/ 2206 w 564656"/>
                    <a:gd name="connsiteY14" fmla="*/ 497712 h 607273"/>
                    <a:gd name="connsiteX15" fmla="*/ 1987 w 564656"/>
                    <a:gd name="connsiteY15" fmla="*/ 489741 h 607273"/>
                    <a:gd name="connsiteX16" fmla="*/ 34585 w 564656"/>
                    <a:gd name="connsiteY16" fmla="*/ 326710 h 607273"/>
                    <a:gd name="connsiteX17" fmla="*/ 142112 w 564656"/>
                    <a:gd name="connsiteY17" fmla="*/ 260755 h 607273"/>
                    <a:gd name="connsiteX18" fmla="*/ 150316 w 564656"/>
                    <a:gd name="connsiteY18" fmla="*/ 263048 h 607273"/>
                    <a:gd name="connsiteX19" fmla="*/ 207197 w 564656"/>
                    <a:gd name="connsiteY19" fmla="*/ 359360 h 607273"/>
                    <a:gd name="connsiteX20" fmla="*/ 210698 w 564656"/>
                    <a:gd name="connsiteY20" fmla="*/ 344837 h 607273"/>
                    <a:gd name="connsiteX21" fmla="*/ 217917 w 564656"/>
                    <a:gd name="connsiteY21" fmla="*/ 315790 h 607273"/>
                    <a:gd name="connsiteX22" fmla="*/ 209276 w 564656"/>
                    <a:gd name="connsiteY22" fmla="*/ 305635 h 607273"/>
                    <a:gd name="connsiteX23" fmla="*/ 202384 w 564656"/>
                    <a:gd name="connsiteY23" fmla="*/ 293842 h 607273"/>
                    <a:gd name="connsiteX24" fmla="*/ 205010 w 564656"/>
                    <a:gd name="connsiteY24" fmla="*/ 283905 h 607273"/>
                    <a:gd name="connsiteX25" fmla="*/ 228309 w 564656"/>
                    <a:gd name="connsiteY25" fmla="*/ 283359 h 607273"/>
                    <a:gd name="connsiteX26" fmla="*/ 252812 w 564656"/>
                    <a:gd name="connsiteY26" fmla="*/ 281284 h 607273"/>
                    <a:gd name="connsiteX27" fmla="*/ 256203 w 564656"/>
                    <a:gd name="connsiteY27" fmla="*/ 287290 h 607273"/>
                    <a:gd name="connsiteX28" fmla="*/ 256640 w 564656"/>
                    <a:gd name="connsiteY28" fmla="*/ 290566 h 607273"/>
                    <a:gd name="connsiteX29" fmla="*/ 250624 w 564656"/>
                    <a:gd name="connsiteY29" fmla="*/ 308037 h 607273"/>
                    <a:gd name="connsiteX30" fmla="*/ 244170 w 564656"/>
                    <a:gd name="connsiteY30" fmla="*/ 320704 h 607273"/>
                    <a:gd name="connsiteX31" fmla="*/ 249530 w 564656"/>
                    <a:gd name="connsiteY31" fmla="*/ 346911 h 607273"/>
                    <a:gd name="connsiteX32" fmla="*/ 252265 w 564656"/>
                    <a:gd name="connsiteY32" fmla="*/ 358377 h 607273"/>
                    <a:gd name="connsiteX33" fmla="*/ 312866 w 564656"/>
                    <a:gd name="connsiteY33" fmla="*/ 258899 h 607273"/>
                    <a:gd name="connsiteX34" fmla="*/ 318882 w 564656"/>
                    <a:gd name="connsiteY34" fmla="*/ 257042 h 607273"/>
                    <a:gd name="connsiteX35" fmla="*/ 321179 w 564656"/>
                    <a:gd name="connsiteY35" fmla="*/ 256496 h 607273"/>
                    <a:gd name="connsiteX36" fmla="*/ 424854 w 564656"/>
                    <a:gd name="connsiteY36" fmla="*/ 248274 h 607273"/>
                    <a:gd name="connsiteX37" fmla="*/ 464444 w 564656"/>
                    <a:gd name="connsiteY37" fmla="*/ 250240 h 607273"/>
                    <a:gd name="connsiteX38" fmla="*/ 466194 w 564656"/>
                    <a:gd name="connsiteY38" fmla="*/ 251332 h 607273"/>
                    <a:gd name="connsiteX39" fmla="*/ 470569 w 564656"/>
                    <a:gd name="connsiteY39" fmla="*/ 254609 h 607273"/>
                    <a:gd name="connsiteX40" fmla="*/ 471662 w 564656"/>
                    <a:gd name="connsiteY40" fmla="*/ 276016 h 607273"/>
                    <a:gd name="connsiteX41" fmla="*/ 536516 w 564656"/>
                    <a:gd name="connsiteY41" fmla="*/ 294364 h 607273"/>
                    <a:gd name="connsiteX42" fmla="*/ 556093 w 564656"/>
                    <a:gd name="connsiteY42" fmla="*/ 361096 h 607273"/>
                    <a:gd name="connsiteX43" fmla="*/ 553249 w 564656"/>
                    <a:gd name="connsiteY43" fmla="*/ 363935 h 607273"/>
                    <a:gd name="connsiteX44" fmla="*/ 550078 w 564656"/>
                    <a:gd name="connsiteY44" fmla="*/ 367212 h 607273"/>
                    <a:gd name="connsiteX45" fmla="*/ 505128 w 564656"/>
                    <a:gd name="connsiteY45" fmla="*/ 367103 h 607273"/>
                    <a:gd name="connsiteX46" fmla="*/ 465975 w 564656"/>
                    <a:gd name="connsiteY46" fmla="*/ 361314 h 607273"/>
                    <a:gd name="connsiteX47" fmla="*/ 464444 w 564656"/>
                    <a:gd name="connsiteY47" fmla="*/ 358038 h 607273"/>
                    <a:gd name="connsiteX48" fmla="*/ 459632 w 564656"/>
                    <a:gd name="connsiteY48" fmla="*/ 355307 h 607273"/>
                    <a:gd name="connsiteX49" fmla="*/ 459632 w 564656"/>
                    <a:gd name="connsiteY49" fmla="*/ 338925 h 607273"/>
                    <a:gd name="connsiteX50" fmla="*/ 447055 w 564656"/>
                    <a:gd name="connsiteY50" fmla="*/ 324289 h 607273"/>
                    <a:gd name="connsiteX51" fmla="*/ 426275 w 564656"/>
                    <a:gd name="connsiteY51" fmla="*/ 333573 h 607273"/>
                    <a:gd name="connsiteX52" fmla="*/ 426932 w 564656"/>
                    <a:gd name="connsiteY52" fmla="*/ 335102 h 607273"/>
                    <a:gd name="connsiteX53" fmla="*/ 531485 w 564656"/>
                    <a:gd name="connsiteY53" fmla="*/ 420400 h 607273"/>
                    <a:gd name="connsiteX54" fmla="*/ 564514 w 564656"/>
                    <a:gd name="connsiteY54" fmla="*/ 479814 h 607273"/>
                    <a:gd name="connsiteX55" fmla="*/ 472209 w 564656"/>
                    <a:gd name="connsiteY55" fmla="*/ 573960 h 607273"/>
                    <a:gd name="connsiteX56" fmla="*/ 472537 w 564656"/>
                    <a:gd name="connsiteY56" fmla="*/ 600718 h 607273"/>
                    <a:gd name="connsiteX57" fmla="*/ 466085 w 564656"/>
                    <a:gd name="connsiteY57" fmla="*/ 607271 h 607273"/>
                    <a:gd name="connsiteX58" fmla="*/ 434587 w 564656"/>
                    <a:gd name="connsiteY58" fmla="*/ 605523 h 607273"/>
                    <a:gd name="connsiteX59" fmla="*/ 420260 w 564656"/>
                    <a:gd name="connsiteY59" fmla="*/ 601045 h 607273"/>
                    <a:gd name="connsiteX60" fmla="*/ 417964 w 564656"/>
                    <a:gd name="connsiteY60" fmla="*/ 598206 h 607273"/>
                    <a:gd name="connsiteX61" fmla="*/ 416214 w 564656"/>
                    <a:gd name="connsiteY61" fmla="*/ 571884 h 607273"/>
                    <a:gd name="connsiteX62" fmla="*/ 325002 w 564656"/>
                    <a:gd name="connsiteY62" fmla="*/ 465507 h 607273"/>
                    <a:gd name="connsiteX63" fmla="*/ 329486 w 564656"/>
                    <a:gd name="connsiteY63" fmla="*/ 460374 h 607273"/>
                    <a:gd name="connsiteX64" fmla="*/ 410417 w 564656"/>
                    <a:gd name="connsiteY64" fmla="*/ 459391 h 607273"/>
                    <a:gd name="connsiteX65" fmla="*/ 416432 w 564656"/>
                    <a:gd name="connsiteY65" fmla="*/ 463214 h 607273"/>
                    <a:gd name="connsiteX66" fmla="*/ 419495 w 564656"/>
                    <a:gd name="connsiteY66" fmla="*/ 467255 h 607273"/>
                    <a:gd name="connsiteX67" fmla="*/ 444868 w 564656"/>
                    <a:gd name="connsiteY67" fmla="*/ 520116 h 607273"/>
                    <a:gd name="connsiteX68" fmla="*/ 454929 w 564656"/>
                    <a:gd name="connsiteY68" fmla="*/ 471623 h 607273"/>
                    <a:gd name="connsiteX69" fmla="*/ 373123 w 564656"/>
                    <a:gd name="connsiteY69" fmla="*/ 417779 h 607273"/>
                    <a:gd name="connsiteX70" fmla="*/ 326971 w 564656"/>
                    <a:gd name="connsiteY70" fmla="*/ 366556 h 607273"/>
                    <a:gd name="connsiteX71" fmla="*/ 415667 w 564656"/>
                    <a:gd name="connsiteY71" fmla="*/ 277326 h 607273"/>
                    <a:gd name="connsiteX72" fmla="*/ 417198 w 564656"/>
                    <a:gd name="connsiteY72" fmla="*/ 254172 h 607273"/>
                    <a:gd name="connsiteX73" fmla="*/ 422119 w 564656"/>
                    <a:gd name="connsiteY73" fmla="*/ 249476 h 607273"/>
                    <a:gd name="connsiteX74" fmla="*/ 424854 w 564656"/>
                    <a:gd name="connsiteY74" fmla="*/ 248274 h 607273"/>
                    <a:gd name="connsiteX75" fmla="*/ 215096 w 564656"/>
                    <a:gd name="connsiteY75" fmla="*/ 1184 h 607273"/>
                    <a:gd name="connsiteX76" fmla="*/ 313856 w 564656"/>
                    <a:gd name="connsiteY76" fmla="*/ 177884 h 607273"/>
                    <a:gd name="connsiteX77" fmla="*/ 218486 w 564656"/>
                    <a:gd name="connsiteY77" fmla="*/ 264268 h 607273"/>
                    <a:gd name="connsiteX78" fmla="*/ 141053 w 564656"/>
                    <a:gd name="connsiteY78" fmla="*/ 135292 h 607273"/>
                    <a:gd name="connsiteX79" fmla="*/ 215096 w 564656"/>
                    <a:gd name="connsiteY79" fmla="*/ 1184 h 60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</a:cxnLst>
                  <a:rect l="l" t="t" r="r" b="b"/>
                  <a:pathLst>
                    <a:path w="564656" h="607273">
                      <a:moveTo>
                        <a:pt x="321179" y="256496"/>
                      </a:moveTo>
                      <a:cubicBezTo>
                        <a:pt x="334305" y="258680"/>
                        <a:pt x="350167" y="259772"/>
                        <a:pt x="361871" y="266542"/>
                      </a:cubicBezTo>
                      <a:cubicBezTo>
                        <a:pt x="363074" y="267198"/>
                        <a:pt x="363512" y="268289"/>
                        <a:pt x="363621" y="269381"/>
                      </a:cubicBezTo>
                      <a:cubicBezTo>
                        <a:pt x="364168" y="270364"/>
                        <a:pt x="363949" y="271347"/>
                        <a:pt x="363074" y="272111"/>
                      </a:cubicBezTo>
                      <a:cubicBezTo>
                        <a:pt x="362309" y="273203"/>
                        <a:pt x="361324" y="274186"/>
                        <a:pt x="359793" y="274295"/>
                      </a:cubicBezTo>
                      <a:cubicBezTo>
                        <a:pt x="359574" y="274295"/>
                        <a:pt x="359464" y="274295"/>
                        <a:pt x="359355" y="274295"/>
                      </a:cubicBezTo>
                      <a:cubicBezTo>
                        <a:pt x="300176" y="303123"/>
                        <a:pt x="286722" y="410136"/>
                        <a:pt x="358480" y="431648"/>
                      </a:cubicBezTo>
                      <a:cubicBezTo>
                        <a:pt x="366465" y="434160"/>
                        <a:pt x="363184" y="446390"/>
                        <a:pt x="354980" y="444206"/>
                      </a:cubicBezTo>
                      <a:cubicBezTo>
                        <a:pt x="354870" y="444206"/>
                        <a:pt x="354761" y="444097"/>
                        <a:pt x="354542" y="444097"/>
                      </a:cubicBezTo>
                      <a:cubicBezTo>
                        <a:pt x="339884" y="450976"/>
                        <a:pt x="322492" y="451413"/>
                        <a:pt x="306958" y="446936"/>
                      </a:cubicBezTo>
                      <a:cubicBezTo>
                        <a:pt x="306630" y="446827"/>
                        <a:pt x="306521" y="446717"/>
                        <a:pt x="306302" y="446608"/>
                      </a:cubicBezTo>
                      <a:cubicBezTo>
                        <a:pt x="305427" y="450103"/>
                        <a:pt x="308709" y="513109"/>
                        <a:pt x="308818" y="519224"/>
                      </a:cubicBezTo>
                      <a:cubicBezTo>
                        <a:pt x="308928" y="523483"/>
                        <a:pt x="305864" y="525667"/>
                        <a:pt x="302692" y="525667"/>
                      </a:cubicBezTo>
                      <a:cubicBezTo>
                        <a:pt x="302364" y="528834"/>
                        <a:pt x="300286" y="531673"/>
                        <a:pt x="296238" y="531673"/>
                      </a:cubicBezTo>
                      <a:cubicBezTo>
                        <a:pt x="201728" y="530472"/>
                        <a:pt x="88294" y="544012"/>
                        <a:pt x="2206" y="497712"/>
                      </a:cubicBezTo>
                      <a:cubicBezTo>
                        <a:pt x="-1075" y="495965"/>
                        <a:pt x="-310" y="491707"/>
                        <a:pt x="1987" y="489741"/>
                      </a:cubicBezTo>
                      <a:cubicBezTo>
                        <a:pt x="-2169" y="433832"/>
                        <a:pt x="2972" y="374757"/>
                        <a:pt x="34585" y="326710"/>
                      </a:cubicBezTo>
                      <a:cubicBezTo>
                        <a:pt x="57228" y="292531"/>
                        <a:pt x="98576" y="257042"/>
                        <a:pt x="142112" y="260755"/>
                      </a:cubicBezTo>
                      <a:cubicBezTo>
                        <a:pt x="144847" y="259554"/>
                        <a:pt x="148238" y="259881"/>
                        <a:pt x="150316" y="263048"/>
                      </a:cubicBezTo>
                      <a:cubicBezTo>
                        <a:pt x="170553" y="294278"/>
                        <a:pt x="189695" y="326492"/>
                        <a:pt x="207197" y="359360"/>
                      </a:cubicBezTo>
                      <a:cubicBezTo>
                        <a:pt x="208291" y="354446"/>
                        <a:pt x="209713" y="349641"/>
                        <a:pt x="210698" y="344837"/>
                      </a:cubicBezTo>
                      <a:cubicBezTo>
                        <a:pt x="212885" y="335118"/>
                        <a:pt x="214964" y="325290"/>
                        <a:pt x="217917" y="315790"/>
                      </a:cubicBezTo>
                      <a:cubicBezTo>
                        <a:pt x="214854" y="312623"/>
                        <a:pt x="212010" y="309129"/>
                        <a:pt x="209276" y="305635"/>
                      </a:cubicBezTo>
                      <a:cubicBezTo>
                        <a:pt x="206760" y="302141"/>
                        <a:pt x="203150" y="298209"/>
                        <a:pt x="202384" y="293842"/>
                      </a:cubicBezTo>
                      <a:cubicBezTo>
                        <a:pt x="199540" y="290456"/>
                        <a:pt x="199540" y="284887"/>
                        <a:pt x="205010" y="283905"/>
                      </a:cubicBezTo>
                      <a:cubicBezTo>
                        <a:pt x="212557" y="282594"/>
                        <a:pt x="220652" y="283905"/>
                        <a:pt x="228309" y="283359"/>
                      </a:cubicBezTo>
                      <a:cubicBezTo>
                        <a:pt x="236622" y="282813"/>
                        <a:pt x="244608" y="279864"/>
                        <a:pt x="252812" y="281284"/>
                      </a:cubicBezTo>
                      <a:cubicBezTo>
                        <a:pt x="256093" y="281830"/>
                        <a:pt x="256750" y="284669"/>
                        <a:pt x="256203" y="287290"/>
                      </a:cubicBezTo>
                      <a:cubicBezTo>
                        <a:pt x="256640" y="288273"/>
                        <a:pt x="256859" y="289474"/>
                        <a:pt x="256640" y="290566"/>
                      </a:cubicBezTo>
                      <a:cubicBezTo>
                        <a:pt x="255218" y="296572"/>
                        <a:pt x="252702" y="302250"/>
                        <a:pt x="250624" y="308037"/>
                      </a:cubicBezTo>
                      <a:cubicBezTo>
                        <a:pt x="248874" y="313169"/>
                        <a:pt x="247999" y="317210"/>
                        <a:pt x="244170" y="320704"/>
                      </a:cubicBezTo>
                      <a:cubicBezTo>
                        <a:pt x="245920" y="329440"/>
                        <a:pt x="247671" y="338176"/>
                        <a:pt x="249530" y="346911"/>
                      </a:cubicBezTo>
                      <a:cubicBezTo>
                        <a:pt x="250405" y="350733"/>
                        <a:pt x="251390" y="354555"/>
                        <a:pt x="252265" y="358377"/>
                      </a:cubicBezTo>
                      <a:cubicBezTo>
                        <a:pt x="269110" y="324089"/>
                        <a:pt x="290331" y="288709"/>
                        <a:pt x="312866" y="258899"/>
                      </a:cubicBezTo>
                      <a:cubicBezTo>
                        <a:pt x="314506" y="256715"/>
                        <a:pt x="316804" y="256496"/>
                        <a:pt x="318882" y="257042"/>
                      </a:cubicBezTo>
                      <a:cubicBezTo>
                        <a:pt x="319538" y="256715"/>
                        <a:pt x="320195" y="256387"/>
                        <a:pt x="321179" y="256496"/>
                      </a:cubicBezTo>
                      <a:close/>
                      <a:moveTo>
                        <a:pt x="424854" y="248274"/>
                      </a:moveTo>
                      <a:cubicBezTo>
                        <a:pt x="437868" y="247073"/>
                        <a:pt x="451539" y="248165"/>
                        <a:pt x="464444" y="250240"/>
                      </a:cubicBezTo>
                      <a:cubicBezTo>
                        <a:pt x="465319" y="250350"/>
                        <a:pt x="465647" y="251005"/>
                        <a:pt x="466194" y="251332"/>
                      </a:cubicBezTo>
                      <a:cubicBezTo>
                        <a:pt x="468272" y="251223"/>
                        <a:pt x="470240" y="252097"/>
                        <a:pt x="470569" y="254609"/>
                      </a:cubicBezTo>
                      <a:cubicBezTo>
                        <a:pt x="471553" y="261708"/>
                        <a:pt x="472647" y="269026"/>
                        <a:pt x="471662" y="276016"/>
                      </a:cubicBezTo>
                      <a:cubicBezTo>
                        <a:pt x="495613" y="273613"/>
                        <a:pt x="519127" y="275142"/>
                        <a:pt x="536516" y="294364"/>
                      </a:cubicBezTo>
                      <a:cubicBezTo>
                        <a:pt x="551609" y="311183"/>
                        <a:pt x="561670" y="338597"/>
                        <a:pt x="556093" y="361096"/>
                      </a:cubicBezTo>
                      <a:cubicBezTo>
                        <a:pt x="555765" y="362625"/>
                        <a:pt x="554562" y="363389"/>
                        <a:pt x="553249" y="363935"/>
                      </a:cubicBezTo>
                      <a:cubicBezTo>
                        <a:pt x="552812" y="365355"/>
                        <a:pt x="551937" y="366775"/>
                        <a:pt x="550078" y="367212"/>
                      </a:cubicBezTo>
                      <a:cubicBezTo>
                        <a:pt x="535641" y="370597"/>
                        <a:pt x="519783" y="367867"/>
                        <a:pt x="505128" y="367103"/>
                      </a:cubicBezTo>
                      <a:cubicBezTo>
                        <a:pt x="492114" y="366447"/>
                        <a:pt x="477459" y="368085"/>
                        <a:pt x="465975" y="361314"/>
                      </a:cubicBezTo>
                      <a:cubicBezTo>
                        <a:pt x="464882" y="360659"/>
                        <a:pt x="464444" y="359348"/>
                        <a:pt x="464444" y="358038"/>
                      </a:cubicBezTo>
                      <a:cubicBezTo>
                        <a:pt x="462366" y="358256"/>
                        <a:pt x="460398" y="357491"/>
                        <a:pt x="459632" y="355307"/>
                      </a:cubicBezTo>
                      <a:cubicBezTo>
                        <a:pt x="457882" y="349846"/>
                        <a:pt x="460726" y="344604"/>
                        <a:pt x="459632" y="338925"/>
                      </a:cubicBezTo>
                      <a:cubicBezTo>
                        <a:pt x="458429" y="331935"/>
                        <a:pt x="453945" y="326255"/>
                        <a:pt x="447055" y="324289"/>
                      </a:cubicBezTo>
                      <a:cubicBezTo>
                        <a:pt x="437978" y="321668"/>
                        <a:pt x="429884" y="326474"/>
                        <a:pt x="426275" y="333573"/>
                      </a:cubicBezTo>
                      <a:cubicBezTo>
                        <a:pt x="426494" y="334119"/>
                        <a:pt x="426932" y="334447"/>
                        <a:pt x="426932" y="335102"/>
                      </a:cubicBezTo>
                      <a:cubicBezTo>
                        <a:pt x="429119" y="376386"/>
                        <a:pt x="504472" y="397793"/>
                        <a:pt x="531485" y="420400"/>
                      </a:cubicBezTo>
                      <a:cubicBezTo>
                        <a:pt x="550296" y="436018"/>
                        <a:pt x="563202" y="454695"/>
                        <a:pt x="564514" y="479814"/>
                      </a:cubicBezTo>
                      <a:cubicBezTo>
                        <a:pt x="567576" y="533877"/>
                        <a:pt x="520658" y="567953"/>
                        <a:pt x="472209" y="573960"/>
                      </a:cubicBezTo>
                      <a:cubicBezTo>
                        <a:pt x="472756" y="582915"/>
                        <a:pt x="472537" y="591871"/>
                        <a:pt x="472537" y="600718"/>
                      </a:cubicBezTo>
                      <a:cubicBezTo>
                        <a:pt x="472647" y="604213"/>
                        <a:pt x="469584" y="607380"/>
                        <a:pt x="466085" y="607271"/>
                      </a:cubicBezTo>
                      <a:cubicBezTo>
                        <a:pt x="455585" y="606943"/>
                        <a:pt x="445086" y="606615"/>
                        <a:pt x="434587" y="605523"/>
                      </a:cubicBezTo>
                      <a:cubicBezTo>
                        <a:pt x="429775" y="605086"/>
                        <a:pt x="423322" y="605196"/>
                        <a:pt x="420260" y="601045"/>
                      </a:cubicBezTo>
                      <a:cubicBezTo>
                        <a:pt x="419276" y="600390"/>
                        <a:pt x="418401" y="599516"/>
                        <a:pt x="417964" y="598206"/>
                      </a:cubicBezTo>
                      <a:cubicBezTo>
                        <a:pt x="414901" y="590124"/>
                        <a:pt x="415011" y="580731"/>
                        <a:pt x="416214" y="571884"/>
                      </a:cubicBezTo>
                      <a:cubicBezTo>
                        <a:pt x="363827" y="572758"/>
                        <a:pt x="307613" y="520662"/>
                        <a:pt x="325002" y="465507"/>
                      </a:cubicBezTo>
                      <a:cubicBezTo>
                        <a:pt x="325002" y="462886"/>
                        <a:pt x="326534" y="460265"/>
                        <a:pt x="329486" y="460374"/>
                      </a:cubicBezTo>
                      <a:cubicBezTo>
                        <a:pt x="356719" y="461903"/>
                        <a:pt x="383404" y="462121"/>
                        <a:pt x="410417" y="459391"/>
                      </a:cubicBezTo>
                      <a:cubicBezTo>
                        <a:pt x="413808" y="459063"/>
                        <a:pt x="415776" y="460811"/>
                        <a:pt x="416432" y="463214"/>
                      </a:cubicBezTo>
                      <a:cubicBezTo>
                        <a:pt x="418182" y="463869"/>
                        <a:pt x="419604" y="465179"/>
                        <a:pt x="419495" y="467255"/>
                      </a:cubicBezTo>
                      <a:cubicBezTo>
                        <a:pt x="419276" y="483637"/>
                        <a:pt x="418401" y="522628"/>
                        <a:pt x="444868" y="520116"/>
                      </a:cubicBezTo>
                      <a:cubicBezTo>
                        <a:pt x="467288" y="518040"/>
                        <a:pt x="459851" y="487569"/>
                        <a:pt x="454929" y="471623"/>
                      </a:cubicBezTo>
                      <a:cubicBezTo>
                        <a:pt x="431087" y="446503"/>
                        <a:pt x="403199" y="435691"/>
                        <a:pt x="373123" y="417779"/>
                      </a:cubicBezTo>
                      <a:cubicBezTo>
                        <a:pt x="353110" y="405765"/>
                        <a:pt x="333533" y="389929"/>
                        <a:pt x="326971" y="366556"/>
                      </a:cubicBezTo>
                      <a:cubicBezTo>
                        <a:pt x="311441" y="310637"/>
                        <a:pt x="368093" y="278091"/>
                        <a:pt x="415667" y="277326"/>
                      </a:cubicBezTo>
                      <a:cubicBezTo>
                        <a:pt x="413917" y="269899"/>
                        <a:pt x="415448" y="261162"/>
                        <a:pt x="417198" y="254172"/>
                      </a:cubicBezTo>
                      <a:cubicBezTo>
                        <a:pt x="417964" y="251223"/>
                        <a:pt x="419932" y="249803"/>
                        <a:pt x="422119" y="249476"/>
                      </a:cubicBezTo>
                      <a:cubicBezTo>
                        <a:pt x="422885" y="248930"/>
                        <a:pt x="423760" y="248274"/>
                        <a:pt x="424854" y="248274"/>
                      </a:cubicBezTo>
                      <a:close/>
                      <a:moveTo>
                        <a:pt x="215096" y="1184"/>
                      </a:moveTo>
                      <a:cubicBezTo>
                        <a:pt x="316918" y="-12467"/>
                        <a:pt x="342401" y="94667"/>
                        <a:pt x="313856" y="177884"/>
                      </a:cubicBezTo>
                      <a:cubicBezTo>
                        <a:pt x="300841" y="226918"/>
                        <a:pt x="266171" y="276499"/>
                        <a:pt x="218486" y="264268"/>
                      </a:cubicBezTo>
                      <a:cubicBezTo>
                        <a:pt x="165770" y="256623"/>
                        <a:pt x="146521" y="182907"/>
                        <a:pt x="141053" y="135292"/>
                      </a:cubicBezTo>
                      <a:cubicBezTo>
                        <a:pt x="134163" y="75118"/>
                        <a:pt x="144553" y="10576"/>
                        <a:pt x="215096" y="118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wrap="none" lIns="91440" tIns="45720" rIns="91440" bIns="4572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/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291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7FA2A-6941-44C5-9975-0E895A3A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9B15C-ECEE-4A61-8D8E-B57611A7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" name="2e29df05-2aa1-4753-a8a7-3d17071f32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7179CEF-6D5E-4730-9123-8844584DC15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130300"/>
            <a:ext cx="10845800" cy="4986338"/>
            <a:chOff x="673099" y="1130300"/>
            <a:chExt cx="10845800" cy="4986338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E9B7D13-88B4-496E-BE6E-C4014023DDB3}"/>
                </a:ext>
              </a:extLst>
            </p:cNvPr>
            <p:cNvCxnSpPr/>
            <p:nvPr/>
          </p:nvCxnSpPr>
          <p:spPr>
            <a:xfrm>
              <a:off x="719138" y="2492896"/>
              <a:ext cx="10753725" cy="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FFB1959-9B3C-4320-B35A-FC18777AE0B5}"/>
                </a:ext>
              </a:extLst>
            </p:cNvPr>
            <p:cNvCxnSpPr>
              <a:stCxn id="10" idx="0"/>
            </p:cNvCxnSpPr>
            <p:nvPr/>
          </p:nvCxnSpPr>
          <p:spPr>
            <a:xfrm flipV="1">
              <a:off x="3270482" y="2492897"/>
              <a:ext cx="234034" cy="168898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î$1ïde">
              <a:extLst>
                <a:ext uri="{FF2B5EF4-FFF2-40B4-BE49-F238E27FC236}">
                  <a16:creationId xmlns:a16="http://schemas.microsoft.com/office/drawing/2014/main" id="{375A1C2D-A8F7-46FD-9815-C0A4F017A7E8}"/>
                </a:ext>
              </a:extLst>
            </p:cNvPr>
            <p:cNvSpPr/>
            <p:nvPr/>
          </p:nvSpPr>
          <p:spPr>
            <a:xfrm>
              <a:off x="3397230" y="2400478"/>
              <a:ext cx="193798" cy="1937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9" name="ïş1îḋe">
              <a:extLst>
                <a:ext uri="{FF2B5EF4-FFF2-40B4-BE49-F238E27FC236}">
                  <a16:creationId xmlns:a16="http://schemas.microsoft.com/office/drawing/2014/main" id="{BF9AC1AD-8010-48CA-804B-3E0A9AC54DBF}"/>
                </a:ext>
              </a:extLst>
            </p:cNvPr>
            <p:cNvSpPr/>
            <p:nvPr/>
          </p:nvSpPr>
          <p:spPr>
            <a:xfrm>
              <a:off x="2039414" y="4388446"/>
              <a:ext cx="2462136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íṥḷîďê">
              <a:extLst>
                <a:ext uri="{FF2B5EF4-FFF2-40B4-BE49-F238E27FC236}">
                  <a16:creationId xmlns:a16="http://schemas.microsoft.com/office/drawing/2014/main" id="{A2379E0C-F5FD-4001-A10D-25E6761E73E8}"/>
                </a:ext>
              </a:extLst>
            </p:cNvPr>
            <p:cNvSpPr/>
            <p:nvPr/>
          </p:nvSpPr>
          <p:spPr>
            <a:xfrm>
              <a:off x="2039414" y="2661795"/>
              <a:ext cx="2462136" cy="1728192"/>
            </a:xfrm>
            <a:prstGeom prst="rect">
              <a:avLst/>
            </a:prstGeom>
            <a:blipFill>
              <a:blip r:embed="rId3"/>
              <a:stretch>
                <a:fillRect l="-2657" r="-262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i$ľïḓe">
              <a:extLst>
                <a:ext uri="{FF2B5EF4-FFF2-40B4-BE49-F238E27FC236}">
                  <a16:creationId xmlns:a16="http://schemas.microsoft.com/office/drawing/2014/main" id="{A8CEB2D6-3891-45D2-A4A4-D49A665EFF9A}"/>
                </a:ext>
              </a:extLst>
            </p:cNvPr>
            <p:cNvSpPr/>
            <p:nvPr/>
          </p:nvSpPr>
          <p:spPr>
            <a:xfrm>
              <a:off x="3036448" y="4215513"/>
              <a:ext cx="468068" cy="46806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12" name="íṩlïďè">
              <a:extLst>
                <a:ext uri="{FF2B5EF4-FFF2-40B4-BE49-F238E27FC236}">
                  <a16:creationId xmlns:a16="http://schemas.microsoft.com/office/drawing/2014/main" id="{3E725874-7C82-4287-AC75-B767E4216A03}"/>
                </a:ext>
              </a:extLst>
            </p:cNvPr>
            <p:cNvSpPr/>
            <p:nvPr/>
          </p:nvSpPr>
          <p:spPr bwMode="auto">
            <a:xfrm>
              <a:off x="3133150" y="4317271"/>
              <a:ext cx="274665" cy="264553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13" name="ïSḻïḑê">
              <a:extLst>
                <a:ext uri="{FF2B5EF4-FFF2-40B4-BE49-F238E27FC236}">
                  <a16:creationId xmlns:a16="http://schemas.microsoft.com/office/drawing/2014/main" id="{B30E856E-47AC-4A9B-A000-7F49D4B77E36}"/>
                </a:ext>
              </a:extLst>
            </p:cNvPr>
            <p:cNvGrpSpPr/>
            <p:nvPr/>
          </p:nvGrpSpPr>
          <p:grpSpPr>
            <a:xfrm>
              <a:off x="2039414" y="4927577"/>
              <a:ext cx="2449323" cy="944997"/>
              <a:chOff x="2039414" y="4995021"/>
              <a:chExt cx="2449323" cy="944997"/>
            </a:xfrm>
          </p:grpSpPr>
          <p:sp>
            <p:nvSpPr>
              <p:cNvPr id="36" name="îŝlïd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2039414" y="5382619"/>
                <a:ext cx="244932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7" name="îşli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2039414" y="4995021"/>
                <a:ext cx="244932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5CE11BC-5806-4D53-9FBA-42915A5F2DCD}"/>
                </a:ext>
              </a:extLst>
            </p:cNvPr>
            <p:cNvCxnSpPr/>
            <p:nvPr/>
          </p:nvCxnSpPr>
          <p:spPr>
            <a:xfrm flipV="1">
              <a:off x="6086482" y="2492896"/>
              <a:ext cx="234034" cy="16889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33FBD02-0736-4EF3-988A-EB408AE7AC04}"/>
                </a:ext>
              </a:extLst>
            </p:cNvPr>
            <p:cNvCxnSpPr/>
            <p:nvPr/>
          </p:nvCxnSpPr>
          <p:spPr>
            <a:xfrm flipV="1">
              <a:off x="6086482" y="2492896"/>
              <a:ext cx="234034" cy="16889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îšlîḑê">
              <a:extLst>
                <a:ext uri="{FF2B5EF4-FFF2-40B4-BE49-F238E27FC236}">
                  <a16:creationId xmlns:a16="http://schemas.microsoft.com/office/drawing/2014/main" id="{BF569857-51FE-4C97-AFCC-3060F3856E09}"/>
                </a:ext>
              </a:extLst>
            </p:cNvPr>
            <p:cNvSpPr/>
            <p:nvPr/>
          </p:nvSpPr>
          <p:spPr>
            <a:xfrm>
              <a:off x="6220127" y="2395996"/>
              <a:ext cx="193798" cy="1937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17" name="iS1îḍè">
              <a:extLst>
                <a:ext uri="{FF2B5EF4-FFF2-40B4-BE49-F238E27FC236}">
                  <a16:creationId xmlns:a16="http://schemas.microsoft.com/office/drawing/2014/main" id="{66A05F8A-4179-4DE2-AC94-FA635DC1A708}"/>
                </a:ext>
              </a:extLst>
            </p:cNvPr>
            <p:cNvSpPr/>
            <p:nvPr/>
          </p:nvSpPr>
          <p:spPr>
            <a:xfrm>
              <a:off x="4855856" y="4388446"/>
              <a:ext cx="2462136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8" name="ïṧļiḑé">
              <a:extLst>
                <a:ext uri="{FF2B5EF4-FFF2-40B4-BE49-F238E27FC236}">
                  <a16:creationId xmlns:a16="http://schemas.microsoft.com/office/drawing/2014/main" id="{EFF185F2-1293-4658-90E7-C164E7148DA4}"/>
                </a:ext>
              </a:extLst>
            </p:cNvPr>
            <p:cNvSpPr/>
            <p:nvPr/>
          </p:nvSpPr>
          <p:spPr>
            <a:xfrm>
              <a:off x="4855856" y="2661795"/>
              <a:ext cx="2462136" cy="1728192"/>
            </a:xfrm>
            <a:prstGeom prst="rect">
              <a:avLst/>
            </a:prstGeom>
            <a:blipFill>
              <a:blip r:embed="rId4"/>
              <a:stretch>
                <a:fillRect l="-2740" r="-271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9" name="îş1ïdé">
              <a:extLst>
                <a:ext uri="{FF2B5EF4-FFF2-40B4-BE49-F238E27FC236}">
                  <a16:creationId xmlns:a16="http://schemas.microsoft.com/office/drawing/2014/main" id="{901444C3-B9C2-4D0A-A914-2C5D94146D71}"/>
                </a:ext>
              </a:extLst>
            </p:cNvPr>
            <p:cNvSpPr/>
            <p:nvPr/>
          </p:nvSpPr>
          <p:spPr>
            <a:xfrm>
              <a:off x="5852924" y="4215513"/>
              <a:ext cx="468000" cy="4680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20" name="ïṩľïdê">
              <a:extLst>
                <a:ext uri="{FF2B5EF4-FFF2-40B4-BE49-F238E27FC236}">
                  <a16:creationId xmlns:a16="http://schemas.microsoft.com/office/drawing/2014/main" id="{FC1AD72A-11EB-4AAE-942C-D632A1FFB8C6}"/>
                </a:ext>
              </a:extLst>
            </p:cNvPr>
            <p:cNvSpPr/>
            <p:nvPr/>
          </p:nvSpPr>
          <p:spPr bwMode="auto">
            <a:xfrm>
              <a:off x="5949612" y="4317256"/>
              <a:ext cx="274626" cy="264514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21" name="ïŝlïďè">
              <a:extLst>
                <a:ext uri="{FF2B5EF4-FFF2-40B4-BE49-F238E27FC236}">
                  <a16:creationId xmlns:a16="http://schemas.microsoft.com/office/drawing/2014/main" id="{41B294A6-DFB0-4F10-A948-CEAF1C3EBC2D}"/>
                </a:ext>
              </a:extLst>
            </p:cNvPr>
            <p:cNvGrpSpPr/>
            <p:nvPr/>
          </p:nvGrpSpPr>
          <p:grpSpPr>
            <a:xfrm>
              <a:off x="4847012" y="4927577"/>
              <a:ext cx="2449323" cy="944997"/>
              <a:chOff x="4847012" y="4992831"/>
              <a:chExt cx="2449323" cy="944997"/>
            </a:xfrm>
          </p:grpSpPr>
          <p:sp>
            <p:nvSpPr>
              <p:cNvPr id="34" name="îṧ1i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847012" y="5380429"/>
                <a:ext cx="244932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5" name="ïšḻí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847012" y="4992831"/>
                <a:ext cx="244932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D89419AF-C454-4040-A1B0-E1B180B861EE}"/>
                </a:ext>
              </a:extLst>
            </p:cNvPr>
            <p:cNvCxnSpPr/>
            <p:nvPr/>
          </p:nvCxnSpPr>
          <p:spPr>
            <a:xfrm flipV="1">
              <a:off x="8916178" y="2492896"/>
              <a:ext cx="234034" cy="16889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9495B07-4441-4D25-8452-C93672A226C4}"/>
                </a:ext>
              </a:extLst>
            </p:cNvPr>
            <p:cNvCxnSpPr/>
            <p:nvPr/>
          </p:nvCxnSpPr>
          <p:spPr>
            <a:xfrm flipV="1">
              <a:off x="8916178" y="2492896"/>
              <a:ext cx="234034" cy="168899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išľïďè">
              <a:extLst>
                <a:ext uri="{FF2B5EF4-FFF2-40B4-BE49-F238E27FC236}">
                  <a16:creationId xmlns:a16="http://schemas.microsoft.com/office/drawing/2014/main" id="{B066E746-7287-4E4C-8D90-16F4665F9933}"/>
                </a:ext>
              </a:extLst>
            </p:cNvPr>
            <p:cNvSpPr/>
            <p:nvPr/>
          </p:nvSpPr>
          <p:spPr>
            <a:xfrm>
              <a:off x="9053313" y="2395996"/>
              <a:ext cx="193798" cy="19379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5" name="íṥľîḑe">
              <a:extLst>
                <a:ext uri="{FF2B5EF4-FFF2-40B4-BE49-F238E27FC236}">
                  <a16:creationId xmlns:a16="http://schemas.microsoft.com/office/drawing/2014/main" id="{2A8AAF03-E651-4AFF-861B-7C8D87DD49FA}"/>
                </a:ext>
              </a:extLst>
            </p:cNvPr>
            <p:cNvSpPr/>
            <p:nvPr/>
          </p:nvSpPr>
          <p:spPr>
            <a:xfrm>
              <a:off x="7685110" y="4388446"/>
              <a:ext cx="2462136" cy="1728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6" name="íşḷîḑe">
              <a:extLst>
                <a:ext uri="{FF2B5EF4-FFF2-40B4-BE49-F238E27FC236}">
                  <a16:creationId xmlns:a16="http://schemas.microsoft.com/office/drawing/2014/main" id="{B2430CFF-22FB-4279-81B6-A59E619B76C3}"/>
                </a:ext>
              </a:extLst>
            </p:cNvPr>
            <p:cNvSpPr/>
            <p:nvPr/>
          </p:nvSpPr>
          <p:spPr>
            <a:xfrm>
              <a:off x="7685110" y="2661795"/>
              <a:ext cx="2462136" cy="1728192"/>
            </a:xfrm>
            <a:prstGeom prst="rect">
              <a:avLst/>
            </a:prstGeom>
            <a:blipFill>
              <a:blip r:embed="rId5"/>
              <a:stretch>
                <a:fillRect t="-3451" b="-3401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27" name="ís1idé">
              <a:extLst>
                <a:ext uri="{FF2B5EF4-FFF2-40B4-BE49-F238E27FC236}">
                  <a16:creationId xmlns:a16="http://schemas.microsoft.com/office/drawing/2014/main" id="{BB49A7FA-B9D6-4286-AECA-9026C4BA13A3}"/>
                </a:ext>
              </a:extLst>
            </p:cNvPr>
            <p:cNvSpPr/>
            <p:nvPr/>
          </p:nvSpPr>
          <p:spPr>
            <a:xfrm>
              <a:off x="8682178" y="4215513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2500" lnSpcReduction="10000"/>
            </a:bodyPr>
            <a:lstStyle/>
            <a:p>
              <a:pPr algn="ctr"/>
              <a:endParaRPr/>
            </a:p>
          </p:txBody>
        </p:sp>
        <p:sp>
          <p:nvSpPr>
            <p:cNvPr id="28" name="íşļîḋé">
              <a:extLst>
                <a:ext uri="{FF2B5EF4-FFF2-40B4-BE49-F238E27FC236}">
                  <a16:creationId xmlns:a16="http://schemas.microsoft.com/office/drawing/2014/main" id="{8F01476F-2FB7-45D0-89D3-97EC769189B6}"/>
                </a:ext>
              </a:extLst>
            </p:cNvPr>
            <p:cNvSpPr/>
            <p:nvPr/>
          </p:nvSpPr>
          <p:spPr bwMode="auto">
            <a:xfrm>
              <a:off x="8778866" y="4317256"/>
              <a:ext cx="274626" cy="264514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fontScale="775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29" name="ïśľîḑé">
              <a:extLst>
                <a:ext uri="{FF2B5EF4-FFF2-40B4-BE49-F238E27FC236}">
                  <a16:creationId xmlns:a16="http://schemas.microsoft.com/office/drawing/2014/main" id="{42D5A541-67A8-4132-8191-E7A68153A17A}"/>
                </a:ext>
              </a:extLst>
            </p:cNvPr>
            <p:cNvGrpSpPr/>
            <p:nvPr/>
          </p:nvGrpSpPr>
          <p:grpSpPr>
            <a:xfrm>
              <a:off x="7663453" y="4927577"/>
              <a:ext cx="2449323" cy="944997"/>
              <a:chOff x="7663453" y="4992831"/>
              <a:chExt cx="2449323" cy="944997"/>
            </a:xfrm>
          </p:grpSpPr>
          <p:sp>
            <p:nvSpPr>
              <p:cNvPr id="32" name="îśli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7663453" y="5380429"/>
                <a:ext cx="244932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3" name="iSļïḑ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7663453" y="4992831"/>
                <a:ext cx="244932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sp>
          <p:nvSpPr>
            <p:cNvPr id="30" name="íSlïḑè">
              <a:extLst>
                <a:ext uri="{FF2B5EF4-FFF2-40B4-BE49-F238E27FC236}">
                  <a16:creationId xmlns:a16="http://schemas.microsoft.com/office/drawing/2014/main" id="{3874F656-C2D7-4038-B7D4-5EB3E72BB2AC}"/>
                </a:ext>
              </a:extLst>
            </p:cNvPr>
            <p:cNvSpPr txBox="1"/>
            <p:nvPr/>
          </p:nvSpPr>
          <p:spPr>
            <a:xfrm>
              <a:off x="673099" y="1130300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Unified fonts make reading more fluent.</a:t>
              </a:r>
            </a:p>
          </p:txBody>
        </p:sp>
        <p:sp>
          <p:nvSpPr>
            <p:cNvPr id="31" name="islîďé">
              <a:extLst>
                <a:ext uri="{FF2B5EF4-FFF2-40B4-BE49-F238E27FC236}">
                  <a16:creationId xmlns:a16="http://schemas.microsoft.com/office/drawing/2014/main" id="{13C6F50A-4486-422D-B9AE-1EF8AC69FF4A}"/>
                </a:ext>
              </a:extLst>
            </p:cNvPr>
            <p:cNvSpPr txBox="1"/>
            <p:nvPr/>
          </p:nvSpPr>
          <p:spPr>
            <a:xfrm>
              <a:off x="673101" y="1712226"/>
              <a:ext cx="108457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Theme color makes PPT more convenient to change.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Adjust the spacing to adapt to Chinese typesetting, use the reference line in PPT.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51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9436D-9DA8-4B36-B068-C5D364BC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B74885-660A-42F9-A40C-434A428F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/>
          </a:p>
        </p:txBody>
      </p:sp>
      <p:grpSp>
        <p:nvGrpSpPr>
          <p:cNvPr id="5" name="9cb55901-00eb-4e5c-8251-d0a2a3521fc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17A5D1F-BF9B-43C6-B09A-3785F4D0734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099" y="1130300"/>
            <a:ext cx="10845800" cy="4899682"/>
            <a:chOff x="673099" y="1130300"/>
            <a:chExt cx="10845800" cy="489968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0D65B81-C92A-4759-BE8C-4372BFA2B7FC}"/>
                </a:ext>
              </a:extLst>
            </p:cNvPr>
            <p:cNvCxnSpPr>
              <a:cxnSpLocks/>
            </p:cNvCxnSpPr>
            <p:nvPr/>
          </p:nvCxnSpPr>
          <p:spPr>
            <a:xfrm>
              <a:off x="7968208" y="2917072"/>
              <a:ext cx="0" cy="2960833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FCE0184-7767-439B-8EFA-A890BEF276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6200" y="4420610"/>
              <a:ext cx="144015" cy="0"/>
            </a:xfrm>
            <a:prstGeom prst="line">
              <a:avLst/>
            </a:prstGeom>
            <a:ln w="57150" cap="rnd">
              <a:solidFill>
                <a:schemeClr val="tx1">
                  <a:lumMod val="40000"/>
                  <a:lumOff val="60000"/>
                </a:schemeClr>
              </a:solidFill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276A7384-72E4-4EE9-9B1A-FFACE1D43ACE}"/>
                </a:ext>
              </a:extLst>
            </p:cNvPr>
            <p:cNvCxnSpPr>
              <a:cxnSpLocks/>
            </p:cNvCxnSpPr>
            <p:nvPr/>
          </p:nvCxnSpPr>
          <p:spPr>
            <a:xfrm>
              <a:off x="4227394" y="2917072"/>
              <a:ext cx="0" cy="2960833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śḷîdé">
              <a:extLst>
                <a:ext uri="{FF2B5EF4-FFF2-40B4-BE49-F238E27FC236}">
                  <a16:creationId xmlns:a16="http://schemas.microsoft.com/office/drawing/2014/main" id="{0A3CC836-6B4D-44BB-9441-3A2601DEF3B9}"/>
                </a:ext>
              </a:extLst>
            </p:cNvPr>
            <p:cNvSpPr/>
            <p:nvPr/>
          </p:nvSpPr>
          <p:spPr>
            <a:xfrm>
              <a:off x="5570154" y="3492055"/>
              <a:ext cx="2176206" cy="1876040"/>
            </a:xfrm>
            <a:prstGeom prst="hexagon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$ļîďê">
              <a:extLst>
                <a:ext uri="{FF2B5EF4-FFF2-40B4-BE49-F238E27FC236}">
                  <a16:creationId xmlns:a16="http://schemas.microsoft.com/office/drawing/2014/main" id="{F0DC1E3A-F200-4CF7-8E70-2E9A798DE8E3}"/>
                </a:ext>
              </a:extLst>
            </p:cNvPr>
            <p:cNvSpPr/>
            <p:nvPr/>
          </p:nvSpPr>
          <p:spPr>
            <a:xfrm>
              <a:off x="4445640" y="3501008"/>
              <a:ext cx="2155436" cy="1858134"/>
            </a:xfrm>
            <a:prstGeom prst="hexagon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ṥ1íďê">
              <a:extLst>
                <a:ext uri="{FF2B5EF4-FFF2-40B4-BE49-F238E27FC236}">
                  <a16:creationId xmlns:a16="http://schemas.microsoft.com/office/drawing/2014/main" id="{74503966-D38A-4851-B400-AB46AE0337E1}"/>
                </a:ext>
              </a:extLst>
            </p:cNvPr>
            <p:cNvSpPr/>
            <p:nvPr/>
          </p:nvSpPr>
          <p:spPr>
            <a:xfrm>
              <a:off x="4445641" y="4397489"/>
              <a:ext cx="3306544" cy="46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ṧḻîďê">
              <a:extLst>
                <a:ext uri="{FF2B5EF4-FFF2-40B4-BE49-F238E27FC236}">
                  <a16:creationId xmlns:a16="http://schemas.microsoft.com/office/drawing/2014/main" id="{0422E743-BE4E-4CB7-8842-475BD1121095}"/>
                </a:ext>
              </a:extLst>
            </p:cNvPr>
            <p:cNvSpPr/>
            <p:nvPr/>
          </p:nvSpPr>
          <p:spPr>
            <a:xfrm>
              <a:off x="4843061" y="3349955"/>
              <a:ext cx="2505878" cy="2160240"/>
            </a:xfrm>
            <a:prstGeom prst="hexagon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sz="2400" dirty="0"/>
                <a:t>Text</a:t>
              </a:r>
              <a:endParaRPr lang="zh-CN" altLang="en-US" sz="2400" dirty="0"/>
            </a:p>
          </p:txBody>
        </p:sp>
        <p:grpSp>
          <p:nvGrpSpPr>
            <p:cNvPr id="13" name="ïsľïḋe">
              <a:extLst>
                <a:ext uri="{FF2B5EF4-FFF2-40B4-BE49-F238E27FC236}">
                  <a16:creationId xmlns:a16="http://schemas.microsoft.com/office/drawing/2014/main" id="{8B96DEC2-4141-4780-89BD-548387CC7D3E}"/>
                </a:ext>
              </a:extLst>
            </p:cNvPr>
            <p:cNvGrpSpPr/>
            <p:nvPr/>
          </p:nvGrpSpPr>
          <p:grpSpPr>
            <a:xfrm>
              <a:off x="847990" y="2791877"/>
              <a:ext cx="3625133" cy="1046002"/>
              <a:chOff x="847990" y="2625572"/>
              <a:chExt cx="3625133" cy="1046002"/>
            </a:xfrm>
          </p:grpSpPr>
          <p:grpSp>
            <p:nvGrpSpPr>
              <p:cNvPr id="40" name="iṧļïḓe">
                <a:extLst>
                  <a:ext uri="{FF2B5EF4-FFF2-40B4-BE49-F238E27FC236}">
                    <a16:creationId xmlns:a16="http://schemas.microsoft.com/office/drawing/2014/main" id="{1ADE4A2D-876D-4175-939E-969D33CBE551}"/>
                  </a:ext>
                </a:extLst>
              </p:cNvPr>
              <p:cNvGrpSpPr/>
              <p:nvPr/>
            </p:nvGrpSpPr>
            <p:grpSpPr>
              <a:xfrm>
                <a:off x="3981665" y="2902844"/>
                <a:ext cx="491458" cy="491458"/>
                <a:chOff x="4792557" y="2249137"/>
                <a:chExt cx="648072" cy="648072"/>
              </a:xfrm>
            </p:grpSpPr>
            <p:sp>
              <p:nvSpPr>
                <p:cNvPr id="44" name="ísḻiḋè">
                  <a:extLst>
                    <a:ext uri="{FF2B5EF4-FFF2-40B4-BE49-F238E27FC236}">
                      <a16:creationId xmlns:a16="http://schemas.microsoft.com/office/drawing/2014/main" id="{D584A5EE-62B8-4950-87A3-31E0BCA68714}"/>
                    </a:ext>
                  </a:extLst>
                </p:cNvPr>
                <p:cNvSpPr/>
                <p:nvPr/>
              </p:nvSpPr>
              <p:spPr>
                <a:xfrm>
                  <a:off x="4792557" y="2249137"/>
                  <a:ext cx="648072" cy="648072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ïṣľíḓè">
                  <a:extLst>
                    <a:ext uri="{FF2B5EF4-FFF2-40B4-BE49-F238E27FC236}">
                      <a16:creationId xmlns:a16="http://schemas.microsoft.com/office/drawing/2014/main" id="{43F3DFD3-F3D0-473C-ADCC-C5EA735E4D0D}"/>
                    </a:ext>
                  </a:extLst>
                </p:cNvPr>
                <p:cNvSpPr/>
                <p:nvPr/>
              </p:nvSpPr>
              <p:spPr bwMode="auto">
                <a:xfrm>
                  <a:off x="4926447" y="2390028"/>
                  <a:ext cx="380293" cy="366291"/>
                </a:xfrm>
                <a:custGeom>
                  <a:avLst/>
                  <a:gdLst>
                    <a:gd name="T0" fmla="*/ 4096 w 6827"/>
                    <a:gd name="T1" fmla="*/ 4551 h 6827"/>
                    <a:gd name="T2" fmla="*/ 6258 w 6827"/>
                    <a:gd name="T3" fmla="*/ 4096 h 6827"/>
                    <a:gd name="T4" fmla="*/ 2348 w 6827"/>
                    <a:gd name="T5" fmla="*/ 4911 h 6827"/>
                    <a:gd name="T6" fmla="*/ 569 w 6827"/>
                    <a:gd name="T7" fmla="*/ 4551 h 6827"/>
                    <a:gd name="T8" fmla="*/ 569 w 6827"/>
                    <a:gd name="T9" fmla="*/ 3982 h 6827"/>
                    <a:gd name="T10" fmla="*/ 1707 w 6827"/>
                    <a:gd name="T11" fmla="*/ 2503 h 6827"/>
                    <a:gd name="T12" fmla="*/ 3868 w 6827"/>
                    <a:gd name="T13" fmla="*/ 2731 h 6827"/>
                    <a:gd name="T14" fmla="*/ 5827 w 6827"/>
                    <a:gd name="T15" fmla="*/ 2004 h 6827"/>
                    <a:gd name="T16" fmla="*/ 6258 w 6827"/>
                    <a:gd name="T17" fmla="*/ 1820 h 6827"/>
                    <a:gd name="T18" fmla="*/ 4779 w 6827"/>
                    <a:gd name="T19" fmla="*/ 0 h 6827"/>
                    <a:gd name="T20" fmla="*/ 2854 w 6827"/>
                    <a:gd name="T21" fmla="*/ 2381 h 6827"/>
                    <a:gd name="T22" fmla="*/ 1239 w 6827"/>
                    <a:gd name="T23" fmla="*/ 2257 h 6827"/>
                    <a:gd name="T24" fmla="*/ 569 w 6827"/>
                    <a:gd name="T25" fmla="*/ 2844 h 6827"/>
                    <a:gd name="T26" fmla="*/ 569 w 6827"/>
                    <a:gd name="T27" fmla="*/ 2276 h 6827"/>
                    <a:gd name="T28" fmla="*/ 569 w 6827"/>
                    <a:gd name="T29" fmla="*/ 1707 h 6827"/>
                    <a:gd name="T30" fmla="*/ 569 w 6827"/>
                    <a:gd name="T31" fmla="*/ 1138 h 6827"/>
                    <a:gd name="T32" fmla="*/ 569 w 6827"/>
                    <a:gd name="T33" fmla="*/ 569 h 6827"/>
                    <a:gd name="T34" fmla="*/ 341 w 6827"/>
                    <a:gd name="T35" fmla="*/ 0 h 6827"/>
                    <a:gd name="T36" fmla="*/ 114 w 6827"/>
                    <a:gd name="T37" fmla="*/ 569 h 6827"/>
                    <a:gd name="T38" fmla="*/ 114 w 6827"/>
                    <a:gd name="T39" fmla="*/ 1138 h 6827"/>
                    <a:gd name="T40" fmla="*/ 114 w 6827"/>
                    <a:gd name="T41" fmla="*/ 1707 h 6827"/>
                    <a:gd name="T42" fmla="*/ 114 w 6827"/>
                    <a:gd name="T43" fmla="*/ 2276 h 6827"/>
                    <a:gd name="T44" fmla="*/ 114 w 6827"/>
                    <a:gd name="T45" fmla="*/ 2844 h 6827"/>
                    <a:gd name="T46" fmla="*/ 114 w 6827"/>
                    <a:gd name="T47" fmla="*/ 3413 h 6827"/>
                    <a:gd name="T48" fmla="*/ 114 w 6827"/>
                    <a:gd name="T49" fmla="*/ 3982 h 6827"/>
                    <a:gd name="T50" fmla="*/ 114 w 6827"/>
                    <a:gd name="T51" fmla="*/ 4551 h 6827"/>
                    <a:gd name="T52" fmla="*/ 114 w 6827"/>
                    <a:gd name="T53" fmla="*/ 5120 h 6827"/>
                    <a:gd name="T54" fmla="*/ 114 w 6827"/>
                    <a:gd name="T55" fmla="*/ 5689 h 6827"/>
                    <a:gd name="T56" fmla="*/ 114 w 6827"/>
                    <a:gd name="T57" fmla="*/ 6258 h 6827"/>
                    <a:gd name="T58" fmla="*/ 683 w 6827"/>
                    <a:gd name="T59" fmla="*/ 6713 h 6827"/>
                    <a:gd name="T60" fmla="*/ 1252 w 6827"/>
                    <a:gd name="T61" fmla="*/ 6713 h 6827"/>
                    <a:gd name="T62" fmla="*/ 1820 w 6827"/>
                    <a:gd name="T63" fmla="*/ 6713 h 6827"/>
                    <a:gd name="T64" fmla="*/ 2389 w 6827"/>
                    <a:gd name="T65" fmla="*/ 6713 h 6827"/>
                    <a:gd name="T66" fmla="*/ 2958 w 6827"/>
                    <a:gd name="T67" fmla="*/ 6713 h 6827"/>
                    <a:gd name="T68" fmla="*/ 3527 w 6827"/>
                    <a:gd name="T69" fmla="*/ 6713 h 6827"/>
                    <a:gd name="T70" fmla="*/ 4096 w 6827"/>
                    <a:gd name="T71" fmla="*/ 6713 h 6827"/>
                    <a:gd name="T72" fmla="*/ 4665 w 6827"/>
                    <a:gd name="T73" fmla="*/ 6713 h 6827"/>
                    <a:gd name="T74" fmla="*/ 5234 w 6827"/>
                    <a:gd name="T75" fmla="*/ 6713 h 6827"/>
                    <a:gd name="T76" fmla="*/ 5803 w 6827"/>
                    <a:gd name="T77" fmla="*/ 6713 h 6827"/>
                    <a:gd name="T78" fmla="*/ 6371 w 6827"/>
                    <a:gd name="T79" fmla="*/ 6713 h 6827"/>
                    <a:gd name="T80" fmla="*/ 6827 w 6827"/>
                    <a:gd name="T81" fmla="*/ 6485 h 6827"/>
                    <a:gd name="T82" fmla="*/ 6371 w 6827"/>
                    <a:gd name="T83" fmla="*/ 6258 h 6827"/>
                    <a:gd name="T84" fmla="*/ 5803 w 6827"/>
                    <a:gd name="T85" fmla="*/ 6258 h 6827"/>
                    <a:gd name="T86" fmla="*/ 5234 w 6827"/>
                    <a:gd name="T87" fmla="*/ 6258 h 6827"/>
                    <a:gd name="T88" fmla="*/ 4665 w 6827"/>
                    <a:gd name="T89" fmla="*/ 6258 h 6827"/>
                    <a:gd name="T90" fmla="*/ 4096 w 6827"/>
                    <a:gd name="T91" fmla="*/ 6258 h 6827"/>
                    <a:gd name="T92" fmla="*/ 3527 w 6827"/>
                    <a:gd name="T93" fmla="*/ 6258 h 6827"/>
                    <a:gd name="T94" fmla="*/ 2958 w 6827"/>
                    <a:gd name="T95" fmla="*/ 6258 h 6827"/>
                    <a:gd name="T96" fmla="*/ 2389 w 6827"/>
                    <a:gd name="T97" fmla="*/ 6258 h 6827"/>
                    <a:gd name="T98" fmla="*/ 1820 w 6827"/>
                    <a:gd name="T99" fmla="*/ 6258 h 6827"/>
                    <a:gd name="T100" fmla="*/ 1252 w 6827"/>
                    <a:gd name="T101" fmla="*/ 6258 h 6827"/>
                    <a:gd name="T102" fmla="*/ 683 w 6827"/>
                    <a:gd name="T103" fmla="*/ 6258 h 6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827" h="6827">
                      <a:moveTo>
                        <a:pt x="1263" y="5234"/>
                      </a:moveTo>
                      <a:cubicBezTo>
                        <a:pt x="1316" y="5493"/>
                        <a:pt x="1546" y="5689"/>
                        <a:pt x="1820" y="5689"/>
                      </a:cubicBezTo>
                      <a:cubicBezTo>
                        <a:pt x="2114" y="5689"/>
                        <a:pt x="2354" y="5464"/>
                        <a:pt x="2383" y="5178"/>
                      </a:cubicBezTo>
                      <a:lnTo>
                        <a:pt x="3568" y="4191"/>
                      </a:lnTo>
                      <a:cubicBezTo>
                        <a:pt x="3652" y="4401"/>
                        <a:pt x="3856" y="4551"/>
                        <a:pt x="4096" y="4551"/>
                      </a:cubicBezTo>
                      <a:cubicBezTo>
                        <a:pt x="4348" y="4551"/>
                        <a:pt x="4560" y="4385"/>
                        <a:pt x="4635" y="4157"/>
                      </a:cubicBezTo>
                      <a:lnTo>
                        <a:pt x="5696" y="4736"/>
                      </a:lnTo>
                      <a:cubicBezTo>
                        <a:pt x="5732" y="5016"/>
                        <a:pt x="5969" y="5234"/>
                        <a:pt x="6258" y="5234"/>
                      </a:cubicBezTo>
                      <a:cubicBezTo>
                        <a:pt x="6571" y="5234"/>
                        <a:pt x="6827" y="4979"/>
                        <a:pt x="6827" y="4665"/>
                      </a:cubicBezTo>
                      <a:cubicBezTo>
                        <a:pt x="6827" y="4351"/>
                        <a:pt x="6571" y="4096"/>
                        <a:pt x="6258" y="4096"/>
                      </a:cubicBezTo>
                      <a:cubicBezTo>
                        <a:pt x="6006" y="4096"/>
                        <a:pt x="5794" y="4262"/>
                        <a:pt x="5719" y="4490"/>
                      </a:cubicBezTo>
                      <a:lnTo>
                        <a:pt x="4658" y="3911"/>
                      </a:lnTo>
                      <a:cubicBezTo>
                        <a:pt x="4622" y="3631"/>
                        <a:pt x="4385" y="3413"/>
                        <a:pt x="4096" y="3413"/>
                      </a:cubicBezTo>
                      <a:cubicBezTo>
                        <a:pt x="3802" y="3413"/>
                        <a:pt x="3563" y="3638"/>
                        <a:pt x="3533" y="3924"/>
                      </a:cubicBezTo>
                      <a:lnTo>
                        <a:pt x="2348" y="4911"/>
                      </a:lnTo>
                      <a:cubicBezTo>
                        <a:pt x="2265" y="4701"/>
                        <a:pt x="2060" y="4551"/>
                        <a:pt x="1820" y="4551"/>
                      </a:cubicBezTo>
                      <a:cubicBezTo>
                        <a:pt x="1546" y="4551"/>
                        <a:pt x="1316" y="4747"/>
                        <a:pt x="1263" y="5006"/>
                      </a:cubicBezTo>
                      <a:lnTo>
                        <a:pt x="455" y="5006"/>
                      </a:lnTo>
                      <a:lnTo>
                        <a:pt x="455" y="4551"/>
                      </a:lnTo>
                      <a:lnTo>
                        <a:pt x="569" y="4551"/>
                      </a:lnTo>
                      <a:cubicBezTo>
                        <a:pt x="632" y="4551"/>
                        <a:pt x="683" y="4500"/>
                        <a:pt x="683" y="4437"/>
                      </a:cubicBezTo>
                      <a:cubicBezTo>
                        <a:pt x="683" y="4374"/>
                        <a:pt x="632" y="4324"/>
                        <a:pt x="569" y="4324"/>
                      </a:cubicBezTo>
                      <a:lnTo>
                        <a:pt x="455" y="4324"/>
                      </a:lnTo>
                      <a:lnTo>
                        <a:pt x="455" y="3982"/>
                      </a:lnTo>
                      <a:lnTo>
                        <a:pt x="569" y="3982"/>
                      </a:lnTo>
                      <a:cubicBezTo>
                        <a:pt x="632" y="3982"/>
                        <a:pt x="683" y="3931"/>
                        <a:pt x="683" y="3868"/>
                      </a:cubicBezTo>
                      <a:cubicBezTo>
                        <a:pt x="683" y="3806"/>
                        <a:pt x="632" y="3755"/>
                        <a:pt x="569" y="3755"/>
                      </a:cubicBezTo>
                      <a:lnTo>
                        <a:pt x="480" y="3755"/>
                      </a:lnTo>
                      <a:lnTo>
                        <a:pt x="1407" y="2416"/>
                      </a:lnTo>
                      <a:cubicBezTo>
                        <a:pt x="1494" y="2470"/>
                        <a:pt x="1596" y="2503"/>
                        <a:pt x="1707" y="2503"/>
                      </a:cubicBezTo>
                      <a:cubicBezTo>
                        <a:pt x="1888" y="2503"/>
                        <a:pt x="2048" y="2416"/>
                        <a:pt x="2152" y="2284"/>
                      </a:cubicBezTo>
                      <a:lnTo>
                        <a:pt x="2752" y="2584"/>
                      </a:lnTo>
                      <a:cubicBezTo>
                        <a:pt x="2740" y="2631"/>
                        <a:pt x="2731" y="2680"/>
                        <a:pt x="2731" y="2731"/>
                      </a:cubicBezTo>
                      <a:cubicBezTo>
                        <a:pt x="2731" y="3044"/>
                        <a:pt x="2986" y="3300"/>
                        <a:pt x="3300" y="3300"/>
                      </a:cubicBezTo>
                      <a:cubicBezTo>
                        <a:pt x="3613" y="3300"/>
                        <a:pt x="3868" y="3044"/>
                        <a:pt x="3868" y="2731"/>
                      </a:cubicBezTo>
                      <a:cubicBezTo>
                        <a:pt x="3868" y="2608"/>
                        <a:pt x="3829" y="2496"/>
                        <a:pt x="3763" y="2403"/>
                      </a:cubicBezTo>
                      <a:lnTo>
                        <a:pt x="4488" y="1055"/>
                      </a:lnTo>
                      <a:cubicBezTo>
                        <a:pt x="4574" y="1107"/>
                        <a:pt x="4672" y="1138"/>
                        <a:pt x="4779" y="1138"/>
                      </a:cubicBezTo>
                      <a:cubicBezTo>
                        <a:pt x="4891" y="1138"/>
                        <a:pt x="4995" y="1104"/>
                        <a:pt x="5083" y="1048"/>
                      </a:cubicBezTo>
                      <a:lnTo>
                        <a:pt x="5827" y="2004"/>
                      </a:lnTo>
                      <a:cubicBezTo>
                        <a:pt x="5829" y="2007"/>
                        <a:pt x="5833" y="2009"/>
                        <a:pt x="5836" y="2011"/>
                      </a:cubicBezTo>
                      <a:cubicBezTo>
                        <a:pt x="5745" y="2112"/>
                        <a:pt x="5689" y="2244"/>
                        <a:pt x="5689" y="2389"/>
                      </a:cubicBezTo>
                      <a:cubicBezTo>
                        <a:pt x="5689" y="2703"/>
                        <a:pt x="5944" y="2958"/>
                        <a:pt x="6258" y="2958"/>
                      </a:cubicBezTo>
                      <a:cubicBezTo>
                        <a:pt x="6571" y="2958"/>
                        <a:pt x="6827" y="2703"/>
                        <a:pt x="6827" y="2389"/>
                      </a:cubicBezTo>
                      <a:cubicBezTo>
                        <a:pt x="6827" y="2076"/>
                        <a:pt x="6571" y="1820"/>
                        <a:pt x="6258" y="1820"/>
                      </a:cubicBezTo>
                      <a:cubicBezTo>
                        <a:pt x="6170" y="1820"/>
                        <a:pt x="6087" y="1842"/>
                        <a:pt x="6013" y="1878"/>
                      </a:cubicBezTo>
                      <a:cubicBezTo>
                        <a:pt x="6010" y="1874"/>
                        <a:pt x="6010" y="1869"/>
                        <a:pt x="6006" y="1864"/>
                      </a:cubicBezTo>
                      <a:lnTo>
                        <a:pt x="5248" y="890"/>
                      </a:lnTo>
                      <a:cubicBezTo>
                        <a:pt x="5311" y="798"/>
                        <a:pt x="5348" y="688"/>
                        <a:pt x="5348" y="569"/>
                      </a:cubicBezTo>
                      <a:cubicBezTo>
                        <a:pt x="5348" y="255"/>
                        <a:pt x="5092" y="0"/>
                        <a:pt x="4779" y="0"/>
                      </a:cubicBezTo>
                      <a:cubicBezTo>
                        <a:pt x="4465" y="0"/>
                        <a:pt x="4210" y="255"/>
                        <a:pt x="4210" y="569"/>
                      </a:cubicBezTo>
                      <a:cubicBezTo>
                        <a:pt x="4210" y="691"/>
                        <a:pt x="4249" y="804"/>
                        <a:pt x="4315" y="897"/>
                      </a:cubicBezTo>
                      <a:lnTo>
                        <a:pt x="3590" y="2244"/>
                      </a:lnTo>
                      <a:cubicBezTo>
                        <a:pt x="3505" y="2193"/>
                        <a:pt x="3406" y="2162"/>
                        <a:pt x="3300" y="2162"/>
                      </a:cubicBezTo>
                      <a:cubicBezTo>
                        <a:pt x="3118" y="2162"/>
                        <a:pt x="2959" y="2248"/>
                        <a:pt x="2854" y="2381"/>
                      </a:cubicBezTo>
                      <a:lnTo>
                        <a:pt x="2254" y="2081"/>
                      </a:lnTo>
                      <a:cubicBezTo>
                        <a:pt x="2267" y="2034"/>
                        <a:pt x="2276" y="1985"/>
                        <a:pt x="2276" y="1934"/>
                      </a:cubicBezTo>
                      <a:cubicBezTo>
                        <a:pt x="2276" y="1621"/>
                        <a:pt x="2020" y="1365"/>
                        <a:pt x="1707" y="1365"/>
                      </a:cubicBezTo>
                      <a:cubicBezTo>
                        <a:pt x="1393" y="1365"/>
                        <a:pt x="1138" y="1621"/>
                        <a:pt x="1138" y="1934"/>
                      </a:cubicBezTo>
                      <a:cubicBezTo>
                        <a:pt x="1138" y="2054"/>
                        <a:pt x="1176" y="2166"/>
                        <a:pt x="1239" y="2257"/>
                      </a:cubicBezTo>
                      <a:lnTo>
                        <a:pt x="593" y="3191"/>
                      </a:lnTo>
                      <a:cubicBezTo>
                        <a:pt x="585" y="3189"/>
                        <a:pt x="578" y="3186"/>
                        <a:pt x="569" y="3186"/>
                      </a:cubicBezTo>
                      <a:lnTo>
                        <a:pt x="455" y="3186"/>
                      </a:lnTo>
                      <a:lnTo>
                        <a:pt x="455" y="2844"/>
                      </a:lnTo>
                      <a:lnTo>
                        <a:pt x="569" y="2844"/>
                      </a:lnTo>
                      <a:cubicBezTo>
                        <a:pt x="632" y="2844"/>
                        <a:pt x="683" y="2794"/>
                        <a:pt x="683" y="2731"/>
                      </a:cubicBezTo>
                      <a:cubicBezTo>
                        <a:pt x="683" y="2668"/>
                        <a:pt x="632" y="2617"/>
                        <a:pt x="569" y="2617"/>
                      </a:cubicBezTo>
                      <a:lnTo>
                        <a:pt x="455" y="2617"/>
                      </a:lnTo>
                      <a:lnTo>
                        <a:pt x="455" y="2276"/>
                      </a:lnTo>
                      <a:lnTo>
                        <a:pt x="569" y="2276"/>
                      </a:lnTo>
                      <a:cubicBezTo>
                        <a:pt x="632" y="2276"/>
                        <a:pt x="683" y="2225"/>
                        <a:pt x="683" y="2162"/>
                      </a:cubicBezTo>
                      <a:cubicBezTo>
                        <a:pt x="683" y="2099"/>
                        <a:pt x="632" y="2048"/>
                        <a:pt x="569" y="2048"/>
                      </a:cubicBezTo>
                      <a:lnTo>
                        <a:pt x="455" y="2048"/>
                      </a:lnTo>
                      <a:lnTo>
                        <a:pt x="455" y="1707"/>
                      </a:lnTo>
                      <a:lnTo>
                        <a:pt x="569" y="1707"/>
                      </a:lnTo>
                      <a:cubicBezTo>
                        <a:pt x="632" y="1707"/>
                        <a:pt x="683" y="1656"/>
                        <a:pt x="683" y="1593"/>
                      </a:cubicBezTo>
                      <a:cubicBezTo>
                        <a:pt x="683" y="1530"/>
                        <a:pt x="632" y="1479"/>
                        <a:pt x="569" y="1479"/>
                      </a:cubicBezTo>
                      <a:lnTo>
                        <a:pt x="455" y="1479"/>
                      </a:lnTo>
                      <a:lnTo>
                        <a:pt x="455" y="1138"/>
                      </a:lnTo>
                      <a:lnTo>
                        <a:pt x="569" y="1138"/>
                      </a:lnTo>
                      <a:cubicBezTo>
                        <a:pt x="632" y="1138"/>
                        <a:pt x="683" y="1087"/>
                        <a:pt x="683" y="1024"/>
                      </a:cubicBezTo>
                      <a:cubicBezTo>
                        <a:pt x="683" y="961"/>
                        <a:pt x="632" y="910"/>
                        <a:pt x="569" y="910"/>
                      </a:cubicBezTo>
                      <a:lnTo>
                        <a:pt x="455" y="910"/>
                      </a:lnTo>
                      <a:lnTo>
                        <a:pt x="455" y="569"/>
                      </a:lnTo>
                      <a:lnTo>
                        <a:pt x="569" y="569"/>
                      </a:lnTo>
                      <a:cubicBezTo>
                        <a:pt x="632" y="569"/>
                        <a:pt x="683" y="518"/>
                        <a:pt x="683" y="455"/>
                      </a:cubicBezTo>
                      <a:cubicBezTo>
                        <a:pt x="683" y="392"/>
                        <a:pt x="632" y="341"/>
                        <a:pt x="569" y="341"/>
                      </a:cubicBezTo>
                      <a:lnTo>
                        <a:pt x="455" y="341"/>
                      </a:lnTo>
                      <a:lnTo>
                        <a:pt x="455" y="114"/>
                      </a:lnTo>
                      <a:cubicBezTo>
                        <a:pt x="455" y="51"/>
                        <a:pt x="404" y="0"/>
                        <a:pt x="341" y="0"/>
                      </a:cubicBezTo>
                      <a:cubicBezTo>
                        <a:pt x="278" y="0"/>
                        <a:pt x="228" y="51"/>
                        <a:pt x="228" y="114"/>
                      </a:cubicBezTo>
                      <a:lnTo>
                        <a:pt x="228" y="341"/>
                      </a:lnTo>
                      <a:lnTo>
                        <a:pt x="114" y="341"/>
                      </a:lnTo>
                      <a:cubicBezTo>
                        <a:pt x="51" y="341"/>
                        <a:pt x="0" y="392"/>
                        <a:pt x="0" y="455"/>
                      </a:cubicBezTo>
                      <a:cubicBezTo>
                        <a:pt x="0" y="518"/>
                        <a:pt x="51" y="569"/>
                        <a:pt x="114" y="569"/>
                      </a:cubicBezTo>
                      <a:lnTo>
                        <a:pt x="228" y="569"/>
                      </a:lnTo>
                      <a:lnTo>
                        <a:pt x="228" y="910"/>
                      </a:lnTo>
                      <a:lnTo>
                        <a:pt x="114" y="910"/>
                      </a:lnTo>
                      <a:cubicBezTo>
                        <a:pt x="51" y="910"/>
                        <a:pt x="0" y="961"/>
                        <a:pt x="0" y="1024"/>
                      </a:cubicBezTo>
                      <a:cubicBezTo>
                        <a:pt x="0" y="1087"/>
                        <a:pt x="51" y="1138"/>
                        <a:pt x="114" y="1138"/>
                      </a:cubicBezTo>
                      <a:lnTo>
                        <a:pt x="228" y="1138"/>
                      </a:lnTo>
                      <a:lnTo>
                        <a:pt x="228" y="1479"/>
                      </a:lnTo>
                      <a:lnTo>
                        <a:pt x="114" y="1479"/>
                      </a:lnTo>
                      <a:cubicBezTo>
                        <a:pt x="51" y="1479"/>
                        <a:pt x="0" y="1530"/>
                        <a:pt x="0" y="1593"/>
                      </a:cubicBezTo>
                      <a:cubicBezTo>
                        <a:pt x="0" y="1656"/>
                        <a:pt x="51" y="1707"/>
                        <a:pt x="114" y="1707"/>
                      </a:cubicBezTo>
                      <a:lnTo>
                        <a:pt x="228" y="1707"/>
                      </a:lnTo>
                      <a:lnTo>
                        <a:pt x="228" y="2048"/>
                      </a:lnTo>
                      <a:lnTo>
                        <a:pt x="114" y="2048"/>
                      </a:lnTo>
                      <a:cubicBezTo>
                        <a:pt x="51" y="2048"/>
                        <a:pt x="0" y="2099"/>
                        <a:pt x="0" y="2162"/>
                      </a:cubicBezTo>
                      <a:cubicBezTo>
                        <a:pt x="0" y="2225"/>
                        <a:pt x="51" y="2276"/>
                        <a:pt x="114" y="2276"/>
                      </a:cubicBezTo>
                      <a:lnTo>
                        <a:pt x="228" y="2276"/>
                      </a:lnTo>
                      <a:lnTo>
                        <a:pt x="228" y="2617"/>
                      </a:lnTo>
                      <a:lnTo>
                        <a:pt x="114" y="2617"/>
                      </a:lnTo>
                      <a:cubicBezTo>
                        <a:pt x="51" y="2617"/>
                        <a:pt x="0" y="2668"/>
                        <a:pt x="0" y="2731"/>
                      </a:cubicBezTo>
                      <a:cubicBezTo>
                        <a:pt x="0" y="2794"/>
                        <a:pt x="51" y="2844"/>
                        <a:pt x="114" y="2844"/>
                      </a:cubicBezTo>
                      <a:lnTo>
                        <a:pt x="228" y="2844"/>
                      </a:lnTo>
                      <a:lnTo>
                        <a:pt x="228" y="3186"/>
                      </a:lnTo>
                      <a:lnTo>
                        <a:pt x="114" y="3186"/>
                      </a:lnTo>
                      <a:cubicBezTo>
                        <a:pt x="51" y="3186"/>
                        <a:pt x="0" y="3237"/>
                        <a:pt x="0" y="3300"/>
                      </a:cubicBezTo>
                      <a:cubicBezTo>
                        <a:pt x="0" y="3362"/>
                        <a:pt x="51" y="3413"/>
                        <a:pt x="114" y="3413"/>
                      </a:cubicBezTo>
                      <a:lnTo>
                        <a:pt x="228" y="3413"/>
                      </a:lnTo>
                      <a:lnTo>
                        <a:pt x="228" y="3755"/>
                      </a:lnTo>
                      <a:lnTo>
                        <a:pt x="114" y="3755"/>
                      </a:lnTo>
                      <a:cubicBezTo>
                        <a:pt x="51" y="3755"/>
                        <a:pt x="0" y="3806"/>
                        <a:pt x="0" y="3868"/>
                      </a:cubicBezTo>
                      <a:cubicBezTo>
                        <a:pt x="0" y="3931"/>
                        <a:pt x="51" y="3982"/>
                        <a:pt x="114" y="3982"/>
                      </a:cubicBezTo>
                      <a:lnTo>
                        <a:pt x="228" y="3982"/>
                      </a:lnTo>
                      <a:lnTo>
                        <a:pt x="228" y="4324"/>
                      </a:lnTo>
                      <a:lnTo>
                        <a:pt x="114" y="4324"/>
                      </a:lnTo>
                      <a:cubicBezTo>
                        <a:pt x="51" y="4324"/>
                        <a:pt x="0" y="4374"/>
                        <a:pt x="0" y="4437"/>
                      </a:cubicBezTo>
                      <a:cubicBezTo>
                        <a:pt x="0" y="4500"/>
                        <a:pt x="51" y="4551"/>
                        <a:pt x="114" y="4551"/>
                      </a:cubicBezTo>
                      <a:lnTo>
                        <a:pt x="228" y="4551"/>
                      </a:lnTo>
                      <a:lnTo>
                        <a:pt x="228" y="4892"/>
                      </a:lnTo>
                      <a:lnTo>
                        <a:pt x="114" y="4892"/>
                      </a:lnTo>
                      <a:cubicBezTo>
                        <a:pt x="51" y="4892"/>
                        <a:pt x="0" y="4943"/>
                        <a:pt x="0" y="5006"/>
                      </a:cubicBezTo>
                      <a:cubicBezTo>
                        <a:pt x="0" y="5069"/>
                        <a:pt x="51" y="5120"/>
                        <a:pt x="114" y="5120"/>
                      </a:cubicBezTo>
                      <a:lnTo>
                        <a:pt x="228" y="5120"/>
                      </a:lnTo>
                      <a:lnTo>
                        <a:pt x="228" y="5461"/>
                      </a:lnTo>
                      <a:lnTo>
                        <a:pt x="114" y="5461"/>
                      </a:lnTo>
                      <a:cubicBezTo>
                        <a:pt x="51" y="5461"/>
                        <a:pt x="0" y="5512"/>
                        <a:pt x="0" y="5575"/>
                      </a:cubicBezTo>
                      <a:cubicBezTo>
                        <a:pt x="0" y="5638"/>
                        <a:pt x="51" y="5689"/>
                        <a:pt x="114" y="5689"/>
                      </a:cubicBezTo>
                      <a:lnTo>
                        <a:pt x="228" y="5689"/>
                      </a:lnTo>
                      <a:lnTo>
                        <a:pt x="228" y="6030"/>
                      </a:lnTo>
                      <a:lnTo>
                        <a:pt x="114" y="6030"/>
                      </a:lnTo>
                      <a:cubicBezTo>
                        <a:pt x="51" y="6030"/>
                        <a:pt x="0" y="6081"/>
                        <a:pt x="0" y="6144"/>
                      </a:cubicBezTo>
                      <a:cubicBezTo>
                        <a:pt x="0" y="6207"/>
                        <a:pt x="51" y="6258"/>
                        <a:pt x="114" y="6258"/>
                      </a:cubicBezTo>
                      <a:lnTo>
                        <a:pt x="228" y="6258"/>
                      </a:lnTo>
                      <a:lnTo>
                        <a:pt x="228" y="6485"/>
                      </a:lnTo>
                      <a:cubicBezTo>
                        <a:pt x="228" y="6548"/>
                        <a:pt x="278" y="6599"/>
                        <a:pt x="341" y="6599"/>
                      </a:cubicBezTo>
                      <a:lnTo>
                        <a:pt x="683" y="6599"/>
                      </a:lnTo>
                      <a:lnTo>
                        <a:pt x="683" y="6713"/>
                      </a:lnTo>
                      <a:cubicBezTo>
                        <a:pt x="683" y="6776"/>
                        <a:pt x="734" y="6827"/>
                        <a:pt x="796" y="6827"/>
                      </a:cubicBezTo>
                      <a:cubicBezTo>
                        <a:pt x="859" y="6827"/>
                        <a:pt x="910" y="6776"/>
                        <a:pt x="910" y="6713"/>
                      </a:cubicBezTo>
                      <a:lnTo>
                        <a:pt x="910" y="6599"/>
                      </a:lnTo>
                      <a:lnTo>
                        <a:pt x="1252" y="6599"/>
                      </a:lnTo>
                      <a:lnTo>
                        <a:pt x="1252" y="6713"/>
                      </a:lnTo>
                      <a:cubicBezTo>
                        <a:pt x="1252" y="6776"/>
                        <a:pt x="1302" y="6827"/>
                        <a:pt x="1365" y="6827"/>
                      </a:cubicBezTo>
                      <a:cubicBezTo>
                        <a:pt x="1428" y="6827"/>
                        <a:pt x="1479" y="6776"/>
                        <a:pt x="1479" y="6713"/>
                      </a:cubicBezTo>
                      <a:lnTo>
                        <a:pt x="1479" y="6599"/>
                      </a:lnTo>
                      <a:lnTo>
                        <a:pt x="1820" y="6599"/>
                      </a:lnTo>
                      <a:lnTo>
                        <a:pt x="1820" y="6713"/>
                      </a:lnTo>
                      <a:cubicBezTo>
                        <a:pt x="1820" y="6776"/>
                        <a:pt x="1871" y="6827"/>
                        <a:pt x="1934" y="6827"/>
                      </a:cubicBezTo>
                      <a:cubicBezTo>
                        <a:pt x="1997" y="6827"/>
                        <a:pt x="2048" y="6776"/>
                        <a:pt x="2048" y="6713"/>
                      </a:cubicBezTo>
                      <a:lnTo>
                        <a:pt x="2048" y="6599"/>
                      </a:lnTo>
                      <a:lnTo>
                        <a:pt x="2389" y="6599"/>
                      </a:lnTo>
                      <a:lnTo>
                        <a:pt x="2389" y="6713"/>
                      </a:lnTo>
                      <a:cubicBezTo>
                        <a:pt x="2389" y="6776"/>
                        <a:pt x="2440" y="6827"/>
                        <a:pt x="2503" y="6827"/>
                      </a:cubicBezTo>
                      <a:cubicBezTo>
                        <a:pt x="2566" y="6827"/>
                        <a:pt x="2617" y="6776"/>
                        <a:pt x="2617" y="6713"/>
                      </a:cubicBezTo>
                      <a:lnTo>
                        <a:pt x="2617" y="6599"/>
                      </a:lnTo>
                      <a:lnTo>
                        <a:pt x="2958" y="6599"/>
                      </a:lnTo>
                      <a:lnTo>
                        <a:pt x="2958" y="6713"/>
                      </a:lnTo>
                      <a:cubicBezTo>
                        <a:pt x="2958" y="6776"/>
                        <a:pt x="3009" y="6827"/>
                        <a:pt x="3072" y="6827"/>
                      </a:cubicBezTo>
                      <a:cubicBezTo>
                        <a:pt x="3135" y="6827"/>
                        <a:pt x="3186" y="6776"/>
                        <a:pt x="3186" y="6713"/>
                      </a:cubicBezTo>
                      <a:lnTo>
                        <a:pt x="3186" y="6599"/>
                      </a:lnTo>
                      <a:lnTo>
                        <a:pt x="3527" y="6599"/>
                      </a:lnTo>
                      <a:lnTo>
                        <a:pt x="3527" y="6713"/>
                      </a:lnTo>
                      <a:cubicBezTo>
                        <a:pt x="3527" y="6776"/>
                        <a:pt x="3578" y="6827"/>
                        <a:pt x="3641" y="6827"/>
                      </a:cubicBezTo>
                      <a:cubicBezTo>
                        <a:pt x="3704" y="6827"/>
                        <a:pt x="3755" y="6776"/>
                        <a:pt x="3755" y="6713"/>
                      </a:cubicBezTo>
                      <a:lnTo>
                        <a:pt x="3755" y="6599"/>
                      </a:lnTo>
                      <a:lnTo>
                        <a:pt x="4096" y="6599"/>
                      </a:lnTo>
                      <a:lnTo>
                        <a:pt x="4096" y="6713"/>
                      </a:lnTo>
                      <a:cubicBezTo>
                        <a:pt x="4096" y="6776"/>
                        <a:pt x="4147" y="6827"/>
                        <a:pt x="4210" y="6827"/>
                      </a:cubicBezTo>
                      <a:cubicBezTo>
                        <a:pt x="4273" y="6827"/>
                        <a:pt x="4323" y="6776"/>
                        <a:pt x="4323" y="6713"/>
                      </a:cubicBezTo>
                      <a:lnTo>
                        <a:pt x="4323" y="6599"/>
                      </a:lnTo>
                      <a:lnTo>
                        <a:pt x="4665" y="6599"/>
                      </a:lnTo>
                      <a:lnTo>
                        <a:pt x="4665" y="6713"/>
                      </a:lnTo>
                      <a:cubicBezTo>
                        <a:pt x="4665" y="6776"/>
                        <a:pt x="4716" y="6827"/>
                        <a:pt x="4779" y="6827"/>
                      </a:cubicBezTo>
                      <a:cubicBezTo>
                        <a:pt x="4842" y="6827"/>
                        <a:pt x="4892" y="6776"/>
                        <a:pt x="4892" y="6713"/>
                      </a:cubicBezTo>
                      <a:lnTo>
                        <a:pt x="4892" y="6599"/>
                      </a:lnTo>
                      <a:lnTo>
                        <a:pt x="5234" y="6599"/>
                      </a:lnTo>
                      <a:lnTo>
                        <a:pt x="5234" y="6713"/>
                      </a:lnTo>
                      <a:cubicBezTo>
                        <a:pt x="5234" y="6776"/>
                        <a:pt x="5285" y="6827"/>
                        <a:pt x="5347" y="6827"/>
                      </a:cubicBezTo>
                      <a:cubicBezTo>
                        <a:pt x="5410" y="6827"/>
                        <a:pt x="5461" y="6776"/>
                        <a:pt x="5461" y="6713"/>
                      </a:cubicBezTo>
                      <a:lnTo>
                        <a:pt x="5461" y="6599"/>
                      </a:lnTo>
                      <a:lnTo>
                        <a:pt x="5803" y="6599"/>
                      </a:lnTo>
                      <a:lnTo>
                        <a:pt x="5803" y="6713"/>
                      </a:lnTo>
                      <a:cubicBezTo>
                        <a:pt x="5803" y="6776"/>
                        <a:pt x="5853" y="6827"/>
                        <a:pt x="5916" y="6827"/>
                      </a:cubicBezTo>
                      <a:cubicBezTo>
                        <a:pt x="5979" y="6827"/>
                        <a:pt x="6030" y="6776"/>
                        <a:pt x="6030" y="6713"/>
                      </a:cubicBezTo>
                      <a:lnTo>
                        <a:pt x="6030" y="6599"/>
                      </a:lnTo>
                      <a:lnTo>
                        <a:pt x="6371" y="6599"/>
                      </a:lnTo>
                      <a:lnTo>
                        <a:pt x="6371" y="6713"/>
                      </a:lnTo>
                      <a:cubicBezTo>
                        <a:pt x="6371" y="6776"/>
                        <a:pt x="6422" y="6827"/>
                        <a:pt x="6485" y="6827"/>
                      </a:cubicBezTo>
                      <a:cubicBezTo>
                        <a:pt x="6548" y="6827"/>
                        <a:pt x="6599" y="6776"/>
                        <a:pt x="6599" y="6713"/>
                      </a:cubicBezTo>
                      <a:lnTo>
                        <a:pt x="6599" y="6599"/>
                      </a:lnTo>
                      <a:lnTo>
                        <a:pt x="6713" y="6599"/>
                      </a:lnTo>
                      <a:cubicBezTo>
                        <a:pt x="6776" y="6599"/>
                        <a:pt x="6827" y="6548"/>
                        <a:pt x="6827" y="6485"/>
                      </a:cubicBezTo>
                      <a:cubicBezTo>
                        <a:pt x="6827" y="6422"/>
                        <a:pt x="6776" y="6372"/>
                        <a:pt x="6713" y="6372"/>
                      </a:cubicBezTo>
                      <a:lnTo>
                        <a:pt x="6599" y="6372"/>
                      </a:lnTo>
                      <a:lnTo>
                        <a:pt x="6599" y="6258"/>
                      </a:lnTo>
                      <a:cubicBezTo>
                        <a:pt x="6599" y="6195"/>
                        <a:pt x="6548" y="6144"/>
                        <a:pt x="6485" y="6144"/>
                      </a:cubicBezTo>
                      <a:cubicBezTo>
                        <a:pt x="6422" y="6144"/>
                        <a:pt x="6371" y="6195"/>
                        <a:pt x="6371" y="6258"/>
                      </a:cubicBezTo>
                      <a:lnTo>
                        <a:pt x="6371" y="6372"/>
                      </a:lnTo>
                      <a:lnTo>
                        <a:pt x="6030" y="6372"/>
                      </a:lnTo>
                      <a:lnTo>
                        <a:pt x="6030" y="6258"/>
                      </a:lnTo>
                      <a:cubicBezTo>
                        <a:pt x="6030" y="6195"/>
                        <a:pt x="5979" y="6144"/>
                        <a:pt x="5916" y="6144"/>
                      </a:cubicBezTo>
                      <a:cubicBezTo>
                        <a:pt x="5853" y="6144"/>
                        <a:pt x="5803" y="6195"/>
                        <a:pt x="5803" y="6258"/>
                      </a:cubicBezTo>
                      <a:lnTo>
                        <a:pt x="5803" y="6372"/>
                      </a:lnTo>
                      <a:lnTo>
                        <a:pt x="5461" y="6372"/>
                      </a:lnTo>
                      <a:lnTo>
                        <a:pt x="5461" y="6258"/>
                      </a:lnTo>
                      <a:cubicBezTo>
                        <a:pt x="5461" y="6195"/>
                        <a:pt x="5410" y="6144"/>
                        <a:pt x="5347" y="6144"/>
                      </a:cubicBezTo>
                      <a:cubicBezTo>
                        <a:pt x="5285" y="6144"/>
                        <a:pt x="5234" y="6195"/>
                        <a:pt x="5234" y="6258"/>
                      </a:cubicBezTo>
                      <a:lnTo>
                        <a:pt x="5234" y="6372"/>
                      </a:lnTo>
                      <a:lnTo>
                        <a:pt x="4892" y="6372"/>
                      </a:lnTo>
                      <a:lnTo>
                        <a:pt x="4892" y="6258"/>
                      </a:lnTo>
                      <a:cubicBezTo>
                        <a:pt x="4892" y="6195"/>
                        <a:pt x="4842" y="6144"/>
                        <a:pt x="4779" y="6144"/>
                      </a:cubicBezTo>
                      <a:cubicBezTo>
                        <a:pt x="4716" y="6144"/>
                        <a:pt x="4665" y="6195"/>
                        <a:pt x="4665" y="6258"/>
                      </a:cubicBezTo>
                      <a:lnTo>
                        <a:pt x="4665" y="6372"/>
                      </a:lnTo>
                      <a:lnTo>
                        <a:pt x="4323" y="6372"/>
                      </a:lnTo>
                      <a:lnTo>
                        <a:pt x="4323" y="6258"/>
                      </a:lnTo>
                      <a:cubicBezTo>
                        <a:pt x="4323" y="6195"/>
                        <a:pt x="4273" y="6144"/>
                        <a:pt x="4210" y="6144"/>
                      </a:cubicBezTo>
                      <a:cubicBezTo>
                        <a:pt x="4147" y="6144"/>
                        <a:pt x="4096" y="6195"/>
                        <a:pt x="4096" y="6258"/>
                      </a:cubicBezTo>
                      <a:lnTo>
                        <a:pt x="4096" y="6372"/>
                      </a:lnTo>
                      <a:lnTo>
                        <a:pt x="3755" y="6372"/>
                      </a:lnTo>
                      <a:lnTo>
                        <a:pt x="3755" y="6258"/>
                      </a:lnTo>
                      <a:cubicBezTo>
                        <a:pt x="3755" y="6195"/>
                        <a:pt x="3704" y="6144"/>
                        <a:pt x="3641" y="6144"/>
                      </a:cubicBezTo>
                      <a:cubicBezTo>
                        <a:pt x="3578" y="6144"/>
                        <a:pt x="3527" y="6195"/>
                        <a:pt x="3527" y="6258"/>
                      </a:cubicBezTo>
                      <a:lnTo>
                        <a:pt x="3527" y="6372"/>
                      </a:lnTo>
                      <a:lnTo>
                        <a:pt x="3186" y="6372"/>
                      </a:lnTo>
                      <a:lnTo>
                        <a:pt x="3186" y="6258"/>
                      </a:lnTo>
                      <a:cubicBezTo>
                        <a:pt x="3186" y="6195"/>
                        <a:pt x="3135" y="6144"/>
                        <a:pt x="3072" y="6144"/>
                      </a:cubicBezTo>
                      <a:cubicBezTo>
                        <a:pt x="3009" y="6144"/>
                        <a:pt x="2958" y="6195"/>
                        <a:pt x="2958" y="6258"/>
                      </a:cubicBezTo>
                      <a:lnTo>
                        <a:pt x="2958" y="6372"/>
                      </a:lnTo>
                      <a:lnTo>
                        <a:pt x="2617" y="6372"/>
                      </a:lnTo>
                      <a:lnTo>
                        <a:pt x="2617" y="6258"/>
                      </a:lnTo>
                      <a:cubicBezTo>
                        <a:pt x="2617" y="6195"/>
                        <a:pt x="2566" y="6144"/>
                        <a:pt x="2503" y="6144"/>
                      </a:cubicBezTo>
                      <a:cubicBezTo>
                        <a:pt x="2440" y="6144"/>
                        <a:pt x="2389" y="6195"/>
                        <a:pt x="2389" y="6258"/>
                      </a:cubicBezTo>
                      <a:lnTo>
                        <a:pt x="2389" y="6372"/>
                      </a:lnTo>
                      <a:lnTo>
                        <a:pt x="2048" y="6372"/>
                      </a:lnTo>
                      <a:lnTo>
                        <a:pt x="2048" y="6258"/>
                      </a:lnTo>
                      <a:cubicBezTo>
                        <a:pt x="2048" y="6195"/>
                        <a:pt x="1997" y="6144"/>
                        <a:pt x="1934" y="6144"/>
                      </a:cubicBezTo>
                      <a:cubicBezTo>
                        <a:pt x="1871" y="6144"/>
                        <a:pt x="1820" y="6195"/>
                        <a:pt x="1820" y="6258"/>
                      </a:cubicBezTo>
                      <a:lnTo>
                        <a:pt x="1820" y="6372"/>
                      </a:lnTo>
                      <a:lnTo>
                        <a:pt x="1479" y="6372"/>
                      </a:lnTo>
                      <a:lnTo>
                        <a:pt x="1479" y="6258"/>
                      </a:lnTo>
                      <a:cubicBezTo>
                        <a:pt x="1479" y="6195"/>
                        <a:pt x="1428" y="6144"/>
                        <a:pt x="1365" y="6144"/>
                      </a:cubicBezTo>
                      <a:cubicBezTo>
                        <a:pt x="1302" y="6144"/>
                        <a:pt x="1252" y="6195"/>
                        <a:pt x="1252" y="6258"/>
                      </a:cubicBezTo>
                      <a:lnTo>
                        <a:pt x="1252" y="6372"/>
                      </a:lnTo>
                      <a:lnTo>
                        <a:pt x="910" y="6372"/>
                      </a:lnTo>
                      <a:lnTo>
                        <a:pt x="910" y="6258"/>
                      </a:lnTo>
                      <a:cubicBezTo>
                        <a:pt x="910" y="6195"/>
                        <a:pt x="859" y="6144"/>
                        <a:pt x="796" y="6144"/>
                      </a:cubicBezTo>
                      <a:cubicBezTo>
                        <a:pt x="734" y="6144"/>
                        <a:pt x="683" y="6195"/>
                        <a:pt x="683" y="6258"/>
                      </a:cubicBezTo>
                      <a:lnTo>
                        <a:pt x="683" y="6372"/>
                      </a:lnTo>
                      <a:lnTo>
                        <a:pt x="455" y="6372"/>
                      </a:lnTo>
                      <a:lnTo>
                        <a:pt x="455" y="5234"/>
                      </a:lnTo>
                      <a:lnTo>
                        <a:pt x="1263" y="523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1" name="ïṧḷîḋé">
                <a:extLst>
                  <a:ext uri="{FF2B5EF4-FFF2-40B4-BE49-F238E27FC236}">
                    <a16:creationId xmlns:a16="http://schemas.microsoft.com/office/drawing/2014/main" id="{72916388-2DBF-43A5-AB08-D8628F38F93C}"/>
                  </a:ext>
                </a:extLst>
              </p:cNvPr>
              <p:cNvGrpSpPr/>
              <p:nvPr/>
            </p:nvGrpSpPr>
            <p:grpSpPr>
              <a:xfrm>
                <a:off x="847990" y="2625572"/>
                <a:ext cx="2578029" cy="1046002"/>
                <a:chOff x="8662573" y="1518902"/>
                <a:chExt cx="2578029" cy="1046002"/>
              </a:xfrm>
            </p:grpSpPr>
            <p:sp>
              <p:nvSpPr>
                <p:cNvPr id="42" name="iṡ1iḓe">
                  <a:extLst>
                    <a:ext uri="{FF2B5EF4-FFF2-40B4-BE49-F238E27FC236}">
                      <a16:creationId xmlns:a16="http://schemas.microsoft.com/office/drawing/2014/main" id="{D2CC6357-54F5-401D-96CF-54B5B45BA593}"/>
                    </a:ext>
                  </a:extLst>
                </p:cNvPr>
                <p:cNvSpPr txBox="1"/>
                <p:nvPr/>
              </p:nvSpPr>
              <p:spPr>
                <a:xfrm>
                  <a:off x="8662573" y="1839896"/>
                  <a:ext cx="2578029" cy="72500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t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  <p:sp>
              <p:nvSpPr>
                <p:cNvPr id="43" name="íṩļïďè">
                  <a:extLst>
                    <a:ext uri="{FF2B5EF4-FFF2-40B4-BE49-F238E27FC236}">
                      <a16:creationId xmlns:a16="http://schemas.microsoft.com/office/drawing/2014/main" id="{D40EF6B5-5817-4E01-ACA4-C232E89EC961}"/>
                    </a:ext>
                  </a:extLst>
                </p:cNvPr>
                <p:cNvSpPr/>
                <p:nvPr/>
              </p:nvSpPr>
              <p:spPr>
                <a:xfrm>
                  <a:off x="8662573" y="1518902"/>
                  <a:ext cx="2578029" cy="32099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>
                  <a:normAutofit lnSpcReduction="10000"/>
                </a:bodyPr>
                <a:lstStyle/>
                <a:p>
                  <a:pPr lvl="0" algn="r" defTabSz="914378">
                    <a:spcBef>
                      <a:spcPct val="0"/>
                    </a:spcBef>
                    <a:defRPr/>
                  </a:pPr>
                  <a:r>
                    <a:rPr lang="en-US" altLang="zh-CN" sz="1600" b="1" dirty="0"/>
                    <a:t>Text here</a:t>
                  </a:r>
                  <a:endParaRPr lang="zh-CN" altLang="en-US" sz="1600" b="1" dirty="0"/>
                </a:p>
              </p:txBody>
            </p:sp>
          </p:grpSp>
        </p:grpSp>
        <p:grpSp>
          <p:nvGrpSpPr>
            <p:cNvPr id="14" name="íṣ1îḓé">
              <a:extLst>
                <a:ext uri="{FF2B5EF4-FFF2-40B4-BE49-F238E27FC236}">
                  <a16:creationId xmlns:a16="http://schemas.microsoft.com/office/drawing/2014/main" id="{B226A5C0-0B25-4429-9148-06E2ECD5FBF8}"/>
                </a:ext>
              </a:extLst>
            </p:cNvPr>
            <p:cNvGrpSpPr/>
            <p:nvPr/>
          </p:nvGrpSpPr>
          <p:grpSpPr>
            <a:xfrm>
              <a:off x="7718878" y="2791877"/>
              <a:ext cx="3625132" cy="1046002"/>
              <a:chOff x="7718878" y="2978007"/>
              <a:chExt cx="3625132" cy="1046002"/>
            </a:xfrm>
          </p:grpSpPr>
          <p:grpSp>
            <p:nvGrpSpPr>
              <p:cNvPr id="34" name="îṡḷídé">
                <a:extLst>
                  <a:ext uri="{FF2B5EF4-FFF2-40B4-BE49-F238E27FC236}">
                    <a16:creationId xmlns:a16="http://schemas.microsoft.com/office/drawing/2014/main" id="{11F1B1E6-9E9F-4959-8F59-6949E1A0669B}"/>
                  </a:ext>
                </a:extLst>
              </p:cNvPr>
              <p:cNvGrpSpPr/>
              <p:nvPr/>
            </p:nvGrpSpPr>
            <p:grpSpPr>
              <a:xfrm>
                <a:off x="7718878" y="3255279"/>
                <a:ext cx="491458" cy="491458"/>
                <a:chOff x="6559351" y="2249137"/>
                <a:chExt cx="648072" cy="648072"/>
              </a:xfrm>
            </p:grpSpPr>
            <p:sp>
              <p:nvSpPr>
                <p:cNvPr id="38" name="íŝ1ïďè">
                  <a:extLst>
                    <a:ext uri="{FF2B5EF4-FFF2-40B4-BE49-F238E27FC236}">
                      <a16:creationId xmlns:a16="http://schemas.microsoft.com/office/drawing/2014/main" id="{2DD64223-AC6D-4978-AC32-92CCA750ED7F}"/>
                    </a:ext>
                  </a:extLst>
                </p:cNvPr>
                <p:cNvSpPr/>
                <p:nvPr/>
              </p:nvSpPr>
              <p:spPr>
                <a:xfrm>
                  <a:off x="6559351" y="2249137"/>
                  <a:ext cx="648072" cy="648072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ísľïḋe">
                  <a:extLst>
                    <a:ext uri="{FF2B5EF4-FFF2-40B4-BE49-F238E27FC236}">
                      <a16:creationId xmlns:a16="http://schemas.microsoft.com/office/drawing/2014/main" id="{C165BF78-3C42-4554-9919-AA4CF0B333F5}"/>
                    </a:ext>
                  </a:extLst>
                </p:cNvPr>
                <p:cNvSpPr/>
                <p:nvPr/>
              </p:nvSpPr>
              <p:spPr bwMode="auto">
                <a:xfrm>
                  <a:off x="6693241" y="2390028"/>
                  <a:ext cx="380293" cy="366291"/>
                </a:xfrm>
                <a:custGeom>
                  <a:avLst/>
                  <a:gdLst>
                    <a:gd name="connsiteX0" fmla="*/ 0 w 582235"/>
                    <a:gd name="connsiteY0" fmla="*/ 404481 h 606722"/>
                    <a:gd name="connsiteX1" fmla="*/ 101261 w 582235"/>
                    <a:gd name="connsiteY1" fmla="*/ 404481 h 606722"/>
                    <a:gd name="connsiteX2" fmla="*/ 101261 w 582235"/>
                    <a:gd name="connsiteY2" fmla="*/ 606722 h 606722"/>
                    <a:gd name="connsiteX3" fmla="*/ 0 w 582235"/>
                    <a:gd name="connsiteY3" fmla="*/ 606722 h 606722"/>
                    <a:gd name="connsiteX4" fmla="*/ 151927 w 582235"/>
                    <a:gd name="connsiteY4" fmla="*/ 328623 h 606722"/>
                    <a:gd name="connsiteX5" fmla="*/ 253188 w 582235"/>
                    <a:gd name="connsiteY5" fmla="*/ 328623 h 606722"/>
                    <a:gd name="connsiteX6" fmla="*/ 253188 w 582235"/>
                    <a:gd name="connsiteY6" fmla="*/ 606722 h 606722"/>
                    <a:gd name="connsiteX7" fmla="*/ 151927 w 582235"/>
                    <a:gd name="connsiteY7" fmla="*/ 606722 h 606722"/>
                    <a:gd name="connsiteX8" fmla="*/ 303855 w 582235"/>
                    <a:gd name="connsiteY8" fmla="*/ 252766 h 606722"/>
                    <a:gd name="connsiteX9" fmla="*/ 405046 w 582235"/>
                    <a:gd name="connsiteY9" fmla="*/ 252766 h 606722"/>
                    <a:gd name="connsiteX10" fmla="*/ 405046 w 582235"/>
                    <a:gd name="connsiteY10" fmla="*/ 606722 h 606722"/>
                    <a:gd name="connsiteX11" fmla="*/ 303855 w 582235"/>
                    <a:gd name="connsiteY11" fmla="*/ 606722 h 606722"/>
                    <a:gd name="connsiteX12" fmla="*/ 455711 w 582235"/>
                    <a:gd name="connsiteY12" fmla="*/ 202241 h 606722"/>
                    <a:gd name="connsiteX13" fmla="*/ 556972 w 582235"/>
                    <a:gd name="connsiteY13" fmla="*/ 202241 h 606722"/>
                    <a:gd name="connsiteX14" fmla="*/ 556972 w 582235"/>
                    <a:gd name="connsiteY14" fmla="*/ 606722 h 606722"/>
                    <a:gd name="connsiteX15" fmla="*/ 455711 w 582235"/>
                    <a:gd name="connsiteY15" fmla="*/ 606722 h 606722"/>
                    <a:gd name="connsiteX16" fmla="*/ 455697 w 582235"/>
                    <a:gd name="connsiteY16" fmla="*/ 0 h 606722"/>
                    <a:gd name="connsiteX17" fmla="*/ 556785 w 582235"/>
                    <a:gd name="connsiteY17" fmla="*/ 0 h 606722"/>
                    <a:gd name="connsiteX18" fmla="*/ 556874 w 582235"/>
                    <a:gd name="connsiteY18" fmla="*/ 0 h 606722"/>
                    <a:gd name="connsiteX19" fmla="*/ 556963 w 582235"/>
                    <a:gd name="connsiteY19" fmla="*/ 0 h 606722"/>
                    <a:gd name="connsiteX20" fmla="*/ 557675 w 582235"/>
                    <a:gd name="connsiteY20" fmla="*/ 0 h 606722"/>
                    <a:gd name="connsiteX21" fmla="*/ 559366 w 582235"/>
                    <a:gd name="connsiteY21" fmla="*/ 89 h 606722"/>
                    <a:gd name="connsiteX22" fmla="*/ 560611 w 582235"/>
                    <a:gd name="connsiteY22" fmla="*/ 267 h 606722"/>
                    <a:gd name="connsiteX23" fmla="*/ 561857 w 582235"/>
                    <a:gd name="connsiteY23" fmla="*/ 444 h 606722"/>
                    <a:gd name="connsiteX24" fmla="*/ 563192 w 582235"/>
                    <a:gd name="connsiteY24" fmla="*/ 800 h 606722"/>
                    <a:gd name="connsiteX25" fmla="*/ 564171 w 582235"/>
                    <a:gd name="connsiteY25" fmla="*/ 1067 h 606722"/>
                    <a:gd name="connsiteX26" fmla="*/ 565506 w 582235"/>
                    <a:gd name="connsiteY26" fmla="*/ 1511 h 606722"/>
                    <a:gd name="connsiteX27" fmla="*/ 566574 w 582235"/>
                    <a:gd name="connsiteY27" fmla="*/ 1867 h 606722"/>
                    <a:gd name="connsiteX28" fmla="*/ 567730 w 582235"/>
                    <a:gd name="connsiteY28" fmla="*/ 2400 h 606722"/>
                    <a:gd name="connsiteX29" fmla="*/ 568798 w 582235"/>
                    <a:gd name="connsiteY29" fmla="*/ 2933 h 606722"/>
                    <a:gd name="connsiteX30" fmla="*/ 569777 w 582235"/>
                    <a:gd name="connsiteY30" fmla="*/ 3467 h 606722"/>
                    <a:gd name="connsiteX31" fmla="*/ 570934 w 582235"/>
                    <a:gd name="connsiteY31" fmla="*/ 4178 h 606722"/>
                    <a:gd name="connsiteX32" fmla="*/ 571824 w 582235"/>
                    <a:gd name="connsiteY32" fmla="*/ 4800 h 606722"/>
                    <a:gd name="connsiteX33" fmla="*/ 572891 w 582235"/>
                    <a:gd name="connsiteY33" fmla="*/ 5689 h 606722"/>
                    <a:gd name="connsiteX34" fmla="*/ 573781 w 582235"/>
                    <a:gd name="connsiteY34" fmla="*/ 6489 h 606722"/>
                    <a:gd name="connsiteX35" fmla="*/ 574760 w 582235"/>
                    <a:gd name="connsiteY35" fmla="*/ 7289 h 606722"/>
                    <a:gd name="connsiteX36" fmla="*/ 575917 w 582235"/>
                    <a:gd name="connsiteY36" fmla="*/ 8533 h 606722"/>
                    <a:gd name="connsiteX37" fmla="*/ 576451 w 582235"/>
                    <a:gd name="connsiteY37" fmla="*/ 9066 h 606722"/>
                    <a:gd name="connsiteX38" fmla="*/ 576451 w 582235"/>
                    <a:gd name="connsiteY38" fmla="*/ 9155 h 606722"/>
                    <a:gd name="connsiteX39" fmla="*/ 577964 w 582235"/>
                    <a:gd name="connsiteY39" fmla="*/ 11200 h 606722"/>
                    <a:gd name="connsiteX40" fmla="*/ 578053 w 582235"/>
                    <a:gd name="connsiteY40" fmla="*/ 11289 h 606722"/>
                    <a:gd name="connsiteX41" fmla="*/ 579209 w 582235"/>
                    <a:gd name="connsiteY41" fmla="*/ 13244 h 606722"/>
                    <a:gd name="connsiteX42" fmla="*/ 579743 w 582235"/>
                    <a:gd name="connsiteY42" fmla="*/ 14222 h 606722"/>
                    <a:gd name="connsiteX43" fmla="*/ 580277 w 582235"/>
                    <a:gd name="connsiteY43" fmla="*/ 15555 h 606722"/>
                    <a:gd name="connsiteX44" fmla="*/ 580722 w 582235"/>
                    <a:gd name="connsiteY44" fmla="*/ 16711 h 606722"/>
                    <a:gd name="connsiteX45" fmla="*/ 581167 w 582235"/>
                    <a:gd name="connsiteY45" fmla="*/ 17866 h 606722"/>
                    <a:gd name="connsiteX46" fmla="*/ 581523 w 582235"/>
                    <a:gd name="connsiteY46" fmla="*/ 19199 h 606722"/>
                    <a:gd name="connsiteX47" fmla="*/ 581790 w 582235"/>
                    <a:gd name="connsiteY47" fmla="*/ 20266 h 606722"/>
                    <a:gd name="connsiteX48" fmla="*/ 582146 w 582235"/>
                    <a:gd name="connsiteY48" fmla="*/ 22488 h 606722"/>
                    <a:gd name="connsiteX49" fmla="*/ 582146 w 582235"/>
                    <a:gd name="connsiteY49" fmla="*/ 22666 h 606722"/>
                    <a:gd name="connsiteX50" fmla="*/ 582235 w 582235"/>
                    <a:gd name="connsiteY50" fmla="*/ 25244 h 606722"/>
                    <a:gd name="connsiteX51" fmla="*/ 582235 w 582235"/>
                    <a:gd name="connsiteY51" fmla="*/ 126396 h 606722"/>
                    <a:gd name="connsiteX52" fmla="*/ 556963 w 582235"/>
                    <a:gd name="connsiteY52" fmla="*/ 151728 h 606722"/>
                    <a:gd name="connsiteX53" fmla="*/ 531691 w 582235"/>
                    <a:gd name="connsiteY53" fmla="*/ 126396 h 606722"/>
                    <a:gd name="connsiteX54" fmla="*/ 531691 w 582235"/>
                    <a:gd name="connsiteY54" fmla="*/ 79286 h 606722"/>
                    <a:gd name="connsiteX55" fmla="*/ 421260 w 582235"/>
                    <a:gd name="connsiteY55" fmla="*/ 171106 h 606722"/>
                    <a:gd name="connsiteX56" fmla="*/ 385666 w 582235"/>
                    <a:gd name="connsiteY56" fmla="*/ 167906 h 606722"/>
                    <a:gd name="connsiteX57" fmla="*/ 388869 w 582235"/>
                    <a:gd name="connsiteY57" fmla="*/ 132262 h 606722"/>
                    <a:gd name="connsiteX58" fmla="*/ 487020 w 582235"/>
                    <a:gd name="connsiteY58" fmla="*/ 50576 h 606722"/>
                    <a:gd name="connsiteX59" fmla="*/ 455697 w 582235"/>
                    <a:gd name="connsiteY59" fmla="*/ 50576 h 606722"/>
                    <a:gd name="connsiteX60" fmla="*/ 430425 w 582235"/>
                    <a:gd name="connsiteY60" fmla="*/ 25244 h 606722"/>
                    <a:gd name="connsiteX61" fmla="*/ 455697 w 582235"/>
                    <a:gd name="connsiteY61" fmla="*/ 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582235" h="606722">
                      <a:moveTo>
                        <a:pt x="0" y="404481"/>
                      </a:moveTo>
                      <a:lnTo>
                        <a:pt x="101261" y="404481"/>
                      </a:lnTo>
                      <a:lnTo>
                        <a:pt x="101261" y="606722"/>
                      </a:lnTo>
                      <a:lnTo>
                        <a:pt x="0" y="606722"/>
                      </a:lnTo>
                      <a:close/>
                      <a:moveTo>
                        <a:pt x="151927" y="328623"/>
                      </a:moveTo>
                      <a:lnTo>
                        <a:pt x="253188" y="328623"/>
                      </a:lnTo>
                      <a:lnTo>
                        <a:pt x="253188" y="606722"/>
                      </a:lnTo>
                      <a:lnTo>
                        <a:pt x="151927" y="606722"/>
                      </a:lnTo>
                      <a:close/>
                      <a:moveTo>
                        <a:pt x="303855" y="252766"/>
                      </a:moveTo>
                      <a:lnTo>
                        <a:pt x="405046" y="252766"/>
                      </a:lnTo>
                      <a:lnTo>
                        <a:pt x="405046" y="606722"/>
                      </a:lnTo>
                      <a:lnTo>
                        <a:pt x="303855" y="606722"/>
                      </a:lnTo>
                      <a:close/>
                      <a:moveTo>
                        <a:pt x="455711" y="202241"/>
                      </a:moveTo>
                      <a:lnTo>
                        <a:pt x="556972" y="202241"/>
                      </a:lnTo>
                      <a:lnTo>
                        <a:pt x="556972" y="606722"/>
                      </a:lnTo>
                      <a:lnTo>
                        <a:pt x="455711" y="606722"/>
                      </a:lnTo>
                      <a:close/>
                      <a:moveTo>
                        <a:pt x="455697" y="0"/>
                      </a:moveTo>
                      <a:lnTo>
                        <a:pt x="556785" y="0"/>
                      </a:lnTo>
                      <a:lnTo>
                        <a:pt x="556874" y="0"/>
                      </a:lnTo>
                      <a:lnTo>
                        <a:pt x="556963" y="0"/>
                      </a:lnTo>
                      <a:cubicBezTo>
                        <a:pt x="557230" y="0"/>
                        <a:pt x="557408" y="0"/>
                        <a:pt x="557675" y="0"/>
                      </a:cubicBezTo>
                      <a:cubicBezTo>
                        <a:pt x="558298" y="89"/>
                        <a:pt x="558832" y="89"/>
                        <a:pt x="559366" y="89"/>
                      </a:cubicBezTo>
                      <a:cubicBezTo>
                        <a:pt x="559811" y="178"/>
                        <a:pt x="560256" y="267"/>
                        <a:pt x="560611" y="267"/>
                      </a:cubicBezTo>
                      <a:cubicBezTo>
                        <a:pt x="561056" y="356"/>
                        <a:pt x="561412" y="444"/>
                        <a:pt x="561857" y="444"/>
                      </a:cubicBezTo>
                      <a:cubicBezTo>
                        <a:pt x="562302" y="533"/>
                        <a:pt x="562747" y="711"/>
                        <a:pt x="563192" y="800"/>
                      </a:cubicBezTo>
                      <a:cubicBezTo>
                        <a:pt x="563548" y="889"/>
                        <a:pt x="563904" y="978"/>
                        <a:pt x="564171" y="1067"/>
                      </a:cubicBezTo>
                      <a:cubicBezTo>
                        <a:pt x="564616" y="1156"/>
                        <a:pt x="565061" y="1333"/>
                        <a:pt x="565506" y="1511"/>
                      </a:cubicBezTo>
                      <a:cubicBezTo>
                        <a:pt x="565862" y="1600"/>
                        <a:pt x="566218" y="1778"/>
                        <a:pt x="566574" y="1867"/>
                      </a:cubicBezTo>
                      <a:cubicBezTo>
                        <a:pt x="566929" y="2044"/>
                        <a:pt x="567285" y="2222"/>
                        <a:pt x="567730" y="2400"/>
                      </a:cubicBezTo>
                      <a:cubicBezTo>
                        <a:pt x="568086" y="2578"/>
                        <a:pt x="568442" y="2755"/>
                        <a:pt x="568798" y="2933"/>
                      </a:cubicBezTo>
                      <a:cubicBezTo>
                        <a:pt x="569154" y="3111"/>
                        <a:pt x="569421" y="3289"/>
                        <a:pt x="569777" y="3467"/>
                      </a:cubicBezTo>
                      <a:cubicBezTo>
                        <a:pt x="570133" y="3733"/>
                        <a:pt x="570578" y="4000"/>
                        <a:pt x="570934" y="4178"/>
                      </a:cubicBezTo>
                      <a:cubicBezTo>
                        <a:pt x="571201" y="4444"/>
                        <a:pt x="571557" y="4622"/>
                        <a:pt x="571824" y="4800"/>
                      </a:cubicBezTo>
                      <a:cubicBezTo>
                        <a:pt x="572180" y="5155"/>
                        <a:pt x="572536" y="5422"/>
                        <a:pt x="572891" y="5689"/>
                      </a:cubicBezTo>
                      <a:cubicBezTo>
                        <a:pt x="573247" y="5955"/>
                        <a:pt x="573514" y="6222"/>
                        <a:pt x="573781" y="6489"/>
                      </a:cubicBezTo>
                      <a:cubicBezTo>
                        <a:pt x="574137" y="6755"/>
                        <a:pt x="574493" y="7022"/>
                        <a:pt x="574760" y="7289"/>
                      </a:cubicBezTo>
                      <a:cubicBezTo>
                        <a:pt x="575205" y="7733"/>
                        <a:pt x="575561" y="8178"/>
                        <a:pt x="575917" y="8533"/>
                      </a:cubicBezTo>
                      <a:cubicBezTo>
                        <a:pt x="576095" y="8711"/>
                        <a:pt x="576273" y="8889"/>
                        <a:pt x="576451" y="9066"/>
                      </a:cubicBezTo>
                      <a:cubicBezTo>
                        <a:pt x="576451" y="9155"/>
                        <a:pt x="576451" y="9155"/>
                        <a:pt x="576451" y="9155"/>
                      </a:cubicBezTo>
                      <a:cubicBezTo>
                        <a:pt x="576985" y="9777"/>
                        <a:pt x="577519" y="10489"/>
                        <a:pt x="577964" y="11200"/>
                      </a:cubicBezTo>
                      <a:cubicBezTo>
                        <a:pt x="577964" y="11200"/>
                        <a:pt x="578053" y="11289"/>
                        <a:pt x="578053" y="11289"/>
                      </a:cubicBezTo>
                      <a:cubicBezTo>
                        <a:pt x="578498" y="12000"/>
                        <a:pt x="578854" y="12622"/>
                        <a:pt x="579209" y="13244"/>
                      </a:cubicBezTo>
                      <a:cubicBezTo>
                        <a:pt x="579387" y="13600"/>
                        <a:pt x="579565" y="13955"/>
                        <a:pt x="579743" y="14222"/>
                      </a:cubicBezTo>
                      <a:cubicBezTo>
                        <a:pt x="579921" y="14666"/>
                        <a:pt x="580099" y="15111"/>
                        <a:pt x="580277" y="15555"/>
                      </a:cubicBezTo>
                      <a:cubicBezTo>
                        <a:pt x="580455" y="15911"/>
                        <a:pt x="580633" y="16266"/>
                        <a:pt x="580722" y="16711"/>
                      </a:cubicBezTo>
                      <a:cubicBezTo>
                        <a:pt x="580900" y="17066"/>
                        <a:pt x="581078" y="17422"/>
                        <a:pt x="581167" y="17866"/>
                      </a:cubicBezTo>
                      <a:cubicBezTo>
                        <a:pt x="581256" y="18311"/>
                        <a:pt x="581434" y="18755"/>
                        <a:pt x="581523" y="19199"/>
                      </a:cubicBezTo>
                      <a:cubicBezTo>
                        <a:pt x="581612" y="19555"/>
                        <a:pt x="581701" y="19910"/>
                        <a:pt x="581790" y="20266"/>
                      </a:cubicBezTo>
                      <a:cubicBezTo>
                        <a:pt x="581879" y="20977"/>
                        <a:pt x="582057" y="21777"/>
                        <a:pt x="582146" y="22488"/>
                      </a:cubicBezTo>
                      <a:cubicBezTo>
                        <a:pt x="582146" y="22577"/>
                        <a:pt x="582146" y="22666"/>
                        <a:pt x="582146" y="22666"/>
                      </a:cubicBezTo>
                      <a:cubicBezTo>
                        <a:pt x="582235" y="23555"/>
                        <a:pt x="582235" y="24355"/>
                        <a:pt x="582235" y="25244"/>
                      </a:cubicBezTo>
                      <a:lnTo>
                        <a:pt x="582235" y="126396"/>
                      </a:lnTo>
                      <a:cubicBezTo>
                        <a:pt x="582235" y="140351"/>
                        <a:pt x="570934" y="151728"/>
                        <a:pt x="556963" y="151728"/>
                      </a:cubicBezTo>
                      <a:cubicBezTo>
                        <a:pt x="542992" y="151728"/>
                        <a:pt x="531691" y="140351"/>
                        <a:pt x="531691" y="126396"/>
                      </a:cubicBezTo>
                      <a:lnTo>
                        <a:pt x="531691" y="79286"/>
                      </a:lnTo>
                      <a:lnTo>
                        <a:pt x="421260" y="171106"/>
                      </a:lnTo>
                      <a:cubicBezTo>
                        <a:pt x="410582" y="180083"/>
                        <a:pt x="394564" y="178572"/>
                        <a:pt x="385666" y="167906"/>
                      </a:cubicBezTo>
                      <a:cubicBezTo>
                        <a:pt x="376678" y="157150"/>
                        <a:pt x="378191" y="141240"/>
                        <a:pt x="388869" y="132262"/>
                      </a:cubicBezTo>
                      <a:lnTo>
                        <a:pt x="487020" y="50576"/>
                      </a:lnTo>
                      <a:lnTo>
                        <a:pt x="455697" y="50576"/>
                      </a:lnTo>
                      <a:cubicBezTo>
                        <a:pt x="441727" y="50576"/>
                        <a:pt x="430425" y="39288"/>
                        <a:pt x="430425" y="25244"/>
                      </a:cubicBezTo>
                      <a:cubicBezTo>
                        <a:pt x="430425" y="11289"/>
                        <a:pt x="441727" y="0"/>
                        <a:pt x="45569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5" name="íšľïḋè">
                <a:extLst>
                  <a:ext uri="{FF2B5EF4-FFF2-40B4-BE49-F238E27FC236}">
                    <a16:creationId xmlns:a16="http://schemas.microsoft.com/office/drawing/2014/main" id="{7F5F2E78-7FB5-4071-B4DF-504B79D5DC67}"/>
                  </a:ext>
                </a:extLst>
              </p:cNvPr>
              <p:cNvGrpSpPr/>
              <p:nvPr/>
            </p:nvGrpSpPr>
            <p:grpSpPr>
              <a:xfrm>
                <a:off x="8765981" y="2978007"/>
                <a:ext cx="2578029" cy="1046002"/>
                <a:chOff x="8662573" y="1518902"/>
                <a:chExt cx="2578029" cy="1046002"/>
              </a:xfrm>
            </p:grpSpPr>
            <p:sp>
              <p:nvSpPr>
                <p:cNvPr id="36" name="îs1íďe">
                  <a:extLst>
                    <a:ext uri="{FF2B5EF4-FFF2-40B4-BE49-F238E27FC236}">
                      <a16:creationId xmlns:a16="http://schemas.microsoft.com/office/drawing/2014/main" id="{36E17038-8558-47BB-9849-6C61F3653A01}"/>
                    </a:ext>
                  </a:extLst>
                </p:cNvPr>
                <p:cNvSpPr txBox="1"/>
                <p:nvPr/>
              </p:nvSpPr>
              <p:spPr>
                <a:xfrm>
                  <a:off x="8662573" y="1839896"/>
                  <a:ext cx="2578029" cy="72500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  <p:sp>
              <p:nvSpPr>
                <p:cNvPr id="37" name="îṣḷîḋé">
                  <a:extLst>
                    <a:ext uri="{FF2B5EF4-FFF2-40B4-BE49-F238E27FC236}">
                      <a16:creationId xmlns:a16="http://schemas.microsoft.com/office/drawing/2014/main" id="{B175CF0E-86A3-4E7C-9614-D87585E455AA}"/>
                    </a:ext>
                  </a:extLst>
                </p:cNvPr>
                <p:cNvSpPr/>
                <p:nvPr/>
              </p:nvSpPr>
              <p:spPr>
                <a:xfrm>
                  <a:off x="8662573" y="1518902"/>
                  <a:ext cx="2578029" cy="32099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>
                  <a:normAutofit lnSpcReduction="10000"/>
                </a:bodyPr>
                <a:lstStyle/>
                <a:p>
                  <a:pPr lvl="0" defTabSz="914378">
                    <a:spcBef>
                      <a:spcPct val="0"/>
                    </a:spcBef>
                    <a:defRPr/>
                  </a:pPr>
                  <a:r>
                    <a:rPr lang="en-US" altLang="zh-CN" sz="1600" b="1" dirty="0"/>
                    <a:t>Text here</a:t>
                  </a:r>
                  <a:endParaRPr lang="zh-CN" altLang="en-US" sz="1600" b="1" dirty="0"/>
                </a:p>
              </p:txBody>
            </p:sp>
          </p:grpSp>
        </p:grpSp>
        <p:grpSp>
          <p:nvGrpSpPr>
            <p:cNvPr id="15" name="išḷiḑe">
              <a:extLst>
                <a:ext uri="{FF2B5EF4-FFF2-40B4-BE49-F238E27FC236}">
                  <a16:creationId xmlns:a16="http://schemas.microsoft.com/office/drawing/2014/main" id="{A5C33748-E845-4697-8288-BCF825E54E40}"/>
                </a:ext>
              </a:extLst>
            </p:cNvPr>
            <p:cNvGrpSpPr/>
            <p:nvPr/>
          </p:nvGrpSpPr>
          <p:grpSpPr>
            <a:xfrm>
              <a:off x="950390" y="4983980"/>
              <a:ext cx="3522733" cy="1046002"/>
              <a:chOff x="950390" y="4983980"/>
              <a:chExt cx="3522733" cy="1046002"/>
            </a:xfrm>
          </p:grpSpPr>
          <p:grpSp>
            <p:nvGrpSpPr>
              <p:cNvPr id="28" name="íŝḷîḋe">
                <a:extLst>
                  <a:ext uri="{FF2B5EF4-FFF2-40B4-BE49-F238E27FC236}">
                    <a16:creationId xmlns:a16="http://schemas.microsoft.com/office/drawing/2014/main" id="{31046AA6-62E2-4197-8B47-B1B481C3C017}"/>
                  </a:ext>
                </a:extLst>
              </p:cNvPr>
              <p:cNvGrpSpPr/>
              <p:nvPr/>
            </p:nvGrpSpPr>
            <p:grpSpPr>
              <a:xfrm>
                <a:off x="3981665" y="5261252"/>
                <a:ext cx="491458" cy="491458"/>
                <a:chOff x="3909160" y="2249137"/>
                <a:chExt cx="648072" cy="648072"/>
              </a:xfrm>
            </p:grpSpPr>
            <p:sp>
              <p:nvSpPr>
                <p:cNvPr id="32" name="îS1îḋè">
                  <a:extLst>
                    <a:ext uri="{FF2B5EF4-FFF2-40B4-BE49-F238E27FC236}">
                      <a16:creationId xmlns:a16="http://schemas.microsoft.com/office/drawing/2014/main" id="{39920C0F-7B86-4781-A92D-8107D9CD1F6B}"/>
                    </a:ext>
                  </a:extLst>
                </p:cNvPr>
                <p:cNvSpPr/>
                <p:nvPr/>
              </p:nvSpPr>
              <p:spPr>
                <a:xfrm>
                  <a:off x="3909160" y="2249137"/>
                  <a:ext cx="648072" cy="648072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íṣlîďè">
                  <a:extLst>
                    <a:ext uri="{FF2B5EF4-FFF2-40B4-BE49-F238E27FC236}">
                      <a16:creationId xmlns:a16="http://schemas.microsoft.com/office/drawing/2014/main" id="{6DDB5D5C-2BD1-468C-B23F-EBABD4EC1465}"/>
                    </a:ext>
                  </a:extLst>
                </p:cNvPr>
                <p:cNvSpPr/>
                <p:nvPr/>
              </p:nvSpPr>
              <p:spPr bwMode="auto">
                <a:xfrm>
                  <a:off x="4043050" y="2390028"/>
                  <a:ext cx="380293" cy="366291"/>
                </a:xfrm>
                <a:custGeom>
                  <a:avLst/>
                  <a:gdLst>
                    <a:gd name="T0" fmla="*/ 3413 w 6827"/>
                    <a:gd name="T1" fmla="*/ 0 h 5912"/>
                    <a:gd name="T2" fmla="*/ 0 w 6827"/>
                    <a:gd name="T3" fmla="*/ 5912 h 5912"/>
                    <a:gd name="T4" fmla="*/ 6827 w 6827"/>
                    <a:gd name="T5" fmla="*/ 5912 h 5912"/>
                    <a:gd name="T6" fmla="*/ 3413 w 6827"/>
                    <a:gd name="T7" fmla="*/ 0 h 5912"/>
                    <a:gd name="T8" fmla="*/ 3413 w 6827"/>
                    <a:gd name="T9" fmla="*/ 972 h 5912"/>
                    <a:gd name="T10" fmla="*/ 4489 w 6827"/>
                    <a:gd name="T11" fmla="*/ 2835 h 5912"/>
                    <a:gd name="T12" fmla="*/ 2338 w 6827"/>
                    <a:gd name="T13" fmla="*/ 2835 h 5912"/>
                    <a:gd name="T14" fmla="*/ 3413 w 6827"/>
                    <a:gd name="T15" fmla="*/ 972 h 5912"/>
                    <a:gd name="T16" fmla="*/ 842 w 6827"/>
                    <a:gd name="T17" fmla="*/ 5426 h 5912"/>
                    <a:gd name="T18" fmla="*/ 1917 w 6827"/>
                    <a:gd name="T19" fmla="*/ 3564 h 5912"/>
                    <a:gd name="T20" fmla="*/ 2993 w 6827"/>
                    <a:gd name="T21" fmla="*/ 5426 h 5912"/>
                    <a:gd name="T22" fmla="*/ 842 w 6827"/>
                    <a:gd name="T23" fmla="*/ 5426 h 5912"/>
                    <a:gd name="T24" fmla="*/ 2338 w 6827"/>
                    <a:gd name="T25" fmla="*/ 3321 h 5912"/>
                    <a:gd name="T26" fmla="*/ 4489 w 6827"/>
                    <a:gd name="T27" fmla="*/ 3321 h 5912"/>
                    <a:gd name="T28" fmla="*/ 3413 w 6827"/>
                    <a:gd name="T29" fmla="*/ 5183 h 5912"/>
                    <a:gd name="T30" fmla="*/ 2338 w 6827"/>
                    <a:gd name="T31" fmla="*/ 3321 h 5912"/>
                    <a:gd name="T32" fmla="*/ 4910 w 6827"/>
                    <a:gd name="T33" fmla="*/ 3564 h 5912"/>
                    <a:gd name="T34" fmla="*/ 5985 w 6827"/>
                    <a:gd name="T35" fmla="*/ 5426 h 5912"/>
                    <a:gd name="T36" fmla="*/ 3834 w 6827"/>
                    <a:gd name="T37" fmla="*/ 5426 h 5912"/>
                    <a:gd name="T38" fmla="*/ 4910 w 6827"/>
                    <a:gd name="T39" fmla="*/ 3564 h 5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827" h="5912">
                      <a:moveTo>
                        <a:pt x="3413" y="0"/>
                      </a:moveTo>
                      <a:lnTo>
                        <a:pt x="0" y="5912"/>
                      </a:lnTo>
                      <a:lnTo>
                        <a:pt x="6827" y="5912"/>
                      </a:lnTo>
                      <a:lnTo>
                        <a:pt x="3413" y="0"/>
                      </a:lnTo>
                      <a:close/>
                      <a:moveTo>
                        <a:pt x="3413" y="972"/>
                      </a:moveTo>
                      <a:lnTo>
                        <a:pt x="4489" y="2835"/>
                      </a:lnTo>
                      <a:lnTo>
                        <a:pt x="2338" y="2835"/>
                      </a:lnTo>
                      <a:lnTo>
                        <a:pt x="3413" y="972"/>
                      </a:lnTo>
                      <a:close/>
                      <a:moveTo>
                        <a:pt x="842" y="5426"/>
                      </a:moveTo>
                      <a:lnTo>
                        <a:pt x="1917" y="3564"/>
                      </a:lnTo>
                      <a:lnTo>
                        <a:pt x="2993" y="5426"/>
                      </a:lnTo>
                      <a:lnTo>
                        <a:pt x="842" y="5426"/>
                      </a:lnTo>
                      <a:close/>
                      <a:moveTo>
                        <a:pt x="2338" y="3321"/>
                      </a:moveTo>
                      <a:lnTo>
                        <a:pt x="4489" y="3321"/>
                      </a:lnTo>
                      <a:lnTo>
                        <a:pt x="3413" y="5183"/>
                      </a:lnTo>
                      <a:lnTo>
                        <a:pt x="2338" y="3321"/>
                      </a:lnTo>
                      <a:close/>
                      <a:moveTo>
                        <a:pt x="4910" y="3564"/>
                      </a:moveTo>
                      <a:lnTo>
                        <a:pt x="5985" y="5426"/>
                      </a:lnTo>
                      <a:lnTo>
                        <a:pt x="3834" y="5426"/>
                      </a:lnTo>
                      <a:lnTo>
                        <a:pt x="4910" y="35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iṧlïdé">
                <a:extLst>
                  <a:ext uri="{FF2B5EF4-FFF2-40B4-BE49-F238E27FC236}">
                    <a16:creationId xmlns:a16="http://schemas.microsoft.com/office/drawing/2014/main" id="{3254B0FA-C6B6-41E5-A343-19A3EAED4850}"/>
                  </a:ext>
                </a:extLst>
              </p:cNvPr>
              <p:cNvGrpSpPr/>
              <p:nvPr/>
            </p:nvGrpSpPr>
            <p:grpSpPr>
              <a:xfrm>
                <a:off x="950390" y="4983980"/>
                <a:ext cx="2578029" cy="1046002"/>
                <a:chOff x="8662573" y="1518902"/>
                <a:chExt cx="2578029" cy="1046002"/>
              </a:xfrm>
            </p:grpSpPr>
            <p:sp>
              <p:nvSpPr>
                <p:cNvPr id="30" name="íšḷiďé">
                  <a:extLst>
                    <a:ext uri="{FF2B5EF4-FFF2-40B4-BE49-F238E27FC236}">
                      <a16:creationId xmlns:a16="http://schemas.microsoft.com/office/drawing/2014/main" id="{0E33E182-A89C-42D5-9C61-209D530D75BE}"/>
                    </a:ext>
                  </a:extLst>
                </p:cNvPr>
                <p:cNvSpPr txBox="1"/>
                <p:nvPr/>
              </p:nvSpPr>
              <p:spPr>
                <a:xfrm>
                  <a:off x="8662573" y="1839896"/>
                  <a:ext cx="2578029" cy="72500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t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  <p:sp>
              <p:nvSpPr>
                <p:cNvPr id="31" name="ïś1iḑé">
                  <a:extLst>
                    <a:ext uri="{FF2B5EF4-FFF2-40B4-BE49-F238E27FC236}">
                      <a16:creationId xmlns:a16="http://schemas.microsoft.com/office/drawing/2014/main" id="{69A02010-893A-4057-8164-B0BE51FEADD5}"/>
                    </a:ext>
                  </a:extLst>
                </p:cNvPr>
                <p:cNvSpPr/>
                <p:nvPr/>
              </p:nvSpPr>
              <p:spPr>
                <a:xfrm>
                  <a:off x="8662573" y="1518902"/>
                  <a:ext cx="2578029" cy="32099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>
                  <a:normAutofit lnSpcReduction="10000"/>
                </a:bodyPr>
                <a:lstStyle/>
                <a:p>
                  <a:pPr lvl="0" algn="r" defTabSz="914378">
                    <a:spcBef>
                      <a:spcPct val="0"/>
                    </a:spcBef>
                    <a:defRPr/>
                  </a:pPr>
                  <a:r>
                    <a:rPr lang="en-US" altLang="zh-CN" sz="1600" b="1" dirty="0"/>
                    <a:t>Text here</a:t>
                  </a:r>
                  <a:endParaRPr lang="zh-CN" altLang="en-US" sz="1600" b="1" dirty="0"/>
                </a:p>
              </p:txBody>
            </p:sp>
          </p:grpSp>
        </p:grpSp>
        <p:grpSp>
          <p:nvGrpSpPr>
            <p:cNvPr id="16" name="ïṡlïḍê">
              <a:extLst>
                <a:ext uri="{FF2B5EF4-FFF2-40B4-BE49-F238E27FC236}">
                  <a16:creationId xmlns:a16="http://schemas.microsoft.com/office/drawing/2014/main" id="{AA7F51F2-5DE9-4FC5-8849-55238FC1A175}"/>
                </a:ext>
              </a:extLst>
            </p:cNvPr>
            <p:cNvGrpSpPr/>
            <p:nvPr/>
          </p:nvGrpSpPr>
          <p:grpSpPr>
            <a:xfrm>
              <a:off x="7718878" y="4983980"/>
              <a:ext cx="3522733" cy="1046002"/>
              <a:chOff x="7718878" y="4943479"/>
              <a:chExt cx="3522733" cy="1046002"/>
            </a:xfrm>
          </p:grpSpPr>
          <p:grpSp>
            <p:nvGrpSpPr>
              <p:cNvPr id="22" name="íṥḷïḍê">
                <a:extLst>
                  <a:ext uri="{FF2B5EF4-FFF2-40B4-BE49-F238E27FC236}">
                    <a16:creationId xmlns:a16="http://schemas.microsoft.com/office/drawing/2014/main" id="{BC62D6C7-0742-4F53-8433-2A1316CFB147}"/>
                  </a:ext>
                </a:extLst>
              </p:cNvPr>
              <p:cNvGrpSpPr/>
              <p:nvPr/>
            </p:nvGrpSpPr>
            <p:grpSpPr>
              <a:xfrm>
                <a:off x="7718878" y="5220751"/>
                <a:ext cx="491458" cy="491458"/>
                <a:chOff x="5675954" y="2249137"/>
                <a:chExt cx="648072" cy="648072"/>
              </a:xfrm>
            </p:grpSpPr>
            <p:sp>
              <p:nvSpPr>
                <p:cNvPr id="26" name="i$ļídè">
                  <a:extLst>
                    <a:ext uri="{FF2B5EF4-FFF2-40B4-BE49-F238E27FC236}">
                      <a16:creationId xmlns:a16="http://schemas.microsoft.com/office/drawing/2014/main" id="{A26CFF31-39F9-40CD-861B-C8DAB769B657}"/>
                    </a:ext>
                  </a:extLst>
                </p:cNvPr>
                <p:cNvSpPr/>
                <p:nvPr/>
              </p:nvSpPr>
              <p:spPr>
                <a:xfrm>
                  <a:off x="5675954" y="2249137"/>
                  <a:ext cx="648072" cy="648072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íṣľíḋê">
                  <a:extLst>
                    <a:ext uri="{FF2B5EF4-FFF2-40B4-BE49-F238E27FC236}">
                      <a16:creationId xmlns:a16="http://schemas.microsoft.com/office/drawing/2014/main" id="{EFFBDC82-9658-4769-9AD0-5367063A045F}"/>
                    </a:ext>
                  </a:extLst>
                </p:cNvPr>
                <p:cNvSpPr/>
                <p:nvPr/>
              </p:nvSpPr>
              <p:spPr bwMode="auto">
                <a:xfrm>
                  <a:off x="5809844" y="2390028"/>
                  <a:ext cx="380293" cy="366291"/>
                </a:xfrm>
                <a:custGeom>
                  <a:avLst/>
                  <a:gdLst>
                    <a:gd name="connsiteX0" fmla="*/ 297615 w 597921"/>
                    <a:gd name="connsiteY0" fmla="*/ 96957 h 598324"/>
                    <a:gd name="connsiteX1" fmla="*/ 323434 w 597921"/>
                    <a:gd name="connsiteY1" fmla="*/ 122740 h 598324"/>
                    <a:gd name="connsiteX2" fmla="*/ 323434 w 597921"/>
                    <a:gd name="connsiteY2" fmla="*/ 289852 h 598324"/>
                    <a:gd name="connsiteX3" fmla="*/ 462572 w 597921"/>
                    <a:gd name="connsiteY3" fmla="*/ 289852 h 598324"/>
                    <a:gd name="connsiteX4" fmla="*/ 487913 w 597921"/>
                    <a:gd name="connsiteY4" fmla="*/ 315157 h 598324"/>
                    <a:gd name="connsiteX5" fmla="*/ 462572 w 597921"/>
                    <a:gd name="connsiteY5" fmla="*/ 340463 h 598324"/>
                    <a:gd name="connsiteX6" fmla="*/ 297615 w 597921"/>
                    <a:gd name="connsiteY6" fmla="*/ 340463 h 598324"/>
                    <a:gd name="connsiteX7" fmla="*/ 272274 w 597921"/>
                    <a:gd name="connsiteY7" fmla="*/ 315157 h 598324"/>
                    <a:gd name="connsiteX8" fmla="*/ 272274 w 597921"/>
                    <a:gd name="connsiteY8" fmla="*/ 122740 h 598324"/>
                    <a:gd name="connsiteX9" fmla="*/ 297615 w 597921"/>
                    <a:gd name="connsiteY9" fmla="*/ 96957 h 598324"/>
                    <a:gd name="connsiteX10" fmla="*/ 298127 w 597921"/>
                    <a:gd name="connsiteY10" fmla="*/ 0 h 598324"/>
                    <a:gd name="connsiteX11" fmla="*/ 597921 w 597921"/>
                    <a:gd name="connsiteY11" fmla="*/ 299401 h 598324"/>
                    <a:gd name="connsiteX12" fmla="*/ 298127 w 597921"/>
                    <a:gd name="connsiteY12" fmla="*/ 598324 h 598324"/>
                    <a:gd name="connsiteX13" fmla="*/ 35150 w 597921"/>
                    <a:gd name="connsiteY13" fmla="*/ 442177 h 598324"/>
                    <a:gd name="connsiteX14" fmla="*/ 34194 w 597921"/>
                    <a:gd name="connsiteY14" fmla="*/ 432149 h 598324"/>
                    <a:gd name="connsiteX15" fmla="*/ 40410 w 597921"/>
                    <a:gd name="connsiteY15" fmla="*/ 424509 h 598324"/>
                    <a:gd name="connsiteX16" fmla="*/ 74836 w 597921"/>
                    <a:gd name="connsiteY16" fmla="*/ 407796 h 598324"/>
                    <a:gd name="connsiteX17" fmla="*/ 91571 w 597921"/>
                    <a:gd name="connsiteY17" fmla="*/ 413049 h 598324"/>
                    <a:gd name="connsiteX18" fmla="*/ 298127 w 597921"/>
                    <a:gd name="connsiteY18" fmla="*/ 534815 h 598324"/>
                    <a:gd name="connsiteX19" fmla="*/ 534328 w 597921"/>
                    <a:gd name="connsiteY19" fmla="*/ 299401 h 598324"/>
                    <a:gd name="connsiteX20" fmla="*/ 298127 w 597921"/>
                    <a:gd name="connsiteY20" fmla="*/ 63509 h 598324"/>
                    <a:gd name="connsiteX21" fmla="*/ 145123 w 597921"/>
                    <a:gd name="connsiteY21" fmla="*/ 120333 h 598324"/>
                    <a:gd name="connsiteX22" fmla="*/ 200587 w 597921"/>
                    <a:gd name="connsiteY22" fmla="*/ 142299 h 598324"/>
                    <a:gd name="connsiteX23" fmla="*/ 208237 w 597921"/>
                    <a:gd name="connsiteY23" fmla="*/ 152327 h 598324"/>
                    <a:gd name="connsiteX24" fmla="*/ 203456 w 597921"/>
                    <a:gd name="connsiteY24" fmla="*/ 164265 h 598324"/>
                    <a:gd name="connsiteX25" fmla="*/ 48060 w 597921"/>
                    <a:gd name="connsiteY25" fmla="*/ 285553 h 598324"/>
                    <a:gd name="connsiteX26" fmla="*/ 35150 w 597921"/>
                    <a:gd name="connsiteY26" fmla="*/ 287463 h 598324"/>
                    <a:gd name="connsiteX27" fmla="*/ 27500 w 597921"/>
                    <a:gd name="connsiteY27" fmla="*/ 277435 h 598324"/>
                    <a:gd name="connsiteX28" fmla="*/ 246 w 597921"/>
                    <a:gd name="connsiteY28" fmla="*/ 82132 h 598324"/>
                    <a:gd name="connsiteX29" fmla="*/ 4550 w 597921"/>
                    <a:gd name="connsiteY29" fmla="*/ 70194 h 598324"/>
                    <a:gd name="connsiteX30" fmla="*/ 17459 w 597921"/>
                    <a:gd name="connsiteY30" fmla="*/ 68762 h 598324"/>
                    <a:gd name="connsiteX31" fmla="*/ 80574 w 597921"/>
                    <a:gd name="connsiteY31" fmla="*/ 94070 h 598324"/>
                    <a:gd name="connsiteX32" fmla="*/ 298127 w 597921"/>
                    <a:gd name="connsiteY32" fmla="*/ 0 h 598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97921" h="598324">
                      <a:moveTo>
                        <a:pt x="297615" y="96957"/>
                      </a:moveTo>
                      <a:cubicBezTo>
                        <a:pt x="311959" y="96957"/>
                        <a:pt x="323434" y="108416"/>
                        <a:pt x="323434" y="122740"/>
                      </a:cubicBezTo>
                      <a:lnTo>
                        <a:pt x="323434" y="289852"/>
                      </a:lnTo>
                      <a:lnTo>
                        <a:pt x="462572" y="289852"/>
                      </a:lnTo>
                      <a:cubicBezTo>
                        <a:pt x="476438" y="289852"/>
                        <a:pt x="487913" y="301311"/>
                        <a:pt x="487913" y="315157"/>
                      </a:cubicBezTo>
                      <a:cubicBezTo>
                        <a:pt x="487913" y="329004"/>
                        <a:pt x="476438" y="340463"/>
                        <a:pt x="462572" y="340463"/>
                      </a:cubicBezTo>
                      <a:lnTo>
                        <a:pt x="297615" y="340463"/>
                      </a:lnTo>
                      <a:cubicBezTo>
                        <a:pt x="283749" y="340463"/>
                        <a:pt x="272274" y="329004"/>
                        <a:pt x="272274" y="315157"/>
                      </a:cubicBezTo>
                      <a:lnTo>
                        <a:pt x="272274" y="122740"/>
                      </a:lnTo>
                      <a:cubicBezTo>
                        <a:pt x="272274" y="108416"/>
                        <a:pt x="283749" y="96957"/>
                        <a:pt x="297615" y="96957"/>
                      </a:cubicBezTo>
                      <a:close/>
                      <a:moveTo>
                        <a:pt x="298127" y="0"/>
                      </a:moveTo>
                      <a:cubicBezTo>
                        <a:pt x="463564" y="0"/>
                        <a:pt x="597921" y="134181"/>
                        <a:pt x="597921" y="299401"/>
                      </a:cubicBezTo>
                      <a:cubicBezTo>
                        <a:pt x="597921" y="464143"/>
                        <a:pt x="463564" y="598324"/>
                        <a:pt x="298127" y="598324"/>
                      </a:cubicBezTo>
                      <a:cubicBezTo>
                        <a:pt x="188155" y="598324"/>
                        <a:pt x="87268" y="538635"/>
                        <a:pt x="35150" y="442177"/>
                      </a:cubicBezTo>
                      <a:cubicBezTo>
                        <a:pt x="33238" y="438835"/>
                        <a:pt x="32760" y="435492"/>
                        <a:pt x="34194" y="432149"/>
                      </a:cubicBezTo>
                      <a:cubicBezTo>
                        <a:pt x="35150" y="428807"/>
                        <a:pt x="37541" y="425942"/>
                        <a:pt x="40410" y="424509"/>
                      </a:cubicBezTo>
                      <a:lnTo>
                        <a:pt x="74836" y="407796"/>
                      </a:lnTo>
                      <a:cubicBezTo>
                        <a:pt x="81052" y="404931"/>
                        <a:pt x="88702" y="407319"/>
                        <a:pt x="91571" y="413049"/>
                      </a:cubicBezTo>
                      <a:cubicBezTo>
                        <a:pt x="133169" y="488018"/>
                        <a:pt x="212540" y="534815"/>
                        <a:pt x="298127" y="534815"/>
                      </a:cubicBezTo>
                      <a:cubicBezTo>
                        <a:pt x="428181" y="534815"/>
                        <a:pt x="534328" y="429284"/>
                        <a:pt x="534328" y="299401"/>
                      </a:cubicBezTo>
                      <a:cubicBezTo>
                        <a:pt x="534328" y="169517"/>
                        <a:pt x="428181" y="63509"/>
                        <a:pt x="298127" y="63509"/>
                      </a:cubicBezTo>
                      <a:cubicBezTo>
                        <a:pt x="242185" y="63509"/>
                        <a:pt x="187677" y="83565"/>
                        <a:pt x="145123" y="120333"/>
                      </a:cubicBezTo>
                      <a:lnTo>
                        <a:pt x="200587" y="142299"/>
                      </a:lnTo>
                      <a:cubicBezTo>
                        <a:pt x="204890" y="144209"/>
                        <a:pt x="207759" y="148029"/>
                        <a:pt x="208237" y="152327"/>
                      </a:cubicBezTo>
                      <a:cubicBezTo>
                        <a:pt x="208715" y="157102"/>
                        <a:pt x="207281" y="161399"/>
                        <a:pt x="203456" y="164265"/>
                      </a:cubicBezTo>
                      <a:lnTo>
                        <a:pt x="48060" y="285553"/>
                      </a:lnTo>
                      <a:cubicBezTo>
                        <a:pt x="44235" y="288418"/>
                        <a:pt x="39454" y="289373"/>
                        <a:pt x="35150" y="287463"/>
                      </a:cubicBezTo>
                      <a:cubicBezTo>
                        <a:pt x="31325" y="285553"/>
                        <a:pt x="27978" y="281733"/>
                        <a:pt x="27500" y="277435"/>
                      </a:cubicBezTo>
                      <a:lnTo>
                        <a:pt x="246" y="82132"/>
                      </a:lnTo>
                      <a:cubicBezTo>
                        <a:pt x="-710" y="77835"/>
                        <a:pt x="1203" y="73060"/>
                        <a:pt x="4550" y="70194"/>
                      </a:cubicBezTo>
                      <a:cubicBezTo>
                        <a:pt x="8375" y="67807"/>
                        <a:pt x="13156" y="66852"/>
                        <a:pt x="17459" y="68762"/>
                      </a:cubicBezTo>
                      <a:lnTo>
                        <a:pt x="80574" y="94070"/>
                      </a:lnTo>
                      <a:cubicBezTo>
                        <a:pt x="137472" y="33426"/>
                        <a:pt x="214931" y="0"/>
                        <a:pt x="298127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3" name="îşļíḑè">
                <a:extLst>
                  <a:ext uri="{FF2B5EF4-FFF2-40B4-BE49-F238E27FC236}">
                    <a16:creationId xmlns:a16="http://schemas.microsoft.com/office/drawing/2014/main" id="{CA9DF429-7199-4D14-B87F-5349A7928861}"/>
                  </a:ext>
                </a:extLst>
              </p:cNvPr>
              <p:cNvGrpSpPr/>
              <p:nvPr/>
            </p:nvGrpSpPr>
            <p:grpSpPr>
              <a:xfrm>
                <a:off x="8663582" y="4943479"/>
                <a:ext cx="2578029" cy="1046002"/>
                <a:chOff x="8662573" y="1518902"/>
                <a:chExt cx="2578029" cy="1046002"/>
              </a:xfrm>
            </p:grpSpPr>
            <p:sp>
              <p:nvSpPr>
                <p:cNvPr id="24" name="íṧḻiḍé">
                  <a:extLst>
                    <a:ext uri="{FF2B5EF4-FFF2-40B4-BE49-F238E27FC236}">
                      <a16:creationId xmlns:a16="http://schemas.microsoft.com/office/drawing/2014/main" id="{76A6A82E-3D03-41EE-A84A-6B7281332BD9}"/>
                    </a:ext>
                  </a:extLst>
                </p:cNvPr>
                <p:cNvSpPr txBox="1"/>
                <p:nvPr/>
              </p:nvSpPr>
              <p:spPr>
                <a:xfrm>
                  <a:off x="8662573" y="1839896"/>
                  <a:ext cx="2578029" cy="725008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anchor="t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/>
                    <a:t>Copy paste fonts. Choose the only option to retain text……</a:t>
                  </a:r>
                </a:p>
              </p:txBody>
            </p:sp>
            <p:sp>
              <p:nvSpPr>
                <p:cNvPr id="25" name="ïSlîde">
                  <a:extLst>
                    <a:ext uri="{FF2B5EF4-FFF2-40B4-BE49-F238E27FC236}">
                      <a16:creationId xmlns:a16="http://schemas.microsoft.com/office/drawing/2014/main" id="{CB9BC68A-A0F5-48A7-96FB-571E12789AE5}"/>
                    </a:ext>
                  </a:extLst>
                </p:cNvPr>
                <p:cNvSpPr/>
                <p:nvPr/>
              </p:nvSpPr>
              <p:spPr>
                <a:xfrm>
                  <a:off x="8662573" y="1518902"/>
                  <a:ext cx="2578029" cy="320994"/>
                </a:xfrm>
                <a:prstGeom prst="rect">
                  <a:avLst/>
                </a:prstGeom>
              </p:spPr>
              <p:txBody>
                <a:bodyPr wrap="none" lIns="90000" tIns="46800" rIns="90000" bIns="46800" anchor="b">
                  <a:normAutofit lnSpcReduction="10000"/>
                </a:bodyPr>
                <a:lstStyle/>
                <a:p>
                  <a:pPr lvl="0" defTabSz="914378">
                    <a:spcBef>
                      <a:spcPct val="0"/>
                    </a:spcBef>
                    <a:defRPr/>
                  </a:pPr>
                  <a:r>
                    <a:rPr lang="en-US" altLang="zh-CN" sz="1600" b="1" dirty="0"/>
                    <a:t>Text here</a:t>
                  </a:r>
                  <a:endParaRPr lang="zh-CN" altLang="en-US" sz="1600" b="1" dirty="0"/>
                </a:p>
              </p:txBody>
            </p:sp>
          </p:grp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824B8A-8FB5-45C4-99DB-4F1F58041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5386" y="4420610"/>
              <a:ext cx="144015" cy="0"/>
            </a:xfrm>
            <a:prstGeom prst="line">
              <a:avLst/>
            </a:prstGeom>
            <a:ln w="57150" cap="rnd">
              <a:solidFill>
                <a:schemeClr val="tx1">
                  <a:lumMod val="40000"/>
                  <a:lumOff val="60000"/>
                </a:schemeClr>
              </a:solidFill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4A7C03C-DB9B-423E-9FE4-4A3407E80A24}"/>
                </a:ext>
              </a:extLst>
            </p:cNvPr>
            <p:cNvCxnSpPr/>
            <p:nvPr/>
          </p:nvCxnSpPr>
          <p:spPr>
            <a:xfrm>
              <a:off x="1199456" y="4420610"/>
              <a:ext cx="2520280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3720B8C-C0A4-470E-BC12-584E1696E133}"/>
                </a:ext>
              </a:extLst>
            </p:cNvPr>
            <p:cNvCxnSpPr/>
            <p:nvPr/>
          </p:nvCxnSpPr>
          <p:spPr>
            <a:xfrm>
              <a:off x="8655841" y="4420610"/>
              <a:ext cx="2520280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îṥḷiďê">
              <a:extLst>
                <a:ext uri="{FF2B5EF4-FFF2-40B4-BE49-F238E27FC236}">
                  <a16:creationId xmlns:a16="http://schemas.microsoft.com/office/drawing/2014/main" id="{2B041F8C-181C-48A5-B62B-13A55BC0C219}"/>
                </a:ext>
              </a:extLst>
            </p:cNvPr>
            <p:cNvSpPr txBox="1"/>
            <p:nvPr/>
          </p:nvSpPr>
          <p:spPr>
            <a:xfrm>
              <a:off x="673099" y="1130300"/>
              <a:ext cx="10845800" cy="5819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Unified fonts make reading more fluent.</a:t>
              </a:r>
            </a:p>
          </p:txBody>
        </p:sp>
        <p:sp>
          <p:nvSpPr>
            <p:cNvPr id="21" name="íṣľíḍe">
              <a:extLst>
                <a:ext uri="{FF2B5EF4-FFF2-40B4-BE49-F238E27FC236}">
                  <a16:creationId xmlns:a16="http://schemas.microsoft.com/office/drawing/2014/main" id="{D8688466-7FB8-43B9-8CB0-C68986BDD39B}"/>
                </a:ext>
              </a:extLst>
            </p:cNvPr>
            <p:cNvSpPr txBox="1"/>
            <p:nvPr/>
          </p:nvSpPr>
          <p:spPr>
            <a:xfrm>
              <a:off x="673101" y="1712226"/>
              <a:ext cx="10845796" cy="5944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Theme color makes PPT more convenient to change.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Adjust the spacing to adapt to Chinese typesetting, use the reference line in PPT.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98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8CC427-217E-48EB-AF23-3A4D1AD0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D247E4-4937-468C-9D16-E38AC4F60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5" name="4ff1e102-f1af-47a4-a855-3a19cb8687e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AC48CAA-C211-4440-AFAE-2271920DDB5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2483" y="1809000"/>
            <a:ext cx="10767035" cy="3795911"/>
            <a:chOff x="712483" y="1809000"/>
            <a:chExt cx="10767035" cy="3795911"/>
          </a:xfrm>
        </p:grpSpPr>
        <p:sp>
          <p:nvSpPr>
            <p:cNvPr id="6" name="íŝḷidè">
              <a:extLst>
                <a:ext uri="{FF2B5EF4-FFF2-40B4-BE49-F238E27FC236}">
                  <a16:creationId xmlns:a16="http://schemas.microsoft.com/office/drawing/2014/main" id="{83BCE947-D325-461F-BD8C-C6775D1484C4}"/>
                </a:ext>
              </a:extLst>
            </p:cNvPr>
            <p:cNvSpPr/>
            <p:nvPr/>
          </p:nvSpPr>
          <p:spPr>
            <a:xfrm flipH="1">
              <a:off x="5112536" y="1809000"/>
              <a:ext cx="3795911" cy="3795911"/>
            </a:xfrm>
            <a:prstGeom prst="ellipse">
              <a:avLst/>
            </a:prstGeom>
            <a:noFill/>
            <a:ln w="25400">
              <a:solidFill>
                <a:schemeClr val="tx2">
                  <a:alpha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" name="i$ľïde">
              <a:extLst>
                <a:ext uri="{FF2B5EF4-FFF2-40B4-BE49-F238E27FC236}">
                  <a16:creationId xmlns:a16="http://schemas.microsoft.com/office/drawing/2014/main" id="{23DA5C01-3DBF-48B2-AEE7-26F04C2D4432}"/>
                </a:ext>
              </a:extLst>
            </p:cNvPr>
            <p:cNvGrpSpPr/>
            <p:nvPr/>
          </p:nvGrpSpPr>
          <p:grpSpPr>
            <a:xfrm flipH="1">
              <a:off x="8237452" y="2082864"/>
              <a:ext cx="869091" cy="869091"/>
              <a:chOff x="6614564" y="1510580"/>
              <a:chExt cx="946884" cy="946884"/>
            </a:xfrm>
          </p:grpSpPr>
          <p:sp>
            <p:nvSpPr>
              <p:cNvPr id="27" name="isliḑê">
                <a:extLst>
                  <a:ext uri="{FF2B5EF4-FFF2-40B4-BE49-F238E27FC236}">
                    <a16:creationId xmlns:a16="http://schemas.microsoft.com/office/drawing/2014/main" id="{7224130E-8949-4FCD-B451-C09E3011D514}"/>
                  </a:ext>
                </a:extLst>
              </p:cNvPr>
              <p:cNvSpPr/>
              <p:nvPr/>
            </p:nvSpPr>
            <p:spPr>
              <a:xfrm rot="10800000" flipV="1">
                <a:off x="6614564" y="1510580"/>
                <a:ext cx="946884" cy="946884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  <a:effectLst>
                <a:outerShdw blurRad="38100" dist="381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$ļîdè">
                <a:extLst>
                  <a:ext uri="{FF2B5EF4-FFF2-40B4-BE49-F238E27FC236}">
                    <a16:creationId xmlns:a16="http://schemas.microsoft.com/office/drawing/2014/main" id="{C4D42A3D-BADC-4872-BE5B-6B2FE00BC6AA}"/>
                  </a:ext>
                </a:extLst>
              </p:cNvPr>
              <p:cNvSpPr/>
              <p:nvPr/>
            </p:nvSpPr>
            <p:spPr>
              <a:xfrm>
                <a:off x="6951136" y="1870293"/>
                <a:ext cx="273740" cy="23983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7009" y="65310"/>
                    </a:moveTo>
                    <a:lnTo>
                      <a:pt x="117009" y="65310"/>
                    </a:lnTo>
                    <a:lnTo>
                      <a:pt x="117009" y="65310"/>
                    </a:lnTo>
                    <a:cubicBezTo>
                      <a:pt x="61993" y="91073"/>
                      <a:pt x="61993" y="91073"/>
                      <a:pt x="61993" y="91073"/>
                    </a:cubicBezTo>
                    <a:lnTo>
                      <a:pt x="61993" y="91073"/>
                    </a:lnTo>
                    <a:lnTo>
                      <a:pt x="61993" y="91073"/>
                    </a:lnTo>
                    <a:lnTo>
                      <a:pt x="61993" y="91073"/>
                    </a:lnTo>
                    <a:cubicBezTo>
                      <a:pt x="61993" y="92655"/>
                      <a:pt x="60598" y="92655"/>
                      <a:pt x="60598" y="92655"/>
                    </a:cubicBezTo>
                    <a:cubicBezTo>
                      <a:pt x="59202" y="92655"/>
                      <a:pt x="59202" y="92655"/>
                      <a:pt x="57807" y="91073"/>
                    </a:cubicBezTo>
                    <a:lnTo>
                      <a:pt x="57807" y="91073"/>
                    </a:lnTo>
                    <a:lnTo>
                      <a:pt x="57807" y="91073"/>
                    </a:lnTo>
                    <a:lnTo>
                      <a:pt x="57807" y="91073"/>
                    </a:lnTo>
                    <a:cubicBezTo>
                      <a:pt x="2990" y="65310"/>
                      <a:pt x="2990" y="65310"/>
                      <a:pt x="2990" y="65310"/>
                    </a:cubicBezTo>
                    <a:lnTo>
                      <a:pt x="2990" y="65310"/>
                    </a:lnTo>
                    <a:cubicBezTo>
                      <a:pt x="1395" y="65310"/>
                      <a:pt x="0" y="62146"/>
                      <a:pt x="0" y="60564"/>
                    </a:cubicBezTo>
                    <a:cubicBezTo>
                      <a:pt x="0" y="55819"/>
                      <a:pt x="2990" y="54237"/>
                      <a:pt x="5780" y="54237"/>
                    </a:cubicBezTo>
                    <a:cubicBezTo>
                      <a:pt x="7176" y="54237"/>
                      <a:pt x="7176" y="54237"/>
                      <a:pt x="8571" y="54237"/>
                    </a:cubicBezTo>
                    <a:lnTo>
                      <a:pt x="8571" y="54237"/>
                    </a:lnTo>
                    <a:lnTo>
                      <a:pt x="8571" y="54237"/>
                    </a:lnTo>
                    <a:lnTo>
                      <a:pt x="8571" y="54237"/>
                    </a:lnTo>
                    <a:cubicBezTo>
                      <a:pt x="60598" y="78192"/>
                      <a:pt x="60598" y="78192"/>
                      <a:pt x="60598" y="78192"/>
                    </a:cubicBezTo>
                    <a:cubicBezTo>
                      <a:pt x="112823" y="54237"/>
                      <a:pt x="112823" y="54237"/>
                      <a:pt x="112823" y="54237"/>
                    </a:cubicBezTo>
                    <a:lnTo>
                      <a:pt x="112823" y="54237"/>
                    </a:lnTo>
                    <a:lnTo>
                      <a:pt x="112823" y="54237"/>
                    </a:lnTo>
                    <a:lnTo>
                      <a:pt x="112823" y="54237"/>
                    </a:lnTo>
                    <a:lnTo>
                      <a:pt x="114219" y="54237"/>
                    </a:lnTo>
                    <a:cubicBezTo>
                      <a:pt x="118405" y="54237"/>
                      <a:pt x="119800" y="55819"/>
                      <a:pt x="119800" y="60564"/>
                    </a:cubicBezTo>
                    <a:cubicBezTo>
                      <a:pt x="119800" y="62146"/>
                      <a:pt x="118405" y="65310"/>
                      <a:pt x="117009" y="65310"/>
                    </a:cubicBezTo>
                    <a:close/>
                    <a:moveTo>
                      <a:pt x="117009" y="38192"/>
                    </a:moveTo>
                    <a:lnTo>
                      <a:pt x="117009" y="38192"/>
                    </a:lnTo>
                    <a:lnTo>
                      <a:pt x="117009" y="38192"/>
                    </a:lnTo>
                    <a:cubicBezTo>
                      <a:pt x="61993" y="63728"/>
                      <a:pt x="61993" y="63728"/>
                      <a:pt x="61993" y="63728"/>
                    </a:cubicBezTo>
                    <a:lnTo>
                      <a:pt x="61993" y="63728"/>
                    </a:lnTo>
                    <a:lnTo>
                      <a:pt x="61993" y="63728"/>
                    </a:lnTo>
                    <a:lnTo>
                      <a:pt x="61993" y="63728"/>
                    </a:lnTo>
                    <a:lnTo>
                      <a:pt x="60598" y="63728"/>
                    </a:lnTo>
                    <a:cubicBezTo>
                      <a:pt x="59202" y="63728"/>
                      <a:pt x="59202" y="63728"/>
                      <a:pt x="57807" y="63728"/>
                    </a:cubicBezTo>
                    <a:lnTo>
                      <a:pt x="57807" y="63728"/>
                    </a:lnTo>
                    <a:lnTo>
                      <a:pt x="57807" y="63728"/>
                    </a:lnTo>
                    <a:lnTo>
                      <a:pt x="57807" y="63728"/>
                    </a:lnTo>
                    <a:cubicBezTo>
                      <a:pt x="2990" y="38192"/>
                      <a:pt x="2990" y="38192"/>
                      <a:pt x="2990" y="38192"/>
                    </a:cubicBezTo>
                    <a:lnTo>
                      <a:pt x="2990" y="38192"/>
                    </a:lnTo>
                    <a:cubicBezTo>
                      <a:pt x="1395" y="36610"/>
                      <a:pt x="0" y="35028"/>
                      <a:pt x="0" y="31864"/>
                    </a:cubicBezTo>
                    <a:cubicBezTo>
                      <a:pt x="0" y="30282"/>
                      <a:pt x="1395" y="27118"/>
                      <a:pt x="2990" y="27118"/>
                    </a:cubicBezTo>
                    <a:lnTo>
                      <a:pt x="2990" y="27118"/>
                    </a:lnTo>
                    <a:cubicBezTo>
                      <a:pt x="57807" y="1581"/>
                      <a:pt x="57807" y="1581"/>
                      <a:pt x="57807" y="1581"/>
                    </a:cubicBezTo>
                    <a:lnTo>
                      <a:pt x="57807" y="1581"/>
                    </a:lnTo>
                    <a:lnTo>
                      <a:pt x="57807" y="1581"/>
                    </a:lnTo>
                    <a:lnTo>
                      <a:pt x="57807" y="1581"/>
                    </a:lnTo>
                    <a:cubicBezTo>
                      <a:pt x="59202" y="0"/>
                      <a:pt x="59202" y="0"/>
                      <a:pt x="60598" y="0"/>
                    </a:cubicBezTo>
                    <a:cubicBezTo>
                      <a:pt x="60598" y="0"/>
                      <a:pt x="61993" y="0"/>
                      <a:pt x="61993" y="1581"/>
                    </a:cubicBezTo>
                    <a:lnTo>
                      <a:pt x="61993" y="1581"/>
                    </a:lnTo>
                    <a:lnTo>
                      <a:pt x="61993" y="1581"/>
                    </a:lnTo>
                    <a:lnTo>
                      <a:pt x="61993" y="1581"/>
                    </a:lnTo>
                    <a:cubicBezTo>
                      <a:pt x="117009" y="27118"/>
                      <a:pt x="117009" y="27118"/>
                      <a:pt x="117009" y="27118"/>
                    </a:cubicBezTo>
                    <a:lnTo>
                      <a:pt x="117009" y="27118"/>
                    </a:lnTo>
                    <a:cubicBezTo>
                      <a:pt x="118405" y="27118"/>
                      <a:pt x="119800" y="30282"/>
                      <a:pt x="119800" y="31864"/>
                    </a:cubicBezTo>
                    <a:cubicBezTo>
                      <a:pt x="119800" y="35028"/>
                      <a:pt x="118405" y="36610"/>
                      <a:pt x="117009" y="38192"/>
                    </a:cubicBezTo>
                    <a:close/>
                    <a:moveTo>
                      <a:pt x="5780" y="81355"/>
                    </a:moveTo>
                    <a:lnTo>
                      <a:pt x="5780" y="81355"/>
                    </a:lnTo>
                    <a:cubicBezTo>
                      <a:pt x="7176" y="81355"/>
                      <a:pt x="7176" y="81355"/>
                      <a:pt x="8571" y="81355"/>
                    </a:cubicBezTo>
                    <a:lnTo>
                      <a:pt x="8571" y="81355"/>
                    </a:lnTo>
                    <a:lnTo>
                      <a:pt x="8571" y="81355"/>
                    </a:lnTo>
                    <a:lnTo>
                      <a:pt x="8571" y="81355"/>
                    </a:lnTo>
                    <a:cubicBezTo>
                      <a:pt x="60598" y="106892"/>
                      <a:pt x="60598" y="106892"/>
                      <a:pt x="60598" y="106892"/>
                    </a:cubicBezTo>
                    <a:cubicBezTo>
                      <a:pt x="112823" y="81355"/>
                      <a:pt x="112823" y="81355"/>
                      <a:pt x="112823" y="81355"/>
                    </a:cubicBezTo>
                    <a:lnTo>
                      <a:pt x="112823" y="81355"/>
                    </a:lnTo>
                    <a:lnTo>
                      <a:pt x="112823" y="81355"/>
                    </a:lnTo>
                    <a:lnTo>
                      <a:pt x="112823" y="81355"/>
                    </a:lnTo>
                    <a:lnTo>
                      <a:pt x="114219" y="81355"/>
                    </a:lnTo>
                    <a:cubicBezTo>
                      <a:pt x="118405" y="81355"/>
                      <a:pt x="119800" y="84519"/>
                      <a:pt x="119800" y="87683"/>
                    </a:cubicBezTo>
                    <a:cubicBezTo>
                      <a:pt x="119800" y="91073"/>
                      <a:pt x="118405" y="92655"/>
                      <a:pt x="117009" y="94237"/>
                    </a:cubicBezTo>
                    <a:lnTo>
                      <a:pt x="117009" y="94237"/>
                    </a:lnTo>
                    <a:cubicBezTo>
                      <a:pt x="61993" y="119774"/>
                      <a:pt x="61993" y="119774"/>
                      <a:pt x="61993" y="119774"/>
                    </a:cubicBezTo>
                    <a:lnTo>
                      <a:pt x="61993" y="119774"/>
                    </a:lnTo>
                    <a:lnTo>
                      <a:pt x="61993" y="119774"/>
                    </a:lnTo>
                    <a:lnTo>
                      <a:pt x="61993" y="119774"/>
                    </a:lnTo>
                    <a:lnTo>
                      <a:pt x="60598" y="119774"/>
                    </a:lnTo>
                    <a:cubicBezTo>
                      <a:pt x="59202" y="119774"/>
                      <a:pt x="59202" y="119774"/>
                      <a:pt x="57807" y="119774"/>
                    </a:cubicBezTo>
                    <a:lnTo>
                      <a:pt x="57807" y="119774"/>
                    </a:lnTo>
                    <a:lnTo>
                      <a:pt x="57807" y="119774"/>
                    </a:lnTo>
                    <a:lnTo>
                      <a:pt x="57807" y="119774"/>
                    </a:lnTo>
                    <a:cubicBezTo>
                      <a:pt x="2990" y="94237"/>
                      <a:pt x="2990" y="94237"/>
                      <a:pt x="2990" y="94237"/>
                    </a:cubicBezTo>
                    <a:lnTo>
                      <a:pt x="2990" y="94237"/>
                    </a:lnTo>
                    <a:cubicBezTo>
                      <a:pt x="1395" y="92655"/>
                      <a:pt x="0" y="91073"/>
                      <a:pt x="0" y="87683"/>
                    </a:cubicBezTo>
                    <a:cubicBezTo>
                      <a:pt x="0" y="84519"/>
                      <a:pt x="2990" y="81355"/>
                      <a:pt x="5780" y="8135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slïďé">
              <a:extLst>
                <a:ext uri="{FF2B5EF4-FFF2-40B4-BE49-F238E27FC236}">
                  <a16:creationId xmlns:a16="http://schemas.microsoft.com/office/drawing/2014/main" id="{171ED14D-BCA7-4408-9A25-DF6A03CBE728}"/>
                </a:ext>
              </a:extLst>
            </p:cNvPr>
            <p:cNvGrpSpPr/>
            <p:nvPr/>
          </p:nvGrpSpPr>
          <p:grpSpPr>
            <a:xfrm flipH="1">
              <a:off x="8218839" y="4538890"/>
              <a:ext cx="869091" cy="869091"/>
              <a:chOff x="5743669" y="4329550"/>
              <a:chExt cx="946884" cy="946884"/>
            </a:xfrm>
          </p:grpSpPr>
          <p:sp>
            <p:nvSpPr>
              <p:cNvPr id="25" name="îs1iḓe">
                <a:extLst>
                  <a:ext uri="{FF2B5EF4-FFF2-40B4-BE49-F238E27FC236}">
                    <a16:creationId xmlns:a16="http://schemas.microsoft.com/office/drawing/2014/main" id="{48B0F00C-4BC5-49FE-B422-4256788B55B5}"/>
                  </a:ext>
                </a:extLst>
              </p:cNvPr>
              <p:cNvSpPr/>
              <p:nvPr/>
            </p:nvSpPr>
            <p:spPr>
              <a:xfrm rot="10800000" flipV="1">
                <a:off x="5743669" y="4329550"/>
                <a:ext cx="946884" cy="946884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/>
                </a:solidFill>
              </a:ln>
              <a:effectLst>
                <a:outerShdw blurRad="38100" dist="381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ŝlîďê">
                <a:extLst>
                  <a:ext uri="{FF2B5EF4-FFF2-40B4-BE49-F238E27FC236}">
                    <a16:creationId xmlns:a16="http://schemas.microsoft.com/office/drawing/2014/main" id="{80983644-5291-452F-92B3-D89039F942A4}"/>
                  </a:ext>
                </a:extLst>
              </p:cNvPr>
              <p:cNvSpPr/>
              <p:nvPr/>
            </p:nvSpPr>
            <p:spPr>
              <a:xfrm>
                <a:off x="6071183" y="4673958"/>
                <a:ext cx="273744" cy="269814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647" y="48605"/>
                    </a:moveTo>
                    <a:lnTo>
                      <a:pt x="105647" y="48605"/>
                    </a:lnTo>
                    <a:cubicBezTo>
                      <a:pt x="104252" y="50016"/>
                      <a:pt x="104252" y="58487"/>
                      <a:pt x="114219" y="64134"/>
                    </a:cubicBezTo>
                    <a:cubicBezTo>
                      <a:pt x="114219" y="64134"/>
                      <a:pt x="100066" y="66957"/>
                      <a:pt x="90299" y="54252"/>
                    </a:cubicBezTo>
                    <a:cubicBezTo>
                      <a:pt x="87308" y="54252"/>
                      <a:pt x="84518" y="55663"/>
                      <a:pt x="81727" y="55663"/>
                    </a:cubicBezTo>
                    <a:cubicBezTo>
                      <a:pt x="60598" y="55663"/>
                      <a:pt x="47840" y="42756"/>
                      <a:pt x="47840" y="27226"/>
                    </a:cubicBezTo>
                    <a:cubicBezTo>
                      <a:pt x="47840" y="12907"/>
                      <a:pt x="60598" y="0"/>
                      <a:pt x="81727" y="0"/>
                    </a:cubicBezTo>
                    <a:cubicBezTo>
                      <a:pt x="102857" y="0"/>
                      <a:pt x="119800" y="12907"/>
                      <a:pt x="119800" y="27226"/>
                    </a:cubicBezTo>
                    <a:cubicBezTo>
                      <a:pt x="119800" y="35697"/>
                      <a:pt x="114219" y="44168"/>
                      <a:pt x="105647" y="48605"/>
                    </a:cubicBezTo>
                    <a:close/>
                    <a:moveTo>
                      <a:pt x="40863" y="30050"/>
                    </a:moveTo>
                    <a:lnTo>
                      <a:pt x="40863" y="30050"/>
                    </a:lnTo>
                    <a:cubicBezTo>
                      <a:pt x="42259" y="46991"/>
                      <a:pt x="56411" y="61310"/>
                      <a:pt x="78936" y="62722"/>
                    </a:cubicBezTo>
                    <a:cubicBezTo>
                      <a:pt x="81727" y="62722"/>
                      <a:pt x="84518" y="62722"/>
                      <a:pt x="87308" y="61310"/>
                    </a:cubicBezTo>
                    <a:lnTo>
                      <a:pt x="87308" y="61310"/>
                    </a:lnTo>
                    <a:lnTo>
                      <a:pt x="87308" y="61310"/>
                    </a:lnTo>
                    <a:cubicBezTo>
                      <a:pt x="94485" y="68369"/>
                      <a:pt x="102857" y="69983"/>
                      <a:pt x="107043" y="69983"/>
                    </a:cubicBezTo>
                    <a:cubicBezTo>
                      <a:pt x="102857" y="88537"/>
                      <a:pt x="84518" y="102655"/>
                      <a:pt x="56411" y="102655"/>
                    </a:cubicBezTo>
                    <a:cubicBezTo>
                      <a:pt x="53621" y="102655"/>
                      <a:pt x="49435" y="101243"/>
                      <a:pt x="45049" y="99831"/>
                    </a:cubicBezTo>
                    <a:cubicBezTo>
                      <a:pt x="31096" y="119798"/>
                      <a:pt x="7176" y="115563"/>
                      <a:pt x="7176" y="115563"/>
                    </a:cubicBezTo>
                    <a:cubicBezTo>
                      <a:pt x="23920" y="108302"/>
                      <a:pt x="23920" y="94184"/>
                      <a:pt x="19734" y="92773"/>
                    </a:cubicBezTo>
                    <a:cubicBezTo>
                      <a:pt x="7176" y="85512"/>
                      <a:pt x="0" y="72806"/>
                      <a:pt x="0" y="59899"/>
                    </a:cubicBezTo>
                    <a:cubicBezTo>
                      <a:pt x="0" y="39932"/>
                      <a:pt x="18338" y="22789"/>
                      <a:pt x="43654" y="18554"/>
                    </a:cubicBezTo>
                    <a:cubicBezTo>
                      <a:pt x="42259" y="22789"/>
                      <a:pt x="40863" y="25815"/>
                      <a:pt x="40863" y="300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şļíḓè">
              <a:extLst>
                <a:ext uri="{FF2B5EF4-FFF2-40B4-BE49-F238E27FC236}">
                  <a16:creationId xmlns:a16="http://schemas.microsoft.com/office/drawing/2014/main" id="{24170939-5BDE-48E8-8561-4593A9B6E11F}"/>
                </a:ext>
              </a:extLst>
            </p:cNvPr>
            <p:cNvGrpSpPr/>
            <p:nvPr/>
          </p:nvGrpSpPr>
          <p:grpSpPr>
            <a:xfrm>
              <a:off x="8472239" y="3310877"/>
              <a:ext cx="869091" cy="869091"/>
              <a:chOff x="4185857" y="3182212"/>
              <a:chExt cx="869091" cy="869091"/>
            </a:xfrm>
          </p:grpSpPr>
          <p:sp>
            <p:nvSpPr>
              <p:cNvPr id="23" name="ïŝľïďe">
                <a:extLst>
                  <a:ext uri="{FF2B5EF4-FFF2-40B4-BE49-F238E27FC236}">
                    <a16:creationId xmlns:a16="http://schemas.microsoft.com/office/drawing/2014/main" id="{66B3E3C0-6696-44FB-82D9-ABCFFB03E7E4}"/>
                  </a:ext>
                </a:extLst>
              </p:cNvPr>
              <p:cNvSpPr/>
              <p:nvPr/>
            </p:nvSpPr>
            <p:spPr>
              <a:xfrm rot="10800000" flipH="1" flipV="1">
                <a:off x="4185857" y="3182212"/>
                <a:ext cx="869091" cy="869091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/>
                </a:solidFill>
              </a:ln>
              <a:effectLst>
                <a:outerShdw blurRad="38100" dist="38100" algn="ctr" rotWithShape="0">
                  <a:srgbClr val="000000">
                    <a:alpha val="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ṧlíḑè">
                <a:extLst>
                  <a:ext uri="{FF2B5EF4-FFF2-40B4-BE49-F238E27FC236}">
                    <a16:creationId xmlns:a16="http://schemas.microsoft.com/office/drawing/2014/main" id="{05EB5354-3FDD-48DE-B3B7-D781B4AF45B7}"/>
                  </a:ext>
                </a:extLst>
              </p:cNvPr>
              <p:cNvSpPr/>
              <p:nvPr/>
            </p:nvSpPr>
            <p:spPr>
              <a:xfrm flipH="1">
                <a:off x="4539715" y="3454400"/>
                <a:ext cx="192568" cy="23600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2868" y="119800"/>
                    </a:moveTo>
                    <a:lnTo>
                      <a:pt x="112868" y="119800"/>
                    </a:lnTo>
                    <a:cubicBezTo>
                      <a:pt x="6885" y="119800"/>
                      <a:pt x="6885" y="119800"/>
                      <a:pt x="6885" y="119800"/>
                    </a:cubicBezTo>
                    <a:cubicBezTo>
                      <a:pt x="1721" y="119800"/>
                      <a:pt x="0" y="117004"/>
                      <a:pt x="0" y="114209"/>
                    </a:cubicBezTo>
                    <a:cubicBezTo>
                      <a:pt x="0" y="64891"/>
                      <a:pt x="0" y="64891"/>
                      <a:pt x="0" y="64891"/>
                    </a:cubicBezTo>
                    <a:cubicBezTo>
                      <a:pt x="0" y="62096"/>
                      <a:pt x="1721" y="59101"/>
                      <a:pt x="6885" y="59101"/>
                    </a:cubicBezTo>
                    <a:cubicBezTo>
                      <a:pt x="17213" y="59101"/>
                      <a:pt x="17213" y="59101"/>
                      <a:pt x="17213" y="59101"/>
                    </a:cubicBezTo>
                    <a:cubicBezTo>
                      <a:pt x="17213" y="33743"/>
                      <a:pt x="17213" y="33743"/>
                      <a:pt x="17213" y="33743"/>
                    </a:cubicBezTo>
                    <a:cubicBezTo>
                      <a:pt x="17213" y="13976"/>
                      <a:pt x="36393" y="0"/>
                      <a:pt x="59016" y="0"/>
                    </a:cubicBezTo>
                    <a:cubicBezTo>
                      <a:pt x="83360" y="0"/>
                      <a:pt x="100573" y="13976"/>
                      <a:pt x="100573" y="33743"/>
                    </a:cubicBezTo>
                    <a:cubicBezTo>
                      <a:pt x="100573" y="36539"/>
                      <a:pt x="98852" y="39534"/>
                      <a:pt x="93688" y="39534"/>
                    </a:cubicBezTo>
                    <a:cubicBezTo>
                      <a:pt x="90245" y="39534"/>
                      <a:pt x="86803" y="36539"/>
                      <a:pt x="86803" y="33743"/>
                    </a:cubicBezTo>
                    <a:cubicBezTo>
                      <a:pt x="86803" y="21164"/>
                      <a:pt x="74754" y="11181"/>
                      <a:pt x="59016" y="11181"/>
                    </a:cubicBezTo>
                    <a:cubicBezTo>
                      <a:pt x="43278" y="11181"/>
                      <a:pt x="31229" y="21164"/>
                      <a:pt x="31229" y="33743"/>
                    </a:cubicBezTo>
                    <a:cubicBezTo>
                      <a:pt x="31229" y="59101"/>
                      <a:pt x="31229" y="59101"/>
                      <a:pt x="31229" y="59101"/>
                    </a:cubicBezTo>
                    <a:cubicBezTo>
                      <a:pt x="86803" y="59101"/>
                      <a:pt x="86803" y="59101"/>
                      <a:pt x="86803" y="59101"/>
                    </a:cubicBezTo>
                    <a:cubicBezTo>
                      <a:pt x="100573" y="59101"/>
                      <a:pt x="100573" y="59101"/>
                      <a:pt x="100573" y="59101"/>
                    </a:cubicBezTo>
                    <a:cubicBezTo>
                      <a:pt x="112868" y="59101"/>
                      <a:pt x="112868" y="59101"/>
                      <a:pt x="112868" y="59101"/>
                    </a:cubicBezTo>
                    <a:cubicBezTo>
                      <a:pt x="116311" y="59101"/>
                      <a:pt x="119754" y="62096"/>
                      <a:pt x="119754" y="64891"/>
                    </a:cubicBezTo>
                    <a:cubicBezTo>
                      <a:pt x="119754" y="114209"/>
                      <a:pt x="119754" y="114209"/>
                      <a:pt x="119754" y="114209"/>
                    </a:cubicBezTo>
                    <a:cubicBezTo>
                      <a:pt x="119754" y="117004"/>
                      <a:pt x="116311" y="119800"/>
                      <a:pt x="112868" y="119800"/>
                    </a:cubicBezTo>
                    <a:close/>
                    <a:moveTo>
                      <a:pt x="59016" y="70482"/>
                    </a:moveTo>
                    <a:lnTo>
                      <a:pt x="59016" y="70482"/>
                    </a:lnTo>
                    <a:cubicBezTo>
                      <a:pt x="52131" y="70482"/>
                      <a:pt x="45000" y="76073"/>
                      <a:pt x="45000" y="81863"/>
                    </a:cubicBezTo>
                    <a:cubicBezTo>
                      <a:pt x="45000" y="86056"/>
                      <a:pt x="48688" y="90249"/>
                      <a:pt x="52131" y="91647"/>
                    </a:cubicBezTo>
                    <a:cubicBezTo>
                      <a:pt x="52131" y="103028"/>
                      <a:pt x="52131" y="103028"/>
                      <a:pt x="52131" y="103028"/>
                    </a:cubicBezTo>
                    <a:cubicBezTo>
                      <a:pt x="52131" y="105823"/>
                      <a:pt x="55573" y="108618"/>
                      <a:pt x="59016" y="108618"/>
                    </a:cubicBezTo>
                    <a:cubicBezTo>
                      <a:pt x="64180" y="108618"/>
                      <a:pt x="65901" y="105823"/>
                      <a:pt x="65901" y="103028"/>
                    </a:cubicBezTo>
                    <a:cubicBezTo>
                      <a:pt x="65901" y="91647"/>
                      <a:pt x="65901" y="91647"/>
                      <a:pt x="65901" y="91647"/>
                    </a:cubicBezTo>
                    <a:cubicBezTo>
                      <a:pt x="71065" y="90249"/>
                      <a:pt x="72786" y="86056"/>
                      <a:pt x="72786" y="81863"/>
                    </a:cubicBezTo>
                    <a:cubicBezTo>
                      <a:pt x="72786" y="76073"/>
                      <a:pt x="67622" y="70482"/>
                      <a:pt x="59016" y="704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îṣḻíḋé">
              <a:extLst>
                <a:ext uri="{FF2B5EF4-FFF2-40B4-BE49-F238E27FC236}">
                  <a16:creationId xmlns:a16="http://schemas.microsoft.com/office/drawing/2014/main" id="{BBD9F304-CB95-4E37-93FC-EC0F6B32A1D1}"/>
                </a:ext>
              </a:extLst>
            </p:cNvPr>
            <p:cNvSpPr/>
            <p:nvPr/>
          </p:nvSpPr>
          <p:spPr>
            <a:xfrm flipH="1">
              <a:off x="5586408" y="2284352"/>
              <a:ext cx="2845204" cy="2845206"/>
            </a:xfrm>
            <a:prstGeom prst="ellipse">
              <a:avLst/>
            </a:prstGeom>
            <a:blipFill>
              <a:blip r:embed="rId3"/>
              <a:stretch>
                <a:fillRect l="-25112" r="-24888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1" name="ïṥļïḋê">
              <a:extLst>
                <a:ext uri="{FF2B5EF4-FFF2-40B4-BE49-F238E27FC236}">
                  <a16:creationId xmlns:a16="http://schemas.microsoft.com/office/drawing/2014/main" id="{0D26120E-E95D-446B-BA54-841BD0D57E02}"/>
                </a:ext>
              </a:extLst>
            </p:cNvPr>
            <p:cNvGrpSpPr/>
            <p:nvPr/>
          </p:nvGrpSpPr>
          <p:grpSpPr>
            <a:xfrm>
              <a:off x="9371455" y="3277783"/>
              <a:ext cx="2108063" cy="944997"/>
              <a:chOff x="4416940" y="1357493"/>
              <a:chExt cx="2108063" cy="944997"/>
            </a:xfrm>
          </p:grpSpPr>
          <p:sp>
            <p:nvSpPr>
              <p:cNvPr id="21" name="íṩḷîḓ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2" name="ísḻîḋ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2" name="ïṣľïḍe">
              <a:extLst>
                <a:ext uri="{FF2B5EF4-FFF2-40B4-BE49-F238E27FC236}">
                  <a16:creationId xmlns:a16="http://schemas.microsoft.com/office/drawing/2014/main" id="{362D809D-E4F0-48DA-9987-4D5B054FDB2E}"/>
                </a:ext>
              </a:extLst>
            </p:cNvPr>
            <p:cNvGrpSpPr/>
            <p:nvPr/>
          </p:nvGrpSpPr>
          <p:grpSpPr>
            <a:xfrm>
              <a:off x="9136668" y="2049770"/>
              <a:ext cx="2108063" cy="944997"/>
              <a:chOff x="4416940" y="1357493"/>
              <a:chExt cx="2108063" cy="944997"/>
            </a:xfrm>
          </p:grpSpPr>
          <p:sp>
            <p:nvSpPr>
              <p:cNvPr id="19" name="iṥlí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0" name="îṥlîḓ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3" name="ïṩḻíḍé">
              <a:extLst>
                <a:ext uri="{FF2B5EF4-FFF2-40B4-BE49-F238E27FC236}">
                  <a16:creationId xmlns:a16="http://schemas.microsoft.com/office/drawing/2014/main" id="{A0D6D271-92AC-4546-AAD4-E6C3B86F81AF}"/>
                </a:ext>
              </a:extLst>
            </p:cNvPr>
            <p:cNvGrpSpPr/>
            <p:nvPr/>
          </p:nvGrpSpPr>
          <p:grpSpPr>
            <a:xfrm>
              <a:off x="9118055" y="4505796"/>
              <a:ext cx="2108063" cy="944997"/>
              <a:chOff x="4416940" y="1357493"/>
              <a:chExt cx="2108063" cy="944997"/>
            </a:xfrm>
          </p:grpSpPr>
          <p:sp>
            <p:nvSpPr>
              <p:cNvPr id="17" name="iṩļï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8" name="íṩľîd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A03C841-C90C-452E-B7B0-9E7250FFC53F}"/>
                </a:ext>
              </a:extLst>
            </p:cNvPr>
            <p:cNvCxnSpPr/>
            <p:nvPr/>
          </p:nvCxnSpPr>
          <p:spPr>
            <a:xfrm>
              <a:off x="9229518" y="2994770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01110E8-9242-4ABF-B9A1-B531EF502461}"/>
                </a:ext>
              </a:extLst>
            </p:cNvPr>
            <p:cNvCxnSpPr/>
            <p:nvPr/>
          </p:nvCxnSpPr>
          <p:spPr>
            <a:xfrm>
              <a:off x="9444731" y="4222783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ḻiḑê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712483" y="2775965"/>
              <a:ext cx="4223929" cy="1861981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/>
                <a:t>Adjust the spacing to adapt to Chinese typesetting, use the reference line in PPT.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628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AD375C-8C4B-445F-81E4-51514710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5" name="f6de5371-3f91-48f9-b5dc-e8829cad133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71BF4BD-326D-4DD6-A2C7-0B455B2595C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2060848"/>
            <a:ext cx="10871076" cy="3924594"/>
            <a:chOff x="669924" y="2060848"/>
            <a:chExt cx="10871076" cy="3924594"/>
          </a:xfrm>
        </p:grpSpPr>
        <p:sp>
          <p:nvSpPr>
            <p:cNvPr id="6" name="íṣliḓé">
              <a:extLst>
                <a:ext uri="{FF2B5EF4-FFF2-40B4-BE49-F238E27FC236}">
                  <a16:creationId xmlns:a16="http://schemas.microsoft.com/office/drawing/2014/main" id="{DFC7B7A7-8706-47A4-8CF3-78810C3A173B}"/>
                </a:ext>
              </a:extLst>
            </p:cNvPr>
            <p:cNvSpPr/>
            <p:nvPr/>
          </p:nvSpPr>
          <p:spPr>
            <a:xfrm>
              <a:off x="669925" y="2060848"/>
              <a:ext cx="2173218" cy="388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2015</a:t>
              </a:r>
            </a:p>
          </p:txBody>
        </p:sp>
        <p:sp>
          <p:nvSpPr>
            <p:cNvPr id="7" name="î$ḻíḑé">
              <a:extLst>
                <a:ext uri="{FF2B5EF4-FFF2-40B4-BE49-F238E27FC236}">
                  <a16:creationId xmlns:a16="http://schemas.microsoft.com/office/drawing/2014/main" id="{9A8BC05D-0646-42BA-8F60-21468A82C0CB}"/>
                </a:ext>
              </a:extLst>
            </p:cNvPr>
            <p:cNvSpPr/>
            <p:nvPr/>
          </p:nvSpPr>
          <p:spPr>
            <a:xfrm>
              <a:off x="2843142" y="2060848"/>
              <a:ext cx="2173218" cy="388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latin typeface="Impact" panose="020B0806030902050204" pitchFamily="34" charset="0"/>
                </a:rPr>
                <a:t>2016</a:t>
              </a:r>
            </a:p>
          </p:txBody>
        </p:sp>
        <p:sp>
          <p:nvSpPr>
            <p:cNvPr id="8" name="íśļíḓe">
              <a:extLst>
                <a:ext uri="{FF2B5EF4-FFF2-40B4-BE49-F238E27FC236}">
                  <a16:creationId xmlns:a16="http://schemas.microsoft.com/office/drawing/2014/main" id="{A70C4BD9-9676-425D-B364-6D9DA4AB4F77}"/>
                </a:ext>
              </a:extLst>
            </p:cNvPr>
            <p:cNvSpPr/>
            <p:nvPr/>
          </p:nvSpPr>
          <p:spPr>
            <a:xfrm>
              <a:off x="5000836" y="2060848"/>
              <a:ext cx="2173218" cy="388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2017</a:t>
              </a:r>
            </a:p>
          </p:txBody>
        </p:sp>
        <p:sp>
          <p:nvSpPr>
            <p:cNvPr id="9" name="íṩľíḍè">
              <a:extLst>
                <a:ext uri="{FF2B5EF4-FFF2-40B4-BE49-F238E27FC236}">
                  <a16:creationId xmlns:a16="http://schemas.microsoft.com/office/drawing/2014/main" id="{21439CCE-D614-4F3A-8F34-15533B9E0520}"/>
                </a:ext>
              </a:extLst>
            </p:cNvPr>
            <p:cNvSpPr/>
            <p:nvPr/>
          </p:nvSpPr>
          <p:spPr>
            <a:xfrm>
              <a:off x="7174054" y="2060848"/>
              <a:ext cx="2173218" cy="388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latin typeface="Impact" panose="020B0806030902050204" pitchFamily="34" charset="0"/>
                </a:rPr>
                <a:t>2018</a:t>
              </a:r>
            </a:p>
          </p:txBody>
        </p:sp>
        <p:sp>
          <p:nvSpPr>
            <p:cNvPr id="10" name="ïṡlíḑê">
              <a:extLst>
                <a:ext uri="{FF2B5EF4-FFF2-40B4-BE49-F238E27FC236}">
                  <a16:creationId xmlns:a16="http://schemas.microsoft.com/office/drawing/2014/main" id="{C5610FB1-6F09-4FF6-AF61-BD9B2D1E4167}"/>
                </a:ext>
              </a:extLst>
            </p:cNvPr>
            <p:cNvSpPr/>
            <p:nvPr/>
          </p:nvSpPr>
          <p:spPr>
            <a:xfrm>
              <a:off x="9347271" y="2060848"/>
              <a:ext cx="2173218" cy="38875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Impact" panose="020B0806030902050204" pitchFamily="34" charset="0"/>
                </a:rPr>
                <a:t>2019</a:t>
              </a:r>
            </a:p>
          </p:txBody>
        </p:sp>
        <p:grpSp>
          <p:nvGrpSpPr>
            <p:cNvPr id="11" name="íš1îde">
              <a:extLst>
                <a:ext uri="{FF2B5EF4-FFF2-40B4-BE49-F238E27FC236}">
                  <a16:creationId xmlns:a16="http://schemas.microsoft.com/office/drawing/2014/main" id="{8D5D8DEB-75B9-4C7F-BF12-9F6F3171295C}"/>
                </a:ext>
              </a:extLst>
            </p:cNvPr>
            <p:cNvGrpSpPr/>
            <p:nvPr/>
          </p:nvGrpSpPr>
          <p:grpSpPr>
            <a:xfrm>
              <a:off x="1701294" y="2388518"/>
              <a:ext cx="110480" cy="1040481"/>
              <a:chOff x="6322659" y="3180606"/>
              <a:chExt cx="110480" cy="1040481"/>
            </a:xfrm>
          </p:grpSpPr>
          <p:sp>
            <p:nvSpPr>
              <p:cNvPr id="39" name="îṣḻiďé">
                <a:extLst>
                  <a:ext uri="{FF2B5EF4-FFF2-40B4-BE49-F238E27FC236}">
                    <a16:creationId xmlns:a16="http://schemas.microsoft.com/office/drawing/2014/main" id="{C581E756-F646-4996-8CC5-F076C10E3D87}"/>
                  </a:ext>
                </a:extLst>
              </p:cNvPr>
              <p:cNvSpPr/>
              <p:nvPr/>
            </p:nvSpPr>
            <p:spPr bwMode="gray">
              <a:xfrm>
                <a:off x="6322659" y="3180606"/>
                <a:ext cx="110480" cy="107745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S1íḍe">
                <a:extLst>
                  <a:ext uri="{FF2B5EF4-FFF2-40B4-BE49-F238E27FC236}">
                    <a16:creationId xmlns:a16="http://schemas.microsoft.com/office/drawing/2014/main" id="{4C4963FD-A85A-4114-B9DE-DC24E63C1F09}"/>
                  </a:ext>
                </a:extLst>
              </p:cNvPr>
              <p:cNvSpPr/>
              <p:nvPr/>
            </p:nvSpPr>
            <p:spPr bwMode="gray">
              <a:xfrm flipV="1">
                <a:off x="6377899" y="3272470"/>
                <a:ext cx="0" cy="94861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išlídè">
              <a:extLst>
                <a:ext uri="{FF2B5EF4-FFF2-40B4-BE49-F238E27FC236}">
                  <a16:creationId xmlns:a16="http://schemas.microsoft.com/office/drawing/2014/main" id="{5F3FA0CE-2F1D-4019-9E27-29A3453B933B}"/>
                </a:ext>
              </a:extLst>
            </p:cNvPr>
            <p:cNvGrpSpPr/>
            <p:nvPr/>
          </p:nvGrpSpPr>
          <p:grpSpPr>
            <a:xfrm>
              <a:off x="3874511" y="2403510"/>
              <a:ext cx="110480" cy="2337511"/>
              <a:chOff x="4362933" y="3180606"/>
              <a:chExt cx="110480" cy="2337511"/>
            </a:xfrm>
          </p:grpSpPr>
          <p:sp>
            <p:nvSpPr>
              <p:cNvPr id="37" name="ïṧļíḍê">
                <a:extLst>
                  <a:ext uri="{FF2B5EF4-FFF2-40B4-BE49-F238E27FC236}">
                    <a16:creationId xmlns:a16="http://schemas.microsoft.com/office/drawing/2014/main" id="{39223016-8696-4CDA-92D7-76792EA074D1}"/>
                  </a:ext>
                </a:extLst>
              </p:cNvPr>
              <p:cNvSpPr/>
              <p:nvPr/>
            </p:nvSpPr>
            <p:spPr bwMode="gray">
              <a:xfrm>
                <a:off x="4362933" y="3180606"/>
                <a:ext cx="110480" cy="107745"/>
              </a:xfrm>
              <a:prstGeom prst="ellipse">
                <a:avLst/>
              </a:prstGeom>
              <a:solidFill>
                <a:schemeClr val="tx2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işḻîḋé">
                <a:extLst>
                  <a:ext uri="{FF2B5EF4-FFF2-40B4-BE49-F238E27FC236}">
                    <a16:creationId xmlns:a16="http://schemas.microsoft.com/office/drawing/2014/main" id="{5CD03332-1260-49F6-B91B-51AC21F029EE}"/>
                  </a:ext>
                </a:extLst>
              </p:cNvPr>
              <p:cNvSpPr/>
              <p:nvPr/>
            </p:nvSpPr>
            <p:spPr bwMode="gray">
              <a:xfrm flipV="1">
                <a:off x="4418173" y="3248780"/>
                <a:ext cx="0" cy="2269337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ïŝliďè">
              <a:extLst>
                <a:ext uri="{FF2B5EF4-FFF2-40B4-BE49-F238E27FC236}">
                  <a16:creationId xmlns:a16="http://schemas.microsoft.com/office/drawing/2014/main" id="{2322A782-1E4F-4CDC-9496-8AD2CC834A4C}"/>
                </a:ext>
              </a:extLst>
            </p:cNvPr>
            <p:cNvGrpSpPr/>
            <p:nvPr/>
          </p:nvGrpSpPr>
          <p:grpSpPr>
            <a:xfrm>
              <a:off x="6032205" y="2388518"/>
              <a:ext cx="110480" cy="1040481"/>
              <a:chOff x="6322659" y="3180606"/>
              <a:chExt cx="110480" cy="1040481"/>
            </a:xfrm>
          </p:grpSpPr>
          <p:sp>
            <p:nvSpPr>
              <p:cNvPr id="35" name="iş1iḋè">
                <a:extLst>
                  <a:ext uri="{FF2B5EF4-FFF2-40B4-BE49-F238E27FC236}">
                    <a16:creationId xmlns:a16="http://schemas.microsoft.com/office/drawing/2014/main" id="{FF26AC92-26DB-42C4-B246-81C4EE7C4158}"/>
                  </a:ext>
                </a:extLst>
              </p:cNvPr>
              <p:cNvSpPr/>
              <p:nvPr/>
            </p:nvSpPr>
            <p:spPr bwMode="gray">
              <a:xfrm>
                <a:off x="6322659" y="3180606"/>
                <a:ext cx="110480" cy="107745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sļïḑê">
                <a:extLst>
                  <a:ext uri="{FF2B5EF4-FFF2-40B4-BE49-F238E27FC236}">
                    <a16:creationId xmlns:a16="http://schemas.microsoft.com/office/drawing/2014/main" id="{3DD5A9CD-CDF0-4A4B-B6EF-B9B425D6BE13}"/>
                  </a:ext>
                </a:extLst>
              </p:cNvPr>
              <p:cNvSpPr/>
              <p:nvPr/>
            </p:nvSpPr>
            <p:spPr bwMode="gray">
              <a:xfrm flipV="1">
                <a:off x="6377899" y="3272470"/>
                <a:ext cx="0" cy="94861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ṣlîdê">
              <a:extLst>
                <a:ext uri="{FF2B5EF4-FFF2-40B4-BE49-F238E27FC236}">
                  <a16:creationId xmlns:a16="http://schemas.microsoft.com/office/drawing/2014/main" id="{EE27C63F-8906-4E8F-B5DB-43FD36CA7204}"/>
                </a:ext>
              </a:extLst>
            </p:cNvPr>
            <p:cNvGrpSpPr/>
            <p:nvPr/>
          </p:nvGrpSpPr>
          <p:grpSpPr>
            <a:xfrm>
              <a:off x="8205423" y="2403510"/>
              <a:ext cx="110480" cy="2270015"/>
              <a:chOff x="4362933" y="3180606"/>
              <a:chExt cx="110480" cy="2270015"/>
            </a:xfrm>
          </p:grpSpPr>
          <p:sp>
            <p:nvSpPr>
              <p:cNvPr id="33" name="îsľiďê">
                <a:extLst>
                  <a:ext uri="{FF2B5EF4-FFF2-40B4-BE49-F238E27FC236}">
                    <a16:creationId xmlns:a16="http://schemas.microsoft.com/office/drawing/2014/main" id="{3F312D2B-9C76-4E62-A581-0E1F4FDBD59F}"/>
                  </a:ext>
                </a:extLst>
              </p:cNvPr>
              <p:cNvSpPr/>
              <p:nvPr/>
            </p:nvSpPr>
            <p:spPr bwMode="gray">
              <a:xfrm>
                <a:off x="4362933" y="3180606"/>
                <a:ext cx="110480" cy="107745"/>
              </a:xfrm>
              <a:prstGeom prst="ellipse">
                <a:avLst/>
              </a:prstGeom>
              <a:solidFill>
                <a:schemeClr val="tx2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s1iḍé">
                <a:extLst>
                  <a:ext uri="{FF2B5EF4-FFF2-40B4-BE49-F238E27FC236}">
                    <a16:creationId xmlns:a16="http://schemas.microsoft.com/office/drawing/2014/main" id="{24A32453-53E2-4E55-94D5-C695D176246D}"/>
                  </a:ext>
                </a:extLst>
              </p:cNvPr>
              <p:cNvSpPr/>
              <p:nvPr/>
            </p:nvSpPr>
            <p:spPr bwMode="gray">
              <a:xfrm flipV="1">
                <a:off x="4418173" y="3248780"/>
                <a:ext cx="0" cy="2201841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iśḷîḋê">
              <a:extLst>
                <a:ext uri="{FF2B5EF4-FFF2-40B4-BE49-F238E27FC236}">
                  <a16:creationId xmlns:a16="http://schemas.microsoft.com/office/drawing/2014/main" id="{D4E9F6F0-0BE8-40DF-A025-367EAE48563A}"/>
                </a:ext>
              </a:extLst>
            </p:cNvPr>
            <p:cNvGrpSpPr/>
            <p:nvPr/>
          </p:nvGrpSpPr>
          <p:grpSpPr>
            <a:xfrm>
              <a:off x="10378640" y="2388518"/>
              <a:ext cx="110480" cy="1040481"/>
              <a:chOff x="6322659" y="3180606"/>
              <a:chExt cx="110480" cy="1040481"/>
            </a:xfrm>
          </p:grpSpPr>
          <p:sp>
            <p:nvSpPr>
              <p:cNvPr id="31" name="îṡḻíḋé">
                <a:extLst>
                  <a:ext uri="{FF2B5EF4-FFF2-40B4-BE49-F238E27FC236}">
                    <a16:creationId xmlns:a16="http://schemas.microsoft.com/office/drawing/2014/main" id="{89ED160C-872D-4CED-86B1-195507BBAEC2}"/>
                  </a:ext>
                </a:extLst>
              </p:cNvPr>
              <p:cNvSpPr/>
              <p:nvPr/>
            </p:nvSpPr>
            <p:spPr bwMode="gray">
              <a:xfrm>
                <a:off x="6322659" y="3180606"/>
                <a:ext cx="110480" cy="107745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Sľidê">
                <a:extLst>
                  <a:ext uri="{FF2B5EF4-FFF2-40B4-BE49-F238E27FC236}">
                    <a16:creationId xmlns:a16="http://schemas.microsoft.com/office/drawing/2014/main" id="{14471490-9D85-4092-A712-55467046FBB6}"/>
                  </a:ext>
                </a:extLst>
              </p:cNvPr>
              <p:cNvSpPr/>
              <p:nvPr/>
            </p:nvSpPr>
            <p:spPr bwMode="gray">
              <a:xfrm flipV="1">
                <a:off x="6377899" y="3272470"/>
                <a:ext cx="0" cy="94861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ï$ḻîḑé">
              <a:extLst>
                <a:ext uri="{FF2B5EF4-FFF2-40B4-BE49-F238E27FC236}">
                  <a16:creationId xmlns:a16="http://schemas.microsoft.com/office/drawing/2014/main" id="{51C0A0BF-87A9-45F5-B513-74C0C8425DF2}"/>
                </a:ext>
              </a:extLst>
            </p:cNvPr>
            <p:cNvGrpSpPr/>
            <p:nvPr/>
          </p:nvGrpSpPr>
          <p:grpSpPr>
            <a:xfrm>
              <a:off x="669924" y="3429106"/>
              <a:ext cx="2173219" cy="1311916"/>
              <a:chOff x="669924" y="2957420"/>
              <a:chExt cx="2173219" cy="1311916"/>
            </a:xfrm>
          </p:grpSpPr>
          <p:sp>
            <p:nvSpPr>
              <p:cNvPr id="29" name="íśḷîďè">
                <a:extLst>
                  <a:ext uri="{FF2B5EF4-FFF2-40B4-BE49-F238E27FC236}">
                    <a16:creationId xmlns:a16="http://schemas.microsoft.com/office/drawing/2014/main" id="{3255E2A4-BBC0-4B23-A883-5E42A6785701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en-US" altLang="zh-CN" sz="1600" b="1" dirty="0"/>
                  <a:t>Text here</a:t>
                </a:r>
              </a:p>
            </p:txBody>
          </p:sp>
          <p:sp>
            <p:nvSpPr>
              <p:cNvPr id="30" name="îşlîḓe">
                <a:extLst>
                  <a:ext uri="{FF2B5EF4-FFF2-40B4-BE49-F238E27FC236}">
                    <a16:creationId xmlns:a16="http://schemas.microsoft.com/office/drawing/2014/main" id="{DCF4E9A0-5B34-4B02-AC7C-888230AC9246}"/>
                  </a:ext>
                </a:extLst>
              </p:cNvPr>
              <p:cNvSpPr txBox="1"/>
              <p:nvPr/>
            </p:nvSpPr>
            <p:spPr>
              <a:xfrm>
                <a:off x="669925" y="3429000"/>
                <a:ext cx="2173218" cy="8403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……</a:t>
                </a:r>
              </a:p>
            </p:txBody>
          </p:sp>
        </p:grpSp>
        <p:grpSp>
          <p:nvGrpSpPr>
            <p:cNvPr id="17" name="íşḻîḍe">
              <a:extLst>
                <a:ext uri="{FF2B5EF4-FFF2-40B4-BE49-F238E27FC236}">
                  <a16:creationId xmlns:a16="http://schemas.microsoft.com/office/drawing/2014/main" id="{9693F3FA-0C42-415B-90AC-BF34FC1D8E58}"/>
                </a:ext>
              </a:extLst>
            </p:cNvPr>
            <p:cNvGrpSpPr/>
            <p:nvPr/>
          </p:nvGrpSpPr>
          <p:grpSpPr>
            <a:xfrm>
              <a:off x="2854283" y="4673526"/>
              <a:ext cx="2173219" cy="1311916"/>
              <a:chOff x="669924" y="2957420"/>
              <a:chExt cx="2173219" cy="1311916"/>
            </a:xfrm>
          </p:grpSpPr>
          <p:sp>
            <p:nvSpPr>
              <p:cNvPr id="27" name="íSḻiḑe">
                <a:extLst>
                  <a:ext uri="{FF2B5EF4-FFF2-40B4-BE49-F238E27FC236}">
                    <a16:creationId xmlns:a16="http://schemas.microsoft.com/office/drawing/2014/main" id="{B6727509-75AC-4119-B7C5-BD7E839AC40B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en-US" altLang="zh-CN" sz="1600" b="1" dirty="0"/>
                  <a:t>Text here</a:t>
                </a:r>
              </a:p>
            </p:txBody>
          </p:sp>
          <p:sp>
            <p:nvSpPr>
              <p:cNvPr id="28" name="îṧļíḍê">
                <a:extLst>
                  <a:ext uri="{FF2B5EF4-FFF2-40B4-BE49-F238E27FC236}">
                    <a16:creationId xmlns:a16="http://schemas.microsoft.com/office/drawing/2014/main" id="{9B829B4F-8C01-4453-93A0-296BAA66FC05}"/>
                  </a:ext>
                </a:extLst>
              </p:cNvPr>
              <p:cNvSpPr txBox="1"/>
              <p:nvPr/>
            </p:nvSpPr>
            <p:spPr>
              <a:xfrm>
                <a:off x="669925" y="3429000"/>
                <a:ext cx="2173218" cy="8403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……</a:t>
                </a:r>
              </a:p>
            </p:txBody>
          </p:sp>
        </p:grpSp>
        <p:grpSp>
          <p:nvGrpSpPr>
            <p:cNvPr id="18" name="ïṩ1iḋê">
              <a:extLst>
                <a:ext uri="{FF2B5EF4-FFF2-40B4-BE49-F238E27FC236}">
                  <a16:creationId xmlns:a16="http://schemas.microsoft.com/office/drawing/2014/main" id="{E0636854-F64F-408B-97CD-10C1EF4C41FE}"/>
                </a:ext>
              </a:extLst>
            </p:cNvPr>
            <p:cNvGrpSpPr/>
            <p:nvPr/>
          </p:nvGrpSpPr>
          <p:grpSpPr>
            <a:xfrm>
              <a:off x="5008450" y="3429106"/>
              <a:ext cx="2173219" cy="1311916"/>
              <a:chOff x="669924" y="2957420"/>
              <a:chExt cx="2173219" cy="1311916"/>
            </a:xfrm>
          </p:grpSpPr>
          <p:sp>
            <p:nvSpPr>
              <p:cNvPr id="25" name="ísḻïďé">
                <a:extLst>
                  <a:ext uri="{FF2B5EF4-FFF2-40B4-BE49-F238E27FC236}">
                    <a16:creationId xmlns:a16="http://schemas.microsoft.com/office/drawing/2014/main" id="{4067DD8F-22E4-4B96-B23A-ED50839BC4F1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en-US" altLang="zh-CN" sz="1600" b="1" dirty="0"/>
                  <a:t>Text here</a:t>
                </a:r>
              </a:p>
            </p:txBody>
          </p:sp>
          <p:sp>
            <p:nvSpPr>
              <p:cNvPr id="26" name="îṩ1îḓé">
                <a:extLst>
                  <a:ext uri="{FF2B5EF4-FFF2-40B4-BE49-F238E27FC236}">
                    <a16:creationId xmlns:a16="http://schemas.microsoft.com/office/drawing/2014/main" id="{29673190-E0B9-4CCE-BF22-DB8371B12A0E}"/>
                  </a:ext>
                </a:extLst>
              </p:cNvPr>
              <p:cNvSpPr txBox="1"/>
              <p:nvPr/>
            </p:nvSpPr>
            <p:spPr>
              <a:xfrm>
                <a:off x="669925" y="3429000"/>
                <a:ext cx="2173218" cy="8403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……</a:t>
                </a:r>
              </a:p>
            </p:txBody>
          </p:sp>
        </p:grpSp>
        <p:grpSp>
          <p:nvGrpSpPr>
            <p:cNvPr id="19" name="i$ḻîḑé">
              <a:extLst>
                <a:ext uri="{FF2B5EF4-FFF2-40B4-BE49-F238E27FC236}">
                  <a16:creationId xmlns:a16="http://schemas.microsoft.com/office/drawing/2014/main" id="{61368F94-CE45-4B03-8E77-D440E9C583FB}"/>
                </a:ext>
              </a:extLst>
            </p:cNvPr>
            <p:cNvGrpSpPr/>
            <p:nvPr/>
          </p:nvGrpSpPr>
          <p:grpSpPr>
            <a:xfrm>
              <a:off x="7192809" y="4673526"/>
              <a:ext cx="2173219" cy="1311916"/>
              <a:chOff x="669924" y="2957420"/>
              <a:chExt cx="2173219" cy="1311916"/>
            </a:xfrm>
          </p:grpSpPr>
          <p:sp>
            <p:nvSpPr>
              <p:cNvPr id="23" name="iślïḑè">
                <a:extLst>
                  <a:ext uri="{FF2B5EF4-FFF2-40B4-BE49-F238E27FC236}">
                    <a16:creationId xmlns:a16="http://schemas.microsoft.com/office/drawing/2014/main" id="{7CC40319-0DA1-4FE9-A4A9-ABA5EB71EC39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en-US" altLang="zh-CN" sz="1600" b="1" dirty="0"/>
                  <a:t>Text here</a:t>
                </a:r>
              </a:p>
            </p:txBody>
          </p:sp>
          <p:sp>
            <p:nvSpPr>
              <p:cNvPr id="24" name="îSḷîďe">
                <a:extLst>
                  <a:ext uri="{FF2B5EF4-FFF2-40B4-BE49-F238E27FC236}">
                    <a16:creationId xmlns:a16="http://schemas.microsoft.com/office/drawing/2014/main" id="{93A06DFA-90F7-4C5C-A1D2-8CF7004CCAEC}"/>
                  </a:ext>
                </a:extLst>
              </p:cNvPr>
              <p:cNvSpPr txBox="1"/>
              <p:nvPr/>
            </p:nvSpPr>
            <p:spPr>
              <a:xfrm>
                <a:off x="669925" y="3429000"/>
                <a:ext cx="2173218" cy="8403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……</a:t>
                </a:r>
              </a:p>
            </p:txBody>
          </p:sp>
        </p:grpSp>
        <p:grpSp>
          <p:nvGrpSpPr>
            <p:cNvPr id="20" name="îṣḷíḍê">
              <a:extLst>
                <a:ext uri="{FF2B5EF4-FFF2-40B4-BE49-F238E27FC236}">
                  <a16:creationId xmlns:a16="http://schemas.microsoft.com/office/drawing/2014/main" id="{DAF5D237-3047-4E9E-8D54-291B31328288}"/>
                </a:ext>
              </a:extLst>
            </p:cNvPr>
            <p:cNvGrpSpPr/>
            <p:nvPr/>
          </p:nvGrpSpPr>
          <p:grpSpPr>
            <a:xfrm>
              <a:off x="9367781" y="3429106"/>
              <a:ext cx="2173219" cy="1311916"/>
              <a:chOff x="669924" y="2957420"/>
              <a:chExt cx="2173219" cy="1311916"/>
            </a:xfrm>
          </p:grpSpPr>
          <p:sp>
            <p:nvSpPr>
              <p:cNvPr id="21" name="îSľiḓè">
                <a:extLst>
                  <a:ext uri="{FF2B5EF4-FFF2-40B4-BE49-F238E27FC236}">
                    <a16:creationId xmlns:a16="http://schemas.microsoft.com/office/drawing/2014/main" id="{43023784-F974-4289-AF5C-42EBCF774F68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en-US" altLang="zh-CN" sz="1600" b="1" dirty="0"/>
                  <a:t>Text here</a:t>
                </a:r>
              </a:p>
            </p:txBody>
          </p:sp>
          <p:sp>
            <p:nvSpPr>
              <p:cNvPr id="22" name="íšḻïḍé">
                <a:extLst>
                  <a:ext uri="{FF2B5EF4-FFF2-40B4-BE49-F238E27FC236}">
                    <a16:creationId xmlns:a16="http://schemas.microsoft.com/office/drawing/2014/main" id="{D16418EE-F9DE-4016-90D0-1A7287079B0B}"/>
                  </a:ext>
                </a:extLst>
              </p:cNvPr>
              <p:cNvSpPr txBox="1"/>
              <p:nvPr/>
            </p:nvSpPr>
            <p:spPr>
              <a:xfrm>
                <a:off x="669925" y="3429000"/>
                <a:ext cx="2173218" cy="8403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Supporting text here</a:t>
                </a:r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6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13DC1-10B2-422F-A006-D00224B22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7C004-6A60-4B2F-820E-8C54DAF5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5" name="3e37982d-a64b-4134-bb8d-af133fec03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69BF498-BDBB-4B50-B8DF-5F6AB7949BE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00703" y="1116432"/>
            <a:ext cx="10590594" cy="5047173"/>
            <a:chOff x="800703" y="1116432"/>
            <a:chExt cx="10590594" cy="5047173"/>
          </a:xfrm>
        </p:grpSpPr>
        <p:grpSp>
          <p:nvGrpSpPr>
            <p:cNvPr id="6" name="i$ḷíde">
              <a:extLst>
                <a:ext uri="{FF2B5EF4-FFF2-40B4-BE49-F238E27FC236}">
                  <a16:creationId xmlns:a16="http://schemas.microsoft.com/office/drawing/2014/main" id="{35BD2A88-CD34-4900-800F-155F371DA28F}"/>
                </a:ext>
              </a:extLst>
            </p:cNvPr>
            <p:cNvGrpSpPr/>
            <p:nvPr/>
          </p:nvGrpSpPr>
          <p:grpSpPr>
            <a:xfrm>
              <a:off x="800703" y="2039558"/>
              <a:ext cx="10590594" cy="3240361"/>
              <a:chOff x="803411" y="2352428"/>
              <a:chExt cx="8281270" cy="2533787"/>
            </a:xfrm>
          </p:grpSpPr>
          <p:sp>
            <p:nvSpPr>
              <p:cNvPr id="17" name="ïṩľiḋè">
                <a:extLst>
                  <a:ext uri="{FF2B5EF4-FFF2-40B4-BE49-F238E27FC236}">
                    <a16:creationId xmlns:a16="http://schemas.microsoft.com/office/drawing/2014/main" id="{418FFA6A-0871-40C2-8D7E-FC720A386CAA}"/>
                  </a:ext>
                </a:extLst>
              </p:cNvPr>
              <p:cNvSpPr/>
              <p:nvPr/>
            </p:nvSpPr>
            <p:spPr bwMode="auto">
              <a:xfrm>
                <a:off x="2203602" y="2981368"/>
                <a:ext cx="2203291" cy="1904847"/>
              </a:xfrm>
              <a:custGeom>
                <a:avLst/>
                <a:gdLst/>
                <a:ahLst/>
                <a:cxnLst>
                  <a:cxn ang="0">
                    <a:pos x="481" y="246"/>
                  </a:cxn>
                  <a:cxn ang="0">
                    <a:pos x="437" y="290"/>
                  </a:cxn>
                  <a:cxn ang="0">
                    <a:pos x="452" y="324"/>
                  </a:cxn>
                  <a:cxn ang="0">
                    <a:pos x="318" y="414"/>
                  </a:cxn>
                  <a:cxn ang="0">
                    <a:pos x="179" y="305"/>
                  </a:cxn>
                  <a:cxn ang="0">
                    <a:pos x="305" y="305"/>
                  </a:cxn>
                  <a:cxn ang="0">
                    <a:pos x="305" y="0"/>
                  </a:cxn>
                  <a:cxn ang="0">
                    <a:pos x="202" y="0"/>
                  </a:cxn>
                  <a:cxn ang="0">
                    <a:pos x="204" y="14"/>
                  </a:cxn>
                  <a:cxn ang="0">
                    <a:pos x="149" y="69"/>
                  </a:cxn>
                  <a:cxn ang="0">
                    <a:pos x="94" y="14"/>
                  </a:cxn>
                  <a:cxn ang="0">
                    <a:pos x="96" y="0"/>
                  </a:cxn>
                  <a:cxn ang="0">
                    <a:pos x="0" y="0"/>
                  </a:cxn>
                  <a:cxn ang="0">
                    <a:pos x="0" y="305"/>
                  </a:cxn>
                  <a:cxn ang="0">
                    <a:pos x="137" y="305"/>
                  </a:cxn>
                  <a:cxn ang="0">
                    <a:pos x="318" y="455"/>
                  </a:cxn>
                  <a:cxn ang="0">
                    <a:pos x="492" y="334"/>
                  </a:cxn>
                  <a:cxn ang="0">
                    <a:pos x="526" y="290"/>
                  </a:cxn>
                  <a:cxn ang="0">
                    <a:pos x="481" y="246"/>
                  </a:cxn>
                </a:cxnLst>
                <a:rect l="0" t="0" r="r" b="b"/>
                <a:pathLst>
                  <a:path w="526" h="455">
                    <a:moveTo>
                      <a:pt x="481" y="246"/>
                    </a:moveTo>
                    <a:cubicBezTo>
                      <a:pt x="457" y="246"/>
                      <a:pt x="437" y="266"/>
                      <a:pt x="437" y="290"/>
                    </a:cubicBezTo>
                    <a:cubicBezTo>
                      <a:pt x="437" y="304"/>
                      <a:pt x="442" y="316"/>
                      <a:pt x="452" y="324"/>
                    </a:cubicBezTo>
                    <a:cubicBezTo>
                      <a:pt x="430" y="377"/>
                      <a:pt x="378" y="414"/>
                      <a:pt x="318" y="414"/>
                    </a:cubicBezTo>
                    <a:cubicBezTo>
                      <a:pt x="252" y="414"/>
                      <a:pt x="194" y="368"/>
                      <a:pt x="179" y="305"/>
                    </a:cubicBezTo>
                    <a:cubicBezTo>
                      <a:pt x="305" y="305"/>
                      <a:pt x="305" y="305"/>
                      <a:pt x="305" y="30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3" y="4"/>
                      <a:pt x="204" y="9"/>
                      <a:pt x="204" y="14"/>
                    </a:cubicBezTo>
                    <a:cubicBezTo>
                      <a:pt x="204" y="44"/>
                      <a:pt x="179" y="69"/>
                      <a:pt x="149" y="69"/>
                    </a:cubicBezTo>
                    <a:cubicBezTo>
                      <a:pt x="119" y="69"/>
                      <a:pt x="94" y="44"/>
                      <a:pt x="94" y="14"/>
                    </a:cubicBezTo>
                    <a:cubicBezTo>
                      <a:pt x="94" y="9"/>
                      <a:pt x="95" y="4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137" y="305"/>
                      <a:pt x="137" y="305"/>
                      <a:pt x="137" y="305"/>
                    </a:cubicBezTo>
                    <a:cubicBezTo>
                      <a:pt x="153" y="391"/>
                      <a:pt x="229" y="455"/>
                      <a:pt x="318" y="455"/>
                    </a:cubicBezTo>
                    <a:cubicBezTo>
                      <a:pt x="397" y="455"/>
                      <a:pt x="466" y="405"/>
                      <a:pt x="492" y="334"/>
                    </a:cubicBezTo>
                    <a:cubicBezTo>
                      <a:pt x="511" y="329"/>
                      <a:pt x="526" y="311"/>
                      <a:pt x="526" y="290"/>
                    </a:cubicBezTo>
                    <a:cubicBezTo>
                      <a:pt x="526" y="266"/>
                      <a:pt x="506" y="246"/>
                      <a:pt x="481" y="2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ŝḷiḓe">
                <a:extLst>
                  <a:ext uri="{FF2B5EF4-FFF2-40B4-BE49-F238E27FC236}">
                    <a16:creationId xmlns:a16="http://schemas.microsoft.com/office/drawing/2014/main" id="{64BA9763-0C94-4B23-AF1E-E4BF3D9BADF9}"/>
                  </a:ext>
                </a:extLst>
              </p:cNvPr>
              <p:cNvSpPr/>
              <p:nvPr/>
            </p:nvSpPr>
            <p:spPr bwMode="auto">
              <a:xfrm flipV="1">
                <a:off x="3594179" y="2352428"/>
                <a:ext cx="2203291" cy="1904847"/>
              </a:xfrm>
              <a:custGeom>
                <a:avLst/>
                <a:gdLst/>
                <a:ahLst/>
                <a:cxnLst>
                  <a:cxn ang="0">
                    <a:pos x="481" y="246"/>
                  </a:cxn>
                  <a:cxn ang="0">
                    <a:pos x="437" y="290"/>
                  </a:cxn>
                  <a:cxn ang="0">
                    <a:pos x="452" y="324"/>
                  </a:cxn>
                  <a:cxn ang="0">
                    <a:pos x="318" y="414"/>
                  </a:cxn>
                  <a:cxn ang="0">
                    <a:pos x="179" y="305"/>
                  </a:cxn>
                  <a:cxn ang="0">
                    <a:pos x="305" y="305"/>
                  </a:cxn>
                  <a:cxn ang="0">
                    <a:pos x="305" y="0"/>
                  </a:cxn>
                  <a:cxn ang="0">
                    <a:pos x="202" y="0"/>
                  </a:cxn>
                  <a:cxn ang="0">
                    <a:pos x="204" y="14"/>
                  </a:cxn>
                  <a:cxn ang="0">
                    <a:pos x="149" y="69"/>
                  </a:cxn>
                  <a:cxn ang="0">
                    <a:pos x="94" y="14"/>
                  </a:cxn>
                  <a:cxn ang="0">
                    <a:pos x="96" y="0"/>
                  </a:cxn>
                  <a:cxn ang="0">
                    <a:pos x="0" y="0"/>
                  </a:cxn>
                  <a:cxn ang="0">
                    <a:pos x="0" y="305"/>
                  </a:cxn>
                  <a:cxn ang="0">
                    <a:pos x="137" y="305"/>
                  </a:cxn>
                  <a:cxn ang="0">
                    <a:pos x="318" y="455"/>
                  </a:cxn>
                  <a:cxn ang="0">
                    <a:pos x="492" y="334"/>
                  </a:cxn>
                  <a:cxn ang="0">
                    <a:pos x="526" y="290"/>
                  </a:cxn>
                  <a:cxn ang="0">
                    <a:pos x="481" y="246"/>
                  </a:cxn>
                </a:cxnLst>
                <a:rect l="0" t="0" r="r" b="b"/>
                <a:pathLst>
                  <a:path w="526" h="455">
                    <a:moveTo>
                      <a:pt x="481" y="246"/>
                    </a:moveTo>
                    <a:cubicBezTo>
                      <a:pt x="457" y="246"/>
                      <a:pt x="437" y="266"/>
                      <a:pt x="437" y="290"/>
                    </a:cubicBezTo>
                    <a:cubicBezTo>
                      <a:pt x="437" y="304"/>
                      <a:pt x="442" y="316"/>
                      <a:pt x="452" y="324"/>
                    </a:cubicBezTo>
                    <a:cubicBezTo>
                      <a:pt x="430" y="377"/>
                      <a:pt x="378" y="414"/>
                      <a:pt x="318" y="414"/>
                    </a:cubicBezTo>
                    <a:cubicBezTo>
                      <a:pt x="252" y="414"/>
                      <a:pt x="194" y="368"/>
                      <a:pt x="179" y="305"/>
                    </a:cubicBezTo>
                    <a:cubicBezTo>
                      <a:pt x="305" y="305"/>
                      <a:pt x="305" y="305"/>
                      <a:pt x="305" y="30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3" y="4"/>
                      <a:pt x="204" y="9"/>
                      <a:pt x="204" y="14"/>
                    </a:cubicBezTo>
                    <a:cubicBezTo>
                      <a:pt x="204" y="44"/>
                      <a:pt x="179" y="69"/>
                      <a:pt x="149" y="69"/>
                    </a:cubicBezTo>
                    <a:cubicBezTo>
                      <a:pt x="119" y="69"/>
                      <a:pt x="94" y="44"/>
                      <a:pt x="94" y="14"/>
                    </a:cubicBezTo>
                    <a:cubicBezTo>
                      <a:pt x="94" y="9"/>
                      <a:pt x="95" y="4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137" y="305"/>
                      <a:pt x="137" y="305"/>
                      <a:pt x="137" y="305"/>
                    </a:cubicBezTo>
                    <a:cubicBezTo>
                      <a:pt x="153" y="391"/>
                      <a:pt x="229" y="455"/>
                      <a:pt x="318" y="455"/>
                    </a:cubicBezTo>
                    <a:cubicBezTo>
                      <a:pt x="397" y="455"/>
                      <a:pt x="466" y="405"/>
                      <a:pt x="492" y="334"/>
                    </a:cubicBezTo>
                    <a:cubicBezTo>
                      <a:pt x="511" y="329"/>
                      <a:pt x="526" y="311"/>
                      <a:pt x="526" y="290"/>
                    </a:cubicBezTo>
                    <a:cubicBezTo>
                      <a:pt x="526" y="266"/>
                      <a:pt x="506" y="246"/>
                      <a:pt x="481" y="24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ŝľíḑê">
                <a:extLst>
                  <a:ext uri="{FF2B5EF4-FFF2-40B4-BE49-F238E27FC236}">
                    <a16:creationId xmlns:a16="http://schemas.microsoft.com/office/drawing/2014/main" id="{FF4E2E18-C011-4EBB-B334-F95859E838CA}"/>
                  </a:ext>
                </a:extLst>
              </p:cNvPr>
              <p:cNvSpPr/>
              <p:nvPr/>
            </p:nvSpPr>
            <p:spPr bwMode="auto">
              <a:xfrm>
                <a:off x="4994371" y="2981368"/>
                <a:ext cx="2203291" cy="1904847"/>
              </a:xfrm>
              <a:custGeom>
                <a:avLst/>
                <a:gdLst/>
                <a:ahLst/>
                <a:cxnLst>
                  <a:cxn ang="0">
                    <a:pos x="481" y="246"/>
                  </a:cxn>
                  <a:cxn ang="0">
                    <a:pos x="437" y="290"/>
                  </a:cxn>
                  <a:cxn ang="0">
                    <a:pos x="452" y="324"/>
                  </a:cxn>
                  <a:cxn ang="0">
                    <a:pos x="318" y="414"/>
                  </a:cxn>
                  <a:cxn ang="0">
                    <a:pos x="179" y="305"/>
                  </a:cxn>
                  <a:cxn ang="0">
                    <a:pos x="305" y="305"/>
                  </a:cxn>
                  <a:cxn ang="0">
                    <a:pos x="305" y="0"/>
                  </a:cxn>
                  <a:cxn ang="0">
                    <a:pos x="202" y="0"/>
                  </a:cxn>
                  <a:cxn ang="0">
                    <a:pos x="204" y="14"/>
                  </a:cxn>
                  <a:cxn ang="0">
                    <a:pos x="149" y="69"/>
                  </a:cxn>
                  <a:cxn ang="0">
                    <a:pos x="94" y="14"/>
                  </a:cxn>
                  <a:cxn ang="0">
                    <a:pos x="96" y="0"/>
                  </a:cxn>
                  <a:cxn ang="0">
                    <a:pos x="0" y="0"/>
                  </a:cxn>
                  <a:cxn ang="0">
                    <a:pos x="0" y="305"/>
                  </a:cxn>
                  <a:cxn ang="0">
                    <a:pos x="137" y="305"/>
                  </a:cxn>
                  <a:cxn ang="0">
                    <a:pos x="318" y="455"/>
                  </a:cxn>
                  <a:cxn ang="0">
                    <a:pos x="492" y="334"/>
                  </a:cxn>
                  <a:cxn ang="0">
                    <a:pos x="526" y="290"/>
                  </a:cxn>
                  <a:cxn ang="0">
                    <a:pos x="481" y="246"/>
                  </a:cxn>
                </a:cxnLst>
                <a:rect l="0" t="0" r="r" b="b"/>
                <a:pathLst>
                  <a:path w="526" h="455">
                    <a:moveTo>
                      <a:pt x="481" y="246"/>
                    </a:moveTo>
                    <a:cubicBezTo>
                      <a:pt x="457" y="246"/>
                      <a:pt x="437" y="266"/>
                      <a:pt x="437" y="290"/>
                    </a:cubicBezTo>
                    <a:cubicBezTo>
                      <a:pt x="437" y="304"/>
                      <a:pt x="442" y="316"/>
                      <a:pt x="452" y="324"/>
                    </a:cubicBezTo>
                    <a:cubicBezTo>
                      <a:pt x="430" y="377"/>
                      <a:pt x="378" y="414"/>
                      <a:pt x="318" y="414"/>
                    </a:cubicBezTo>
                    <a:cubicBezTo>
                      <a:pt x="252" y="414"/>
                      <a:pt x="194" y="368"/>
                      <a:pt x="179" y="305"/>
                    </a:cubicBezTo>
                    <a:cubicBezTo>
                      <a:pt x="305" y="305"/>
                      <a:pt x="305" y="305"/>
                      <a:pt x="305" y="30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3" y="4"/>
                      <a:pt x="204" y="9"/>
                      <a:pt x="204" y="14"/>
                    </a:cubicBezTo>
                    <a:cubicBezTo>
                      <a:pt x="204" y="44"/>
                      <a:pt x="179" y="69"/>
                      <a:pt x="149" y="69"/>
                    </a:cubicBezTo>
                    <a:cubicBezTo>
                      <a:pt x="119" y="69"/>
                      <a:pt x="94" y="44"/>
                      <a:pt x="94" y="14"/>
                    </a:cubicBezTo>
                    <a:cubicBezTo>
                      <a:pt x="94" y="9"/>
                      <a:pt x="95" y="4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137" y="305"/>
                      <a:pt x="137" y="305"/>
                      <a:pt x="137" y="305"/>
                    </a:cubicBezTo>
                    <a:cubicBezTo>
                      <a:pt x="153" y="391"/>
                      <a:pt x="229" y="455"/>
                      <a:pt x="318" y="455"/>
                    </a:cubicBezTo>
                    <a:cubicBezTo>
                      <a:pt x="397" y="455"/>
                      <a:pt x="466" y="405"/>
                      <a:pt x="492" y="334"/>
                    </a:cubicBezTo>
                    <a:cubicBezTo>
                      <a:pt x="511" y="329"/>
                      <a:pt x="526" y="311"/>
                      <a:pt x="526" y="290"/>
                    </a:cubicBezTo>
                    <a:cubicBezTo>
                      <a:pt x="526" y="266"/>
                      <a:pt x="506" y="246"/>
                      <a:pt x="481" y="24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ṧľiḋé">
                <a:extLst>
                  <a:ext uri="{FF2B5EF4-FFF2-40B4-BE49-F238E27FC236}">
                    <a16:creationId xmlns:a16="http://schemas.microsoft.com/office/drawing/2014/main" id="{877E0DFD-6711-4859-8DC2-C14589994198}"/>
                  </a:ext>
                </a:extLst>
              </p:cNvPr>
              <p:cNvSpPr/>
              <p:nvPr/>
            </p:nvSpPr>
            <p:spPr bwMode="auto">
              <a:xfrm flipV="1">
                <a:off x="6394562" y="2352428"/>
                <a:ext cx="2203291" cy="1904847"/>
              </a:xfrm>
              <a:custGeom>
                <a:avLst/>
                <a:gdLst/>
                <a:ahLst/>
                <a:cxnLst>
                  <a:cxn ang="0">
                    <a:pos x="481" y="246"/>
                  </a:cxn>
                  <a:cxn ang="0">
                    <a:pos x="437" y="290"/>
                  </a:cxn>
                  <a:cxn ang="0">
                    <a:pos x="452" y="324"/>
                  </a:cxn>
                  <a:cxn ang="0">
                    <a:pos x="318" y="414"/>
                  </a:cxn>
                  <a:cxn ang="0">
                    <a:pos x="179" y="305"/>
                  </a:cxn>
                  <a:cxn ang="0">
                    <a:pos x="305" y="305"/>
                  </a:cxn>
                  <a:cxn ang="0">
                    <a:pos x="305" y="0"/>
                  </a:cxn>
                  <a:cxn ang="0">
                    <a:pos x="202" y="0"/>
                  </a:cxn>
                  <a:cxn ang="0">
                    <a:pos x="204" y="14"/>
                  </a:cxn>
                  <a:cxn ang="0">
                    <a:pos x="149" y="69"/>
                  </a:cxn>
                  <a:cxn ang="0">
                    <a:pos x="94" y="14"/>
                  </a:cxn>
                  <a:cxn ang="0">
                    <a:pos x="96" y="0"/>
                  </a:cxn>
                  <a:cxn ang="0">
                    <a:pos x="0" y="0"/>
                  </a:cxn>
                  <a:cxn ang="0">
                    <a:pos x="0" y="305"/>
                  </a:cxn>
                  <a:cxn ang="0">
                    <a:pos x="137" y="305"/>
                  </a:cxn>
                  <a:cxn ang="0">
                    <a:pos x="318" y="455"/>
                  </a:cxn>
                  <a:cxn ang="0">
                    <a:pos x="492" y="334"/>
                  </a:cxn>
                  <a:cxn ang="0">
                    <a:pos x="526" y="290"/>
                  </a:cxn>
                  <a:cxn ang="0">
                    <a:pos x="481" y="246"/>
                  </a:cxn>
                </a:cxnLst>
                <a:rect l="0" t="0" r="r" b="b"/>
                <a:pathLst>
                  <a:path w="526" h="455">
                    <a:moveTo>
                      <a:pt x="481" y="246"/>
                    </a:moveTo>
                    <a:cubicBezTo>
                      <a:pt x="457" y="246"/>
                      <a:pt x="437" y="266"/>
                      <a:pt x="437" y="290"/>
                    </a:cubicBezTo>
                    <a:cubicBezTo>
                      <a:pt x="437" y="304"/>
                      <a:pt x="442" y="316"/>
                      <a:pt x="452" y="324"/>
                    </a:cubicBezTo>
                    <a:cubicBezTo>
                      <a:pt x="430" y="377"/>
                      <a:pt x="378" y="414"/>
                      <a:pt x="318" y="414"/>
                    </a:cubicBezTo>
                    <a:cubicBezTo>
                      <a:pt x="252" y="414"/>
                      <a:pt x="194" y="368"/>
                      <a:pt x="179" y="305"/>
                    </a:cubicBezTo>
                    <a:cubicBezTo>
                      <a:pt x="305" y="305"/>
                      <a:pt x="305" y="305"/>
                      <a:pt x="305" y="30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3" y="4"/>
                      <a:pt x="204" y="9"/>
                      <a:pt x="204" y="14"/>
                    </a:cubicBezTo>
                    <a:cubicBezTo>
                      <a:pt x="204" y="44"/>
                      <a:pt x="179" y="69"/>
                      <a:pt x="149" y="69"/>
                    </a:cubicBezTo>
                    <a:cubicBezTo>
                      <a:pt x="119" y="69"/>
                      <a:pt x="94" y="44"/>
                      <a:pt x="94" y="14"/>
                    </a:cubicBezTo>
                    <a:cubicBezTo>
                      <a:pt x="94" y="9"/>
                      <a:pt x="95" y="4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137" y="305"/>
                      <a:pt x="137" y="305"/>
                      <a:pt x="137" y="305"/>
                    </a:cubicBezTo>
                    <a:cubicBezTo>
                      <a:pt x="153" y="391"/>
                      <a:pt x="229" y="455"/>
                      <a:pt x="318" y="455"/>
                    </a:cubicBezTo>
                    <a:cubicBezTo>
                      <a:pt x="397" y="455"/>
                      <a:pt x="466" y="405"/>
                      <a:pt x="492" y="334"/>
                    </a:cubicBezTo>
                    <a:cubicBezTo>
                      <a:pt x="511" y="329"/>
                      <a:pt x="526" y="311"/>
                      <a:pt x="526" y="290"/>
                    </a:cubicBezTo>
                    <a:cubicBezTo>
                      <a:pt x="526" y="266"/>
                      <a:pt x="506" y="246"/>
                      <a:pt x="481" y="2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śḻíḑê">
                <a:extLst>
                  <a:ext uri="{FF2B5EF4-FFF2-40B4-BE49-F238E27FC236}">
                    <a16:creationId xmlns:a16="http://schemas.microsoft.com/office/drawing/2014/main" id="{42D4CF14-5907-4645-9321-E78FC5F42FBE}"/>
                  </a:ext>
                </a:extLst>
              </p:cNvPr>
              <p:cNvSpPr/>
              <p:nvPr/>
            </p:nvSpPr>
            <p:spPr bwMode="auto">
              <a:xfrm flipV="1">
                <a:off x="7806773" y="2981358"/>
                <a:ext cx="1277908" cy="1271900"/>
              </a:xfrm>
              <a:custGeom>
                <a:avLst/>
                <a:gdLst/>
                <a:ahLst/>
                <a:cxnLst>
                  <a:cxn ang="0">
                    <a:pos x="144" y="237"/>
                  </a:cxn>
                  <a:cxn ang="0">
                    <a:pos x="89" y="292"/>
                  </a:cxn>
                  <a:cxn ang="0">
                    <a:pos x="90" y="304"/>
                  </a:cxn>
                  <a:cxn ang="0">
                    <a:pos x="0" y="304"/>
                  </a:cxn>
                  <a:cxn ang="0">
                    <a:pos x="0" y="0"/>
                  </a:cxn>
                  <a:cxn ang="0">
                    <a:pos x="305" y="0"/>
                  </a:cxn>
                  <a:cxn ang="0">
                    <a:pos x="305" y="304"/>
                  </a:cxn>
                  <a:cxn ang="0">
                    <a:pos x="197" y="304"/>
                  </a:cxn>
                  <a:cxn ang="0">
                    <a:pos x="198" y="292"/>
                  </a:cxn>
                  <a:cxn ang="0">
                    <a:pos x="144" y="237"/>
                  </a:cxn>
                </a:cxnLst>
                <a:rect l="0" t="0" r="r" b="b"/>
                <a:pathLst>
                  <a:path w="305" h="304">
                    <a:moveTo>
                      <a:pt x="144" y="237"/>
                    </a:moveTo>
                    <a:cubicBezTo>
                      <a:pt x="113" y="237"/>
                      <a:pt x="89" y="262"/>
                      <a:pt x="89" y="292"/>
                    </a:cubicBezTo>
                    <a:cubicBezTo>
                      <a:pt x="89" y="296"/>
                      <a:pt x="89" y="300"/>
                      <a:pt x="90" y="304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305" y="304"/>
                      <a:pt x="305" y="304"/>
                      <a:pt x="305" y="304"/>
                    </a:cubicBezTo>
                    <a:cubicBezTo>
                      <a:pt x="197" y="304"/>
                      <a:pt x="197" y="304"/>
                      <a:pt x="197" y="304"/>
                    </a:cubicBezTo>
                    <a:cubicBezTo>
                      <a:pt x="198" y="300"/>
                      <a:pt x="198" y="296"/>
                      <a:pt x="198" y="292"/>
                    </a:cubicBezTo>
                    <a:cubicBezTo>
                      <a:pt x="198" y="262"/>
                      <a:pt x="174" y="237"/>
                      <a:pt x="144" y="23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ṣ1ïḍê">
                <a:extLst>
                  <a:ext uri="{FF2B5EF4-FFF2-40B4-BE49-F238E27FC236}">
                    <a16:creationId xmlns:a16="http://schemas.microsoft.com/office/drawing/2014/main" id="{62134C98-D58A-430D-B5EF-FD2B4D94F4A5}"/>
                  </a:ext>
                </a:extLst>
              </p:cNvPr>
              <p:cNvSpPr/>
              <p:nvPr/>
            </p:nvSpPr>
            <p:spPr bwMode="auto">
              <a:xfrm flipV="1">
                <a:off x="803411" y="2353838"/>
                <a:ext cx="2203291" cy="1905440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0" y="0"/>
                  </a:cxn>
                  <a:cxn ang="0">
                    <a:pos x="0" y="305"/>
                  </a:cxn>
                  <a:cxn ang="0">
                    <a:pos x="137" y="305"/>
                  </a:cxn>
                  <a:cxn ang="0">
                    <a:pos x="318" y="455"/>
                  </a:cxn>
                  <a:cxn ang="0">
                    <a:pos x="492" y="334"/>
                  </a:cxn>
                  <a:cxn ang="0">
                    <a:pos x="526" y="290"/>
                  </a:cxn>
                  <a:cxn ang="0">
                    <a:pos x="481" y="246"/>
                  </a:cxn>
                  <a:cxn ang="0">
                    <a:pos x="437" y="290"/>
                  </a:cxn>
                  <a:cxn ang="0">
                    <a:pos x="452" y="324"/>
                  </a:cxn>
                  <a:cxn ang="0">
                    <a:pos x="318" y="414"/>
                  </a:cxn>
                  <a:cxn ang="0">
                    <a:pos x="179" y="305"/>
                  </a:cxn>
                  <a:cxn ang="0">
                    <a:pos x="305" y="305"/>
                  </a:cxn>
                  <a:cxn ang="0">
                    <a:pos x="305" y="0"/>
                  </a:cxn>
                  <a:cxn ang="0">
                    <a:pos x="202" y="0"/>
                  </a:cxn>
                </a:cxnLst>
                <a:rect l="0" t="0" r="r" b="b"/>
                <a:pathLst>
                  <a:path w="526" h="455">
                    <a:moveTo>
                      <a:pt x="9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137" y="305"/>
                      <a:pt x="137" y="305"/>
                      <a:pt x="137" y="305"/>
                    </a:cubicBezTo>
                    <a:cubicBezTo>
                      <a:pt x="153" y="391"/>
                      <a:pt x="229" y="455"/>
                      <a:pt x="318" y="455"/>
                    </a:cubicBezTo>
                    <a:cubicBezTo>
                      <a:pt x="397" y="455"/>
                      <a:pt x="466" y="405"/>
                      <a:pt x="492" y="334"/>
                    </a:cubicBezTo>
                    <a:cubicBezTo>
                      <a:pt x="511" y="329"/>
                      <a:pt x="526" y="311"/>
                      <a:pt x="526" y="290"/>
                    </a:cubicBezTo>
                    <a:cubicBezTo>
                      <a:pt x="526" y="266"/>
                      <a:pt x="506" y="246"/>
                      <a:pt x="481" y="246"/>
                    </a:cubicBezTo>
                    <a:cubicBezTo>
                      <a:pt x="457" y="246"/>
                      <a:pt x="437" y="266"/>
                      <a:pt x="437" y="290"/>
                    </a:cubicBezTo>
                    <a:cubicBezTo>
                      <a:pt x="437" y="304"/>
                      <a:pt x="442" y="316"/>
                      <a:pt x="452" y="324"/>
                    </a:cubicBezTo>
                    <a:cubicBezTo>
                      <a:pt x="430" y="377"/>
                      <a:pt x="378" y="414"/>
                      <a:pt x="318" y="414"/>
                    </a:cubicBezTo>
                    <a:cubicBezTo>
                      <a:pt x="252" y="414"/>
                      <a:pt x="194" y="368"/>
                      <a:pt x="179" y="305"/>
                    </a:cubicBezTo>
                    <a:cubicBezTo>
                      <a:pt x="305" y="305"/>
                      <a:pt x="305" y="305"/>
                      <a:pt x="305" y="305"/>
                    </a:cubicBezTo>
                    <a:cubicBezTo>
                      <a:pt x="305" y="0"/>
                      <a:pt x="305" y="0"/>
                      <a:pt x="305" y="0"/>
                    </a:cubicBezTo>
                    <a:cubicBezTo>
                      <a:pt x="202" y="0"/>
                      <a:pt x="202" y="0"/>
                      <a:pt x="202" y="0"/>
                    </a:cubicBezTo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3" name="íṡļîḍê">
                <a:extLst>
                  <a:ext uri="{FF2B5EF4-FFF2-40B4-BE49-F238E27FC236}">
                    <a16:creationId xmlns:a16="http://schemas.microsoft.com/office/drawing/2014/main" id="{89517927-A014-4141-8A25-ACF26944E713}"/>
                  </a:ext>
                </a:extLst>
              </p:cNvPr>
              <p:cNvGrpSpPr/>
              <p:nvPr/>
            </p:nvGrpSpPr>
            <p:grpSpPr>
              <a:xfrm>
                <a:off x="1103744" y="3281703"/>
                <a:ext cx="671854" cy="671854"/>
                <a:chOff x="1428750" y="2952750"/>
                <a:chExt cx="514350" cy="514350"/>
              </a:xfrm>
            </p:grpSpPr>
            <p:sp>
              <p:nvSpPr>
                <p:cNvPr id="45" name="îş1íḑé">
                  <a:extLst>
                    <a:ext uri="{FF2B5EF4-FFF2-40B4-BE49-F238E27FC236}">
                      <a16:creationId xmlns:a16="http://schemas.microsoft.com/office/drawing/2014/main" id="{B5FFF0D7-D12B-46B3-914E-AF1A4064A676}"/>
                    </a:ext>
                  </a:extLst>
                </p:cNvPr>
                <p:cNvSpPr/>
                <p:nvPr/>
              </p:nvSpPr>
              <p:spPr>
                <a:xfrm>
                  <a:off x="1428750" y="2952750"/>
                  <a:ext cx="514350" cy="5143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î$ļiḍé">
                  <a:extLst>
                    <a:ext uri="{FF2B5EF4-FFF2-40B4-BE49-F238E27FC236}">
                      <a16:creationId xmlns:a16="http://schemas.microsoft.com/office/drawing/2014/main" id="{6200DF14-843B-4111-ABCB-D016971B2DB7}"/>
                    </a:ext>
                  </a:extLst>
                </p:cNvPr>
                <p:cNvSpPr/>
                <p:nvPr/>
              </p:nvSpPr>
              <p:spPr bwMode="auto">
                <a:xfrm>
                  <a:off x="1524674" y="3079886"/>
                  <a:ext cx="322502" cy="260080"/>
                </a:xfrm>
                <a:custGeom>
                  <a:avLst/>
                  <a:gdLst/>
                  <a:ahLst/>
                  <a:cxnLst>
                    <a:cxn ang="0">
                      <a:pos x="55" y="27"/>
                    </a:cxn>
                    <a:cxn ang="0">
                      <a:pos x="54" y="27"/>
                    </a:cxn>
                    <a:cxn ang="0">
                      <a:pos x="54" y="27"/>
                    </a:cxn>
                    <a:cxn ang="0">
                      <a:pos x="53" y="27"/>
                    </a:cxn>
                    <a:cxn ang="0">
                      <a:pos x="28" y="6"/>
                    </a:cxn>
                    <a:cxn ang="0">
                      <a:pos x="4" y="27"/>
                    </a:cxn>
                    <a:cxn ang="0">
                      <a:pos x="3" y="27"/>
                    </a:cxn>
                    <a:cxn ang="0">
                      <a:pos x="2" y="27"/>
                    </a:cxn>
                    <a:cxn ang="0">
                      <a:pos x="0" y="24"/>
                    </a:cxn>
                    <a:cxn ang="0">
                      <a:pos x="0" y="23"/>
                    </a:cxn>
                    <a:cxn ang="0">
                      <a:pos x="26" y="1"/>
                    </a:cxn>
                    <a:cxn ang="0">
                      <a:pos x="31" y="1"/>
                    </a:cxn>
                    <a:cxn ang="0">
                      <a:pos x="40" y="8"/>
                    </a:cxn>
                    <a:cxn ang="0">
                      <a:pos x="40" y="1"/>
                    </a:cxn>
                    <a:cxn ang="0">
                      <a:pos x="41" y="0"/>
                    </a:cxn>
                    <a:cxn ang="0">
                      <a:pos x="48" y="0"/>
                    </a:cxn>
                    <a:cxn ang="0">
                      <a:pos x="49" y="1"/>
                    </a:cxn>
                    <a:cxn ang="0">
                      <a:pos x="49" y="16"/>
                    </a:cxn>
                    <a:cxn ang="0">
                      <a:pos x="57" y="23"/>
                    </a:cxn>
                    <a:cxn ang="0">
                      <a:pos x="57" y="24"/>
                    </a:cxn>
                    <a:cxn ang="0">
                      <a:pos x="55" y="27"/>
                    </a:cxn>
                    <a:cxn ang="0">
                      <a:pos x="49" y="44"/>
                    </a:cxn>
                    <a:cxn ang="0">
                      <a:pos x="47" y="46"/>
                    </a:cxn>
                    <a:cxn ang="0">
                      <a:pos x="33" y="46"/>
                    </a:cxn>
                    <a:cxn ang="0">
                      <a:pos x="33" y="32"/>
                    </a:cxn>
                    <a:cxn ang="0">
                      <a:pos x="24" y="32"/>
                    </a:cxn>
                    <a:cxn ang="0">
                      <a:pos x="24" y="46"/>
                    </a:cxn>
                    <a:cxn ang="0">
                      <a:pos x="10" y="46"/>
                    </a:cxn>
                    <a:cxn ang="0">
                      <a:pos x="8" y="44"/>
                    </a:cxn>
                    <a:cxn ang="0">
                      <a:pos x="8" y="27"/>
                    </a:cxn>
                    <a:cxn ang="0">
                      <a:pos x="8" y="26"/>
                    </a:cxn>
                    <a:cxn ang="0">
                      <a:pos x="28" y="9"/>
                    </a:cxn>
                    <a:cxn ang="0">
                      <a:pos x="49" y="26"/>
                    </a:cxn>
                    <a:cxn ang="0">
                      <a:pos x="49" y="27"/>
                    </a:cxn>
                    <a:cxn ang="0">
                      <a:pos x="49" y="44"/>
                    </a:cxn>
                  </a:cxnLst>
                  <a:rect l="0" t="0" r="r" b="b"/>
                  <a:pathLst>
                    <a:path w="57" h="46">
                      <a:moveTo>
                        <a:pt x="55" y="27"/>
                      </a:moveTo>
                      <a:cubicBezTo>
                        <a:pt x="55" y="27"/>
                        <a:pt x="54" y="27"/>
                        <a:pt x="54" y="27"/>
                      </a:cubicBezTo>
                      <a:cubicBezTo>
                        <a:pt x="54" y="27"/>
                        <a:pt x="54" y="27"/>
                        <a:pt x="54" y="27"/>
                      </a:cubicBezTo>
                      <a:cubicBezTo>
                        <a:pt x="54" y="27"/>
                        <a:pt x="53" y="27"/>
                        <a:pt x="53" y="27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7"/>
                        <a:pt x="3" y="27"/>
                        <a:pt x="3" y="27"/>
                      </a:cubicBezTo>
                      <a:cubicBezTo>
                        <a:pt x="3" y="27"/>
                        <a:pt x="2" y="27"/>
                        <a:pt x="2" y="27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4"/>
                        <a:pt x="0" y="23"/>
                        <a:pt x="0" y="23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7" y="0"/>
                        <a:pt x="30" y="0"/>
                        <a:pt x="31" y="1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40" y="1"/>
                        <a:pt x="40" y="0"/>
                        <a:pt x="41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9" y="0"/>
                        <a:pt x="49" y="1"/>
                        <a:pt x="49" y="1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57" y="23"/>
                        <a:pt x="57" y="23"/>
                        <a:pt x="57" y="23"/>
                      </a:cubicBezTo>
                      <a:cubicBezTo>
                        <a:pt x="57" y="23"/>
                        <a:pt x="57" y="24"/>
                        <a:pt x="57" y="24"/>
                      </a:cubicBezTo>
                      <a:lnTo>
                        <a:pt x="55" y="27"/>
                      </a:lnTo>
                      <a:close/>
                      <a:moveTo>
                        <a:pt x="49" y="44"/>
                      </a:moveTo>
                      <a:cubicBezTo>
                        <a:pt x="49" y="45"/>
                        <a:pt x="48" y="46"/>
                        <a:pt x="47" y="46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46"/>
                        <a:pt x="24" y="46"/>
                        <a:pt x="24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9" y="46"/>
                        <a:pt x="8" y="45"/>
                        <a:pt x="8" y="44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8" y="27"/>
                        <a:pt x="8" y="26"/>
                        <a:pt x="8" y="26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49" y="26"/>
                        <a:pt x="49" y="27"/>
                        <a:pt x="49" y="27"/>
                      </a:cubicBezTo>
                      <a:lnTo>
                        <a:pt x="49" y="4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" name="išļîḓe">
                <a:extLst>
                  <a:ext uri="{FF2B5EF4-FFF2-40B4-BE49-F238E27FC236}">
                    <a16:creationId xmlns:a16="http://schemas.microsoft.com/office/drawing/2014/main" id="{8F532126-D8AF-461C-830F-88F55F03D1F5}"/>
                  </a:ext>
                </a:extLst>
              </p:cNvPr>
              <p:cNvGrpSpPr/>
              <p:nvPr/>
            </p:nvGrpSpPr>
            <p:grpSpPr>
              <a:xfrm>
                <a:off x="3891603" y="3161511"/>
                <a:ext cx="671854" cy="671854"/>
                <a:chOff x="2874566" y="2952750"/>
                <a:chExt cx="514350" cy="514350"/>
              </a:xfrm>
            </p:grpSpPr>
            <p:sp>
              <p:nvSpPr>
                <p:cNvPr id="43" name="ï$ľîdé">
                  <a:extLst>
                    <a:ext uri="{FF2B5EF4-FFF2-40B4-BE49-F238E27FC236}">
                      <a16:creationId xmlns:a16="http://schemas.microsoft.com/office/drawing/2014/main" id="{06637E8A-FF1B-44DD-9947-88FBE99280EB}"/>
                    </a:ext>
                  </a:extLst>
                </p:cNvPr>
                <p:cNvSpPr/>
                <p:nvPr/>
              </p:nvSpPr>
              <p:spPr>
                <a:xfrm>
                  <a:off x="2874566" y="2952750"/>
                  <a:ext cx="514350" cy="51435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ṧlîḑe">
                  <a:extLst>
                    <a:ext uri="{FF2B5EF4-FFF2-40B4-BE49-F238E27FC236}">
                      <a16:creationId xmlns:a16="http://schemas.microsoft.com/office/drawing/2014/main" id="{38844D46-1429-4BC2-86B6-B32C3C893B58}"/>
                    </a:ext>
                  </a:extLst>
                </p:cNvPr>
                <p:cNvSpPr/>
                <p:nvPr/>
              </p:nvSpPr>
              <p:spPr bwMode="auto">
                <a:xfrm>
                  <a:off x="2981267" y="3069927"/>
                  <a:ext cx="300948" cy="279996"/>
                </a:xfrm>
                <a:custGeom>
                  <a:avLst/>
                  <a:gdLst/>
                  <a:ahLst/>
                  <a:cxnLst>
                    <a:cxn ang="0">
                      <a:pos x="13" y="39"/>
                    </a:cxn>
                    <a:cxn ang="0">
                      <a:pos x="8" y="39"/>
                    </a:cxn>
                    <a:cxn ang="0">
                      <a:pos x="0" y="33"/>
                    </a:cxn>
                    <a:cxn ang="0">
                      <a:pos x="5" y="19"/>
                    </a:cxn>
                    <a:cxn ang="0">
                      <a:pos x="15" y="22"/>
                    </a:cxn>
                    <a:cxn ang="0">
                      <a:pos x="20" y="21"/>
                    </a:cxn>
                    <a:cxn ang="0">
                      <a:pos x="20" y="24"/>
                    </a:cxn>
                    <a:cxn ang="0">
                      <a:pos x="23" y="34"/>
                    </a:cxn>
                    <a:cxn ang="0">
                      <a:pos x="13" y="39"/>
                    </a:cxn>
                    <a:cxn ang="0">
                      <a:pos x="15" y="19"/>
                    </a:cxn>
                    <a:cxn ang="0">
                      <a:pos x="5" y="9"/>
                    </a:cxn>
                    <a:cxn ang="0">
                      <a:pos x="15" y="0"/>
                    </a:cxn>
                    <a:cxn ang="0">
                      <a:pos x="25" y="9"/>
                    </a:cxn>
                    <a:cxn ang="0">
                      <a:pos x="15" y="19"/>
                    </a:cxn>
                    <a:cxn ang="0">
                      <a:pos x="53" y="68"/>
                    </a:cxn>
                    <a:cxn ang="0">
                      <a:pos x="20" y="68"/>
                    </a:cxn>
                    <a:cxn ang="0">
                      <a:pos x="10" y="58"/>
                    </a:cxn>
                    <a:cxn ang="0">
                      <a:pos x="23" y="36"/>
                    </a:cxn>
                    <a:cxn ang="0">
                      <a:pos x="37" y="41"/>
                    </a:cxn>
                    <a:cxn ang="0">
                      <a:pos x="50" y="36"/>
                    </a:cxn>
                    <a:cxn ang="0">
                      <a:pos x="64" y="58"/>
                    </a:cxn>
                    <a:cxn ang="0">
                      <a:pos x="53" y="68"/>
                    </a:cxn>
                    <a:cxn ang="0">
                      <a:pos x="37" y="39"/>
                    </a:cxn>
                    <a:cxn ang="0">
                      <a:pos x="22" y="24"/>
                    </a:cxn>
                    <a:cxn ang="0">
                      <a:pos x="37" y="9"/>
                    </a:cxn>
                    <a:cxn ang="0">
                      <a:pos x="51" y="24"/>
                    </a:cxn>
                    <a:cxn ang="0">
                      <a:pos x="37" y="39"/>
                    </a:cxn>
                    <a:cxn ang="0">
                      <a:pos x="59" y="19"/>
                    </a:cxn>
                    <a:cxn ang="0">
                      <a:pos x="49" y="9"/>
                    </a:cxn>
                    <a:cxn ang="0">
                      <a:pos x="59" y="0"/>
                    </a:cxn>
                    <a:cxn ang="0">
                      <a:pos x="68" y="9"/>
                    </a:cxn>
                    <a:cxn ang="0">
                      <a:pos x="59" y="19"/>
                    </a:cxn>
                    <a:cxn ang="0">
                      <a:pos x="66" y="39"/>
                    </a:cxn>
                    <a:cxn ang="0">
                      <a:pos x="61" y="39"/>
                    </a:cxn>
                    <a:cxn ang="0">
                      <a:pos x="51" y="34"/>
                    </a:cxn>
                    <a:cxn ang="0">
                      <a:pos x="54" y="24"/>
                    </a:cxn>
                    <a:cxn ang="0">
                      <a:pos x="54" y="21"/>
                    </a:cxn>
                    <a:cxn ang="0">
                      <a:pos x="59" y="22"/>
                    </a:cxn>
                    <a:cxn ang="0">
                      <a:pos x="69" y="19"/>
                    </a:cxn>
                    <a:cxn ang="0">
                      <a:pos x="73" y="33"/>
                    </a:cxn>
                    <a:cxn ang="0">
                      <a:pos x="66" y="39"/>
                    </a:cxn>
                  </a:cxnLst>
                  <a:rect l="0" t="0" r="r" b="b"/>
                  <a:pathLst>
                    <a:path w="73" h="68">
                      <a:moveTo>
                        <a:pt x="13" y="39"/>
                      </a:move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4" y="39"/>
                        <a:pt x="0" y="37"/>
                        <a:pt x="0" y="33"/>
                      </a:cubicBezTo>
                      <a:cubicBezTo>
                        <a:pt x="0" y="29"/>
                        <a:pt x="0" y="19"/>
                        <a:pt x="5" y="19"/>
                      </a:cubicBezTo>
                      <a:cubicBezTo>
                        <a:pt x="6" y="19"/>
                        <a:pt x="10" y="22"/>
                        <a:pt x="15" y="22"/>
                      </a:cubicBezTo>
                      <a:cubicBezTo>
                        <a:pt x="17" y="22"/>
                        <a:pt x="18" y="22"/>
                        <a:pt x="20" y="21"/>
                      </a:cubicBezTo>
                      <a:cubicBezTo>
                        <a:pt x="20" y="22"/>
                        <a:pt x="20" y="23"/>
                        <a:pt x="20" y="24"/>
                      </a:cubicBezTo>
                      <a:cubicBezTo>
                        <a:pt x="20" y="27"/>
                        <a:pt x="21" y="31"/>
                        <a:pt x="23" y="34"/>
                      </a:cubicBezTo>
                      <a:cubicBezTo>
                        <a:pt x="19" y="34"/>
                        <a:pt x="15" y="36"/>
                        <a:pt x="13" y="39"/>
                      </a:cubicBezTo>
                      <a:close/>
                      <a:moveTo>
                        <a:pt x="15" y="19"/>
                      </a:moveTo>
                      <a:cubicBezTo>
                        <a:pt x="10" y="19"/>
                        <a:pt x="5" y="15"/>
                        <a:pt x="5" y="9"/>
                      </a:cubicBezTo>
                      <a:cubicBezTo>
                        <a:pt x="5" y="4"/>
                        <a:pt x="10" y="0"/>
                        <a:pt x="15" y="0"/>
                      </a:cubicBezTo>
                      <a:cubicBezTo>
                        <a:pt x="20" y="0"/>
                        <a:pt x="25" y="4"/>
                        <a:pt x="25" y="9"/>
                      </a:cubicBezTo>
                      <a:cubicBezTo>
                        <a:pt x="25" y="15"/>
                        <a:pt x="20" y="19"/>
                        <a:pt x="15" y="19"/>
                      </a:cubicBezTo>
                      <a:close/>
                      <a:moveTo>
                        <a:pt x="53" y="68"/>
                      </a:move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14" y="68"/>
                        <a:pt x="10" y="64"/>
                        <a:pt x="10" y="58"/>
                      </a:cubicBezTo>
                      <a:cubicBezTo>
                        <a:pt x="10" y="49"/>
                        <a:pt x="12" y="36"/>
                        <a:pt x="23" y="36"/>
                      </a:cubicBezTo>
                      <a:cubicBezTo>
                        <a:pt x="25" y="36"/>
                        <a:pt x="29" y="41"/>
                        <a:pt x="37" y="41"/>
                      </a:cubicBezTo>
                      <a:cubicBezTo>
                        <a:pt x="44" y="41"/>
                        <a:pt x="49" y="36"/>
                        <a:pt x="50" y="36"/>
                      </a:cubicBezTo>
                      <a:cubicBezTo>
                        <a:pt x="62" y="36"/>
                        <a:pt x="64" y="49"/>
                        <a:pt x="64" y="58"/>
                      </a:cubicBezTo>
                      <a:cubicBezTo>
                        <a:pt x="64" y="64"/>
                        <a:pt x="60" y="68"/>
                        <a:pt x="53" y="68"/>
                      </a:cubicBezTo>
                      <a:close/>
                      <a:moveTo>
                        <a:pt x="37" y="39"/>
                      </a:moveTo>
                      <a:cubicBezTo>
                        <a:pt x="29" y="39"/>
                        <a:pt x="22" y="32"/>
                        <a:pt x="22" y="24"/>
                      </a:cubicBezTo>
                      <a:cubicBezTo>
                        <a:pt x="22" y="16"/>
                        <a:pt x="29" y="9"/>
                        <a:pt x="37" y="9"/>
                      </a:cubicBezTo>
                      <a:cubicBezTo>
                        <a:pt x="45" y="9"/>
                        <a:pt x="51" y="16"/>
                        <a:pt x="51" y="24"/>
                      </a:cubicBezTo>
                      <a:cubicBezTo>
                        <a:pt x="51" y="32"/>
                        <a:pt x="45" y="39"/>
                        <a:pt x="37" y="39"/>
                      </a:cubicBezTo>
                      <a:close/>
                      <a:moveTo>
                        <a:pt x="59" y="19"/>
                      </a:moveTo>
                      <a:cubicBezTo>
                        <a:pt x="53" y="19"/>
                        <a:pt x="49" y="15"/>
                        <a:pt x="49" y="9"/>
                      </a:cubicBezTo>
                      <a:cubicBezTo>
                        <a:pt x="49" y="4"/>
                        <a:pt x="53" y="0"/>
                        <a:pt x="59" y="0"/>
                      </a:cubicBezTo>
                      <a:cubicBezTo>
                        <a:pt x="64" y="0"/>
                        <a:pt x="68" y="4"/>
                        <a:pt x="68" y="9"/>
                      </a:cubicBezTo>
                      <a:cubicBezTo>
                        <a:pt x="68" y="15"/>
                        <a:pt x="64" y="19"/>
                        <a:pt x="59" y="19"/>
                      </a:cubicBezTo>
                      <a:close/>
                      <a:moveTo>
                        <a:pt x="66" y="39"/>
                      </a:moveTo>
                      <a:cubicBezTo>
                        <a:pt x="61" y="39"/>
                        <a:pt x="61" y="39"/>
                        <a:pt x="61" y="39"/>
                      </a:cubicBezTo>
                      <a:cubicBezTo>
                        <a:pt x="58" y="36"/>
                        <a:pt x="55" y="34"/>
                        <a:pt x="51" y="34"/>
                      </a:cubicBezTo>
                      <a:cubicBezTo>
                        <a:pt x="53" y="31"/>
                        <a:pt x="54" y="27"/>
                        <a:pt x="54" y="24"/>
                      </a:cubicBezTo>
                      <a:cubicBezTo>
                        <a:pt x="54" y="23"/>
                        <a:pt x="54" y="22"/>
                        <a:pt x="54" y="21"/>
                      </a:cubicBezTo>
                      <a:cubicBezTo>
                        <a:pt x="55" y="22"/>
                        <a:pt x="57" y="22"/>
                        <a:pt x="59" y="22"/>
                      </a:cubicBezTo>
                      <a:cubicBezTo>
                        <a:pt x="64" y="22"/>
                        <a:pt x="68" y="19"/>
                        <a:pt x="69" y="19"/>
                      </a:cubicBezTo>
                      <a:cubicBezTo>
                        <a:pt x="73" y="19"/>
                        <a:pt x="73" y="29"/>
                        <a:pt x="73" y="33"/>
                      </a:cubicBezTo>
                      <a:cubicBezTo>
                        <a:pt x="73" y="37"/>
                        <a:pt x="70" y="39"/>
                        <a:pt x="66" y="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5" name="îṣḷîdê">
                <a:extLst>
                  <a:ext uri="{FF2B5EF4-FFF2-40B4-BE49-F238E27FC236}">
                    <a16:creationId xmlns:a16="http://schemas.microsoft.com/office/drawing/2014/main" id="{35449A05-FCDE-4729-872F-E8A84A05C5AD}"/>
                  </a:ext>
                </a:extLst>
              </p:cNvPr>
              <p:cNvGrpSpPr/>
              <p:nvPr/>
            </p:nvGrpSpPr>
            <p:grpSpPr>
              <a:xfrm>
                <a:off x="5285533" y="3405525"/>
                <a:ext cx="671854" cy="671854"/>
                <a:chOff x="4329907" y="2952750"/>
                <a:chExt cx="514350" cy="514350"/>
              </a:xfrm>
            </p:grpSpPr>
            <p:sp>
              <p:nvSpPr>
                <p:cNvPr id="41" name="í$liḓe">
                  <a:extLst>
                    <a:ext uri="{FF2B5EF4-FFF2-40B4-BE49-F238E27FC236}">
                      <a16:creationId xmlns:a16="http://schemas.microsoft.com/office/drawing/2014/main" id="{1605D646-56E0-4A2A-86AA-CCB8FB61DE40}"/>
                    </a:ext>
                  </a:extLst>
                </p:cNvPr>
                <p:cNvSpPr/>
                <p:nvPr/>
              </p:nvSpPr>
              <p:spPr>
                <a:xfrm>
                  <a:off x="4329907" y="2952750"/>
                  <a:ext cx="514350" cy="51435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išlîďé">
                  <a:extLst>
                    <a:ext uri="{FF2B5EF4-FFF2-40B4-BE49-F238E27FC236}">
                      <a16:creationId xmlns:a16="http://schemas.microsoft.com/office/drawing/2014/main" id="{D2BA04BC-C6D6-456F-A349-4341D2211794}"/>
                    </a:ext>
                  </a:extLst>
                </p:cNvPr>
                <p:cNvSpPr/>
                <p:nvPr/>
              </p:nvSpPr>
              <p:spPr bwMode="auto">
                <a:xfrm>
                  <a:off x="4452785" y="3077574"/>
                  <a:ext cx="268594" cy="264702"/>
                </a:xfrm>
                <a:custGeom>
                  <a:avLst/>
                  <a:gdLst/>
                  <a:ahLst/>
                  <a:cxnLst>
                    <a:cxn ang="0">
                      <a:pos x="59" y="63"/>
                    </a:cxn>
                    <a:cxn ang="0">
                      <a:pos x="55" y="61"/>
                    </a:cxn>
                    <a:cxn ang="0">
                      <a:pos x="42" y="48"/>
                    </a:cxn>
                    <a:cxn ang="0">
                      <a:pos x="27" y="53"/>
                    </a:cxn>
                    <a:cxn ang="0">
                      <a:pos x="0" y="26"/>
                    </a:cxn>
                    <a:cxn ang="0">
                      <a:pos x="27" y="0"/>
                    </a:cxn>
                    <a:cxn ang="0">
                      <a:pos x="54" y="26"/>
                    </a:cxn>
                    <a:cxn ang="0">
                      <a:pos x="49" y="41"/>
                    </a:cxn>
                    <a:cxn ang="0">
                      <a:pos x="62" y="54"/>
                    </a:cxn>
                    <a:cxn ang="0">
                      <a:pos x="64" y="58"/>
                    </a:cxn>
                    <a:cxn ang="0">
                      <a:pos x="59" y="63"/>
                    </a:cxn>
                    <a:cxn ang="0">
                      <a:pos x="27" y="9"/>
                    </a:cxn>
                    <a:cxn ang="0">
                      <a:pos x="10" y="26"/>
                    </a:cxn>
                    <a:cxn ang="0">
                      <a:pos x="27" y="43"/>
                    </a:cxn>
                    <a:cxn ang="0">
                      <a:pos x="44" y="26"/>
                    </a:cxn>
                    <a:cxn ang="0">
                      <a:pos x="27" y="9"/>
                    </a:cxn>
                  </a:cxnLst>
                  <a:rect l="0" t="0" r="r" b="b"/>
                  <a:pathLst>
                    <a:path w="64" h="63">
                      <a:moveTo>
                        <a:pt x="59" y="63"/>
                      </a:moveTo>
                      <a:cubicBezTo>
                        <a:pt x="57" y="63"/>
                        <a:pt x="56" y="62"/>
                        <a:pt x="55" y="61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38" y="51"/>
                        <a:pt x="33" y="53"/>
                        <a:pt x="27" y="53"/>
                      </a:cubicBezTo>
                      <a:cubicBezTo>
                        <a:pt x="12" y="53"/>
                        <a:pt x="0" y="41"/>
                        <a:pt x="0" y="26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4" y="12"/>
                        <a:pt x="54" y="26"/>
                      </a:cubicBezTo>
                      <a:cubicBezTo>
                        <a:pt x="54" y="32"/>
                        <a:pt x="52" y="37"/>
                        <a:pt x="49" y="41"/>
                      </a:cubicBezTo>
                      <a:cubicBezTo>
                        <a:pt x="62" y="54"/>
                        <a:pt x="62" y="54"/>
                        <a:pt x="62" y="54"/>
                      </a:cubicBezTo>
                      <a:cubicBezTo>
                        <a:pt x="63" y="55"/>
                        <a:pt x="64" y="57"/>
                        <a:pt x="64" y="58"/>
                      </a:cubicBezTo>
                      <a:cubicBezTo>
                        <a:pt x="64" y="61"/>
                        <a:pt x="61" y="63"/>
                        <a:pt x="59" y="63"/>
                      </a:cubicBezTo>
                      <a:close/>
                      <a:moveTo>
                        <a:pt x="27" y="9"/>
                      </a:moveTo>
                      <a:cubicBezTo>
                        <a:pt x="18" y="9"/>
                        <a:pt x="10" y="17"/>
                        <a:pt x="10" y="26"/>
                      </a:cubicBezTo>
                      <a:cubicBezTo>
                        <a:pt x="10" y="36"/>
                        <a:pt x="18" y="43"/>
                        <a:pt x="27" y="43"/>
                      </a:cubicBezTo>
                      <a:cubicBezTo>
                        <a:pt x="37" y="43"/>
                        <a:pt x="44" y="36"/>
                        <a:pt x="44" y="26"/>
                      </a:cubicBezTo>
                      <a:cubicBezTo>
                        <a:pt x="44" y="17"/>
                        <a:pt x="37" y="9"/>
                        <a:pt x="27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6" name="ísľidè">
                <a:extLst>
                  <a:ext uri="{FF2B5EF4-FFF2-40B4-BE49-F238E27FC236}">
                    <a16:creationId xmlns:a16="http://schemas.microsoft.com/office/drawing/2014/main" id="{8BBC73DF-7F88-404C-A3BA-48AFBD609C2C}"/>
                  </a:ext>
                </a:extLst>
              </p:cNvPr>
              <p:cNvGrpSpPr/>
              <p:nvPr/>
            </p:nvGrpSpPr>
            <p:grpSpPr>
              <a:xfrm>
                <a:off x="6691231" y="3166522"/>
                <a:ext cx="671854" cy="671854"/>
                <a:chOff x="5786042" y="2952750"/>
                <a:chExt cx="514350" cy="514350"/>
              </a:xfrm>
            </p:grpSpPr>
            <p:sp>
              <p:nvSpPr>
                <p:cNvPr id="39" name="ïś1ïḑe">
                  <a:extLst>
                    <a:ext uri="{FF2B5EF4-FFF2-40B4-BE49-F238E27FC236}">
                      <a16:creationId xmlns:a16="http://schemas.microsoft.com/office/drawing/2014/main" id="{D14C17C8-DF1F-40FD-8E43-4A63E1033885}"/>
                    </a:ext>
                  </a:extLst>
                </p:cNvPr>
                <p:cNvSpPr/>
                <p:nvPr/>
              </p:nvSpPr>
              <p:spPr>
                <a:xfrm>
                  <a:off x="5786042" y="2952750"/>
                  <a:ext cx="514350" cy="51435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ṣḻíḍè">
                  <a:extLst>
                    <a:ext uri="{FF2B5EF4-FFF2-40B4-BE49-F238E27FC236}">
                      <a16:creationId xmlns:a16="http://schemas.microsoft.com/office/drawing/2014/main" id="{4C4DAB31-7F08-4A66-BD30-8F7ECE722FAC}"/>
                    </a:ext>
                  </a:extLst>
                </p:cNvPr>
                <p:cNvSpPr/>
                <p:nvPr/>
              </p:nvSpPr>
              <p:spPr bwMode="auto">
                <a:xfrm>
                  <a:off x="5897392" y="3064100"/>
                  <a:ext cx="291652" cy="291652"/>
                </a:xfrm>
                <a:custGeom>
                  <a:avLst/>
                  <a:gdLst/>
                  <a:ahLst/>
                  <a:cxnLst>
                    <a:cxn ang="0">
                      <a:pos x="55" y="31"/>
                    </a:cxn>
                    <a:cxn ang="0">
                      <a:pos x="54" y="33"/>
                    </a:cxn>
                    <a:cxn ang="0">
                      <a:pos x="47" y="34"/>
                    </a:cxn>
                    <a:cxn ang="0">
                      <a:pos x="46" y="37"/>
                    </a:cxn>
                    <a:cxn ang="0">
                      <a:pos x="49" y="42"/>
                    </a:cxn>
                    <a:cxn ang="0">
                      <a:pos x="50" y="43"/>
                    </a:cxn>
                    <a:cxn ang="0">
                      <a:pos x="49" y="44"/>
                    </a:cxn>
                    <a:cxn ang="0">
                      <a:pos x="43" y="50"/>
                    </a:cxn>
                    <a:cxn ang="0">
                      <a:pos x="42" y="50"/>
                    </a:cxn>
                    <a:cxn ang="0">
                      <a:pos x="37" y="46"/>
                    </a:cxn>
                    <a:cxn ang="0">
                      <a:pos x="33" y="47"/>
                    </a:cxn>
                    <a:cxn ang="0">
                      <a:pos x="32" y="54"/>
                    </a:cxn>
                    <a:cxn ang="0">
                      <a:pos x="31" y="55"/>
                    </a:cxn>
                    <a:cxn ang="0">
                      <a:pos x="23" y="55"/>
                    </a:cxn>
                    <a:cxn ang="0">
                      <a:pos x="22" y="54"/>
                    </a:cxn>
                    <a:cxn ang="0">
                      <a:pos x="21" y="47"/>
                    </a:cxn>
                    <a:cxn ang="0">
                      <a:pos x="18" y="46"/>
                    </a:cxn>
                    <a:cxn ang="0">
                      <a:pos x="13" y="50"/>
                    </a:cxn>
                    <a:cxn ang="0">
                      <a:pos x="12" y="50"/>
                    </a:cxn>
                    <a:cxn ang="0">
                      <a:pos x="11" y="50"/>
                    </a:cxn>
                    <a:cxn ang="0">
                      <a:pos x="5" y="44"/>
                    </a:cxn>
                    <a:cxn ang="0">
                      <a:pos x="5" y="43"/>
                    </a:cxn>
                    <a:cxn ang="0">
                      <a:pos x="5" y="42"/>
                    </a:cxn>
                    <a:cxn ang="0">
                      <a:pos x="9" y="37"/>
                    </a:cxn>
                    <a:cxn ang="0">
                      <a:pos x="7" y="33"/>
                    </a:cxn>
                    <a:cxn ang="0">
                      <a:pos x="1" y="33"/>
                    </a:cxn>
                    <a:cxn ang="0">
                      <a:pos x="0" y="31"/>
                    </a:cxn>
                    <a:cxn ang="0">
                      <a:pos x="0" y="23"/>
                    </a:cxn>
                    <a:cxn ang="0">
                      <a:pos x="1" y="22"/>
                    </a:cxn>
                    <a:cxn ang="0">
                      <a:pos x="7" y="21"/>
                    </a:cxn>
                    <a:cxn ang="0">
                      <a:pos x="9" y="18"/>
                    </a:cxn>
                    <a:cxn ang="0">
                      <a:pos x="5" y="13"/>
                    </a:cxn>
                    <a:cxn ang="0">
                      <a:pos x="5" y="12"/>
                    </a:cxn>
                    <a:cxn ang="0">
                      <a:pos x="5" y="11"/>
                    </a:cxn>
                    <a:cxn ang="0">
                      <a:pos x="12" y="5"/>
                    </a:cxn>
                    <a:cxn ang="0">
                      <a:pos x="13" y="5"/>
                    </a:cxn>
                    <a:cxn ang="0">
                      <a:pos x="18" y="9"/>
                    </a:cxn>
                    <a:cxn ang="0">
                      <a:pos x="21" y="8"/>
                    </a:cxn>
                    <a:cxn ang="0">
                      <a:pos x="22" y="1"/>
                    </a:cxn>
                    <a:cxn ang="0">
                      <a:pos x="23" y="0"/>
                    </a:cxn>
                    <a:cxn ang="0">
                      <a:pos x="31" y="0"/>
                    </a:cxn>
                    <a:cxn ang="0">
                      <a:pos x="32" y="1"/>
                    </a:cxn>
                    <a:cxn ang="0">
                      <a:pos x="33" y="8"/>
                    </a:cxn>
                    <a:cxn ang="0">
                      <a:pos x="37" y="9"/>
                    </a:cxn>
                    <a:cxn ang="0">
                      <a:pos x="42" y="5"/>
                    </a:cxn>
                    <a:cxn ang="0">
                      <a:pos x="43" y="5"/>
                    </a:cxn>
                    <a:cxn ang="0">
                      <a:pos x="43" y="5"/>
                    </a:cxn>
                    <a:cxn ang="0">
                      <a:pos x="49" y="11"/>
                    </a:cxn>
                    <a:cxn ang="0">
                      <a:pos x="50" y="12"/>
                    </a:cxn>
                    <a:cxn ang="0">
                      <a:pos x="49" y="13"/>
                    </a:cxn>
                    <a:cxn ang="0">
                      <a:pos x="46" y="18"/>
                    </a:cxn>
                    <a:cxn ang="0">
                      <a:pos x="47" y="21"/>
                    </a:cxn>
                    <a:cxn ang="0">
                      <a:pos x="54" y="22"/>
                    </a:cxn>
                    <a:cxn ang="0">
                      <a:pos x="55" y="23"/>
                    </a:cxn>
                    <a:cxn ang="0">
                      <a:pos x="55" y="31"/>
                    </a:cxn>
                    <a:cxn ang="0">
                      <a:pos x="27" y="18"/>
                    </a:cxn>
                    <a:cxn ang="0">
                      <a:pos x="18" y="27"/>
                    </a:cxn>
                    <a:cxn ang="0">
                      <a:pos x="27" y="36"/>
                    </a:cxn>
                    <a:cxn ang="0">
                      <a:pos x="36" y="27"/>
                    </a:cxn>
                    <a:cxn ang="0">
                      <a:pos x="27" y="18"/>
                    </a:cxn>
                  </a:cxnLst>
                  <a:rect l="0" t="0" r="r" b="b"/>
                  <a:pathLst>
                    <a:path w="55" h="55">
                      <a:moveTo>
                        <a:pt x="55" y="31"/>
                      </a:moveTo>
                      <a:cubicBezTo>
                        <a:pt x="55" y="32"/>
                        <a:pt x="54" y="33"/>
                        <a:pt x="54" y="33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5"/>
                        <a:pt x="46" y="36"/>
                        <a:pt x="46" y="37"/>
                      </a:cubicBezTo>
                      <a:cubicBezTo>
                        <a:pt x="47" y="39"/>
                        <a:pt x="48" y="40"/>
                        <a:pt x="49" y="42"/>
                      </a:cubicBezTo>
                      <a:cubicBezTo>
                        <a:pt x="50" y="42"/>
                        <a:pt x="50" y="42"/>
                        <a:pt x="50" y="43"/>
                      </a:cubicBezTo>
                      <a:cubicBezTo>
                        <a:pt x="50" y="43"/>
                        <a:pt x="50" y="43"/>
                        <a:pt x="49" y="44"/>
                      </a:cubicBezTo>
                      <a:cubicBezTo>
                        <a:pt x="49" y="45"/>
                        <a:pt x="44" y="50"/>
                        <a:pt x="43" y="50"/>
                      </a:cubicBezTo>
                      <a:cubicBezTo>
                        <a:pt x="42" y="50"/>
                        <a:pt x="42" y="50"/>
                        <a:pt x="42" y="50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36" y="46"/>
                        <a:pt x="35" y="47"/>
                        <a:pt x="33" y="47"/>
                      </a:cubicBezTo>
                      <a:cubicBezTo>
                        <a:pt x="33" y="49"/>
                        <a:pt x="33" y="52"/>
                        <a:pt x="32" y="54"/>
                      </a:cubicBezTo>
                      <a:cubicBezTo>
                        <a:pt x="32" y="54"/>
                        <a:pt x="32" y="55"/>
                        <a:pt x="31" y="55"/>
                      </a:cubicBezTo>
                      <a:cubicBezTo>
                        <a:pt x="23" y="55"/>
                        <a:pt x="23" y="55"/>
                        <a:pt x="23" y="55"/>
                      </a:cubicBezTo>
                      <a:cubicBezTo>
                        <a:pt x="23" y="55"/>
                        <a:pt x="22" y="54"/>
                        <a:pt x="22" y="54"/>
                      </a:cubicBezTo>
                      <a:cubicBezTo>
                        <a:pt x="21" y="47"/>
                        <a:pt x="21" y="47"/>
                        <a:pt x="21" y="47"/>
                      </a:cubicBezTo>
                      <a:cubicBezTo>
                        <a:pt x="20" y="47"/>
                        <a:pt x="19" y="46"/>
                        <a:pt x="18" y="46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9" y="48"/>
                        <a:pt x="7" y="46"/>
                        <a:pt x="5" y="44"/>
                      </a:cubicBezTo>
                      <a:cubicBezTo>
                        <a:pt x="5" y="43"/>
                        <a:pt x="5" y="43"/>
                        <a:pt x="5" y="43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6" y="40"/>
                        <a:pt x="8" y="39"/>
                        <a:pt x="9" y="37"/>
                      </a:cubicBezTo>
                      <a:cubicBezTo>
                        <a:pt x="8" y="36"/>
                        <a:pt x="8" y="35"/>
                        <a:pt x="7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0" y="32"/>
                        <a:pt x="0" y="32"/>
                        <a:pt x="0" y="3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2"/>
                        <a:pt x="1" y="22"/>
                      </a:cubicBezTo>
                      <a:cubicBezTo>
                        <a:pt x="7" y="21"/>
                        <a:pt x="7" y="21"/>
                        <a:pt x="7" y="21"/>
                      </a:cubicBezTo>
                      <a:cubicBezTo>
                        <a:pt x="8" y="20"/>
                        <a:pt x="8" y="19"/>
                        <a:pt x="9" y="18"/>
                      </a:cubicBezTo>
                      <a:cubicBezTo>
                        <a:pt x="8" y="16"/>
                        <a:pt x="6" y="14"/>
                        <a:pt x="5" y="13"/>
                      </a:cubicBezTo>
                      <a:cubicBezTo>
                        <a:pt x="5" y="13"/>
                        <a:pt x="5" y="12"/>
                        <a:pt x="5" y="12"/>
                      </a:cubicBezTo>
                      <a:cubicBezTo>
                        <a:pt x="5" y="12"/>
                        <a:pt x="5" y="11"/>
                        <a:pt x="5" y="11"/>
                      </a:cubicBezTo>
                      <a:cubicBezTo>
                        <a:pt x="6" y="10"/>
                        <a:pt x="11" y="5"/>
                        <a:pt x="12" y="5"/>
                      </a:cubicBezTo>
                      <a:cubicBezTo>
                        <a:pt x="12" y="5"/>
                        <a:pt x="12" y="5"/>
                        <a:pt x="13" y="5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9" y="8"/>
                        <a:pt x="20" y="8"/>
                        <a:pt x="21" y="8"/>
                      </a:cubicBezTo>
                      <a:cubicBezTo>
                        <a:pt x="21" y="5"/>
                        <a:pt x="21" y="3"/>
                        <a:pt x="22" y="1"/>
                      </a:cubicBezTo>
                      <a:cubicBezTo>
                        <a:pt x="22" y="0"/>
                        <a:pt x="23" y="0"/>
                        <a:pt x="23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2" y="0"/>
                        <a:pt x="32" y="0"/>
                        <a:pt x="32" y="1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5" y="8"/>
                        <a:pt x="36" y="8"/>
                        <a:pt x="37" y="9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5" y="7"/>
                        <a:pt x="48" y="9"/>
                        <a:pt x="49" y="11"/>
                      </a:cubicBezTo>
                      <a:cubicBezTo>
                        <a:pt x="50" y="11"/>
                        <a:pt x="50" y="12"/>
                        <a:pt x="50" y="12"/>
                      </a:cubicBezTo>
                      <a:cubicBezTo>
                        <a:pt x="50" y="12"/>
                        <a:pt x="49" y="13"/>
                        <a:pt x="49" y="13"/>
                      </a:cubicBezTo>
                      <a:cubicBezTo>
                        <a:pt x="48" y="14"/>
                        <a:pt x="47" y="16"/>
                        <a:pt x="46" y="18"/>
                      </a:cubicBezTo>
                      <a:cubicBezTo>
                        <a:pt x="46" y="19"/>
                        <a:pt x="47" y="20"/>
                        <a:pt x="47" y="21"/>
                      </a:cubicBezTo>
                      <a:cubicBezTo>
                        <a:pt x="54" y="22"/>
                        <a:pt x="54" y="22"/>
                        <a:pt x="54" y="22"/>
                      </a:cubicBezTo>
                      <a:cubicBezTo>
                        <a:pt x="54" y="22"/>
                        <a:pt x="55" y="23"/>
                        <a:pt x="55" y="23"/>
                      </a:cubicBezTo>
                      <a:lnTo>
                        <a:pt x="55" y="31"/>
                      </a:lnTo>
                      <a:close/>
                      <a:moveTo>
                        <a:pt x="27" y="18"/>
                      </a:moveTo>
                      <a:cubicBezTo>
                        <a:pt x="22" y="18"/>
                        <a:pt x="18" y="22"/>
                        <a:pt x="18" y="27"/>
                      </a:cubicBezTo>
                      <a:cubicBezTo>
                        <a:pt x="18" y="32"/>
                        <a:pt x="22" y="36"/>
                        <a:pt x="27" y="36"/>
                      </a:cubicBezTo>
                      <a:cubicBezTo>
                        <a:pt x="32" y="36"/>
                        <a:pt x="36" y="32"/>
                        <a:pt x="36" y="27"/>
                      </a:cubicBezTo>
                      <a:cubicBezTo>
                        <a:pt x="36" y="22"/>
                        <a:pt x="32" y="18"/>
                        <a:pt x="27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7" name="íSḷïde">
                <a:extLst>
                  <a:ext uri="{FF2B5EF4-FFF2-40B4-BE49-F238E27FC236}">
                    <a16:creationId xmlns:a16="http://schemas.microsoft.com/office/drawing/2014/main" id="{B041AE13-5956-4094-BB24-09574D91B8A4}"/>
                  </a:ext>
                </a:extLst>
              </p:cNvPr>
              <p:cNvGrpSpPr/>
              <p:nvPr/>
            </p:nvGrpSpPr>
            <p:grpSpPr>
              <a:xfrm>
                <a:off x="8115457" y="3405525"/>
                <a:ext cx="671854" cy="671854"/>
                <a:chOff x="7242175" y="2952750"/>
                <a:chExt cx="514350" cy="514350"/>
              </a:xfrm>
            </p:grpSpPr>
            <p:sp>
              <p:nvSpPr>
                <p:cNvPr id="37" name="íŝľîḑé">
                  <a:extLst>
                    <a:ext uri="{FF2B5EF4-FFF2-40B4-BE49-F238E27FC236}">
                      <a16:creationId xmlns:a16="http://schemas.microsoft.com/office/drawing/2014/main" id="{873854F5-C081-4F55-AE99-4673F1066CCF}"/>
                    </a:ext>
                  </a:extLst>
                </p:cNvPr>
                <p:cNvSpPr/>
                <p:nvPr/>
              </p:nvSpPr>
              <p:spPr>
                <a:xfrm>
                  <a:off x="7242175" y="2952750"/>
                  <a:ext cx="514350" cy="51435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îšľïďè">
                  <a:extLst>
                    <a:ext uri="{FF2B5EF4-FFF2-40B4-BE49-F238E27FC236}">
                      <a16:creationId xmlns:a16="http://schemas.microsoft.com/office/drawing/2014/main" id="{8DF410D5-1818-40CC-9A31-DA5CC63CE367}"/>
                    </a:ext>
                  </a:extLst>
                </p:cNvPr>
                <p:cNvSpPr/>
                <p:nvPr/>
              </p:nvSpPr>
              <p:spPr bwMode="auto">
                <a:xfrm>
                  <a:off x="7366548" y="3087199"/>
                  <a:ext cx="265604" cy="245452"/>
                </a:xfrm>
                <a:custGeom>
                  <a:avLst/>
                  <a:gdLst/>
                  <a:ahLst/>
                  <a:cxnLst>
                    <a:cxn ang="0">
                      <a:pos x="67" y="20"/>
                    </a:cxn>
                    <a:cxn ang="0">
                      <a:pos x="46" y="36"/>
                    </a:cxn>
                    <a:cxn ang="0">
                      <a:pos x="42" y="40"/>
                    </a:cxn>
                    <a:cxn ang="0">
                      <a:pos x="39" y="47"/>
                    </a:cxn>
                    <a:cxn ang="0">
                      <a:pos x="44" y="52"/>
                    </a:cxn>
                    <a:cxn ang="0">
                      <a:pos x="52" y="58"/>
                    </a:cxn>
                    <a:cxn ang="0">
                      <a:pos x="52" y="61"/>
                    </a:cxn>
                    <a:cxn ang="0">
                      <a:pos x="51" y="62"/>
                    </a:cxn>
                    <a:cxn ang="0">
                      <a:pos x="17" y="62"/>
                    </a:cxn>
                    <a:cxn ang="0">
                      <a:pos x="16" y="61"/>
                    </a:cxn>
                    <a:cxn ang="0">
                      <a:pos x="16" y="58"/>
                    </a:cxn>
                    <a:cxn ang="0">
                      <a:pos x="24" y="52"/>
                    </a:cxn>
                    <a:cxn ang="0">
                      <a:pos x="29" y="47"/>
                    </a:cxn>
                    <a:cxn ang="0">
                      <a:pos x="26" y="40"/>
                    </a:cxn>
                    <a:cxn ang="0">
                      <a:pos x="22" y="36"/>
                    </a:cxn>
                    <a:cxn ang="0">
                      <a:pos x="0" y="20"/>
                    </a:cxn>
                    <a:cxn ang="0">
                      <a:pos x="0" y="15"/>
                    </a:cxn>
                    <a:cxn ang="0">
                      <a:pos x="4" y="11"/>
                    </a:cxn>
                    <a:cxn ang="0">
                      <a:pos x="16" y="11"/>
                    </a:cxn>
                    <a:cxn ang="0">
                      <a:pos x="16" y="7"/>
                    </a:cxn>
                    <a:cxn ang="0">
                      <a:pos x="22" y="0"/>
                    </a:cxn>
                    <a:cxn ang="0">
                      <a:pos x="45" y="0"/>
                    </a:cxn>
                    <a:cxn ang="0">
                      <a:pos x="52" y="7"/>
                    </a:cxn>
                    <a:cxn ang="0">
                      <a:pos x="52" y="11"/>
                    </a:cxn>
                    <a:cxn ang="0">
                      <a:pos x="63" y="11"/>
                    </a:cxn>
                    <a:cxn ang="0">
                      <a:pos x="67" y="15"/>
                    </a:cxn>
                    <a:cxn ang="0">
                      <a:pos x="67" y="20"/>
                    </a:cxn>
                    <a:cxn ang="0">
                      <a:pos x="16" y="16"/>
                    </a:cxn>
                    <a:cxn ang="0">
                      <a:pos x="6" y="16"/>
                    </a:cxn>
                    <a:cxn ang="0">
                      <a:pos x="6" y="20"/>
                    </a:cxn>
                    <a:cxn ang="0">
                      <a:pos x="19" y="31"/>
                    </a:cxn>
                    <a:cxn ang="0">
                      <a:pos x="16" y="16"/>
                    </a:cxn>
                    <a:cxn ang="0">
                      <a:pos x="62" y="16"/>
                    </a:cxn>
                    <a:cxn ang="0">
                      <a:pos x="52" y="16"/>
                    </a:cxn>
                    <a:cxn ang="0">
                      <a:pos x="49" y="31"/>
                    </a:cxn>
                    <a:cxn ang="0">
                      <a:pos x="62" y="20"/>
                    </a:cxn>
                    <a:cxn ang="0">
                      <a:pos x="62" y="16"/>
                    </a:cxn>
                  </a:cxnLst>
                  <a:rect l="0" t="0" r="r" b="b"/>
                  <a:pathLst>
                    <a:path w="67" h="62">
                      <a:moveTo>
                        <a:pt x="67" y="20"/>
                      </a:moveTo>
                      <a:cubicBezTo>
                        <a:pt x="67" y="27"/>
                        <a:pt x="58" y="36"/>
                        <a:pt x="46" y="36"/>
                      </a:cubicBezTo>
                      <a:cubicBezTo>
                        <a:pt x="44" y="38"/>
                        <a:pt x="42" y="40"/>
                        <a:pt x="42" y="40"/>
                      </a:cubicBezTo>
                      <a:cubicBezTo>
                        <a:pt x="40" y="42"/>
                        <a:pt x="39" y="44"/>
                        <a:pt x="39" y="47"/>
                      </a:cubicBezTo>
                      <a:cubicBezTo>
                        <a:pt x="39" y="49"/>
                        <a:pt x="40" y="52"/>
                        <a:pt x="44" y="52"/>
                      </a:cubicBezTo>
                      <a:cubicBezTo>
                        <a:pt x="48" y="52"/>
                        <a:pt x="52" y="54"/>
                        <a:pt x="52" y="58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2" y="62"/>
                        <a:pt x="51" y="62"/>
                        <a:pt x="51" y="62"/>
                      </a:cubicBezTo>
                      <a:cubicBezTo>
                        <a:pt x="17" y="62"/>
                        <a:pt x="17" y="62"/>
                        <a:pt x="17" y="62"/>
                      </a:cubicBezTo>
                      <a:cubicBezTo>
                        <a:pt x="16" y="62"/>
                        <a:pt x="16" y="62"/>
                        <a:pt x="16" y="61"/>
                      </a:cubicBezTo>
                      <a:cubicBezTo>
                        <a:pt x="16" y="58"/>
                        <a:pt x="16" y="58"/>
                        <a:pt x="16" y="58"/>
                      </a:cubicBezTo>
                      <a:cubicBezTo>
                        <a:pt x="16" y="54"/>
                        <a:pt x="20" y="52"/>
                        <a:pt x="24" y="52"/>
                      </a:cubicBezTo>
                      <a:cubicBezTo>
                        <a:pt x="27" y="52"/>
                        <a:pt x="29" y="49"/>
                        <a:pt x="29" y="47"/>
                      </a:cubicBezTo>
                      <a:cubicBezTo>
                        <a:pt x="29" y="44"/>
                        <a:pt x="28" y="42"/>
                        <a:pt x="26" y="40"/>
                      </a:cubicBezTo>
                      <a:cubicBezTo>
                        <a:pt x="25" y="40"/>
                        <a:pt x="24" y="38"/>
                        <a:pt x="22" y="36"/>
                      </a:cubicBezTo>
                      <a:cubicBezTo>
                        <a:pt x="10" y="36"/>
                        <a:pt x="0" y="27"/>
                        <a:pt x="0" y="2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2"/>
                        <a:pt x="2" y="11"/>
                        <a:pt x="4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3"/>
                        <a:pt x="19" y="0"/>
                        <a:pt x="22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9" y="0"/>
                        <a:pt x="52" y="3"/>
                        <a:pt x="52" y="7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63" y="11"/>
                        <a:pt x="63" y="11"/>
                        <a:pt x="63" y="11"/>
                      </a:cubicBezTo>
                      <a:cubicBezTo>
                        <a:pt x="66" y="11"/>
                        <a:pt x="67" y="12"/>
                        <a:pt x="67" y="15"/>
                      </a:cubicBezTo>
                      <a:lnTo>
                        <a:pt x="67" y="20"/>
                      </a:lnTo>
                      <a:close/>
                      <a:moveTo>
                        <a:pt x="16" y="16"/>
                      </a:move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4"/>
                        <a:pt x="11" y="29"/>
                        <a:pt x="19" y="31"/>
                      </a:cubicBezTo>
                      <a:cubicBezTo>
                        <a:pt x="17" y="27"/>
                        <a:pt x="16" y="22"/>
                        <a:pt x="16" y="16"/>
                      </a:cubicBezTo>
                      <a:close/>
                      <a:moveTo>
                        <a:pt x="62" y="16"/>
                      </a:moveTo>
                      <a:cubicBezTo>
                        <a:pt x="52" y="16"/>
                        <a:pt x="52" y="16"/>
                        <a:pt x="52" y="16"/>
                      </a:cubicBezTo>
                      <a:cubicBezTo>
                        <a:pt x="52" y="22"/>
                        <a:pt x="51" y="27"/>
                        <a:pt x="49" y="31"/>
                      </a:cubicBezTo>
                      <a:cubicBezTo>
                        <a:pt x="57" y="29"/>
                        <a:pt x="62" y="24"/>
                        <a:pt x="62" y="20"/>
                      </a:cubicBezTo>
                      <a:lnTo>
                        <a:pt x="62" y="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8" name="ïṩļiḍé">
                <a:extLst>
                  <a:ext uri="{FF2B5EF4-FFF2-40B4-BE49-F238E27FC236}">
                    <a16:creationId xmlns:a16="http://schemas.microsoft.com/office/drawing/2014/main" id="{E0F08088-41F2-409B-9855-D8D9DF251892}"/>
                  </a:ext>
                </a:extLst>
              </p:cNvPr>
              <p:cNvGrpSpPr/>
              <p:nvPr/>
            </p:nvGrpSpPr>
            <p:grpSpPr>
              <a:xfrm>
                <a:off x="2503685" y="3405526"/>
                <a:ext cx="671854" cy="671854"/>
                <a:chOff x="228600" y="1200150"/>
                <a:chExt cx="514350" cy="514350"/>
              </a:xfrm>
            </p:grpSpPr>
            <p:sp>
              <p:nvSpPr>
                <p:cNvPr id="29" name="íṥļîďè">
                  <a:extLst>
                    <a:ext uri="{FF2B5EF4-FFF2-40B4-BE49-F238E27FC236}">
                      <a16:creationId xmlns:a16="http://schemas.microsoft.com/office/drawing/2014/main" id="{B5A6A197-1C1E-43FA-8253-F550C56BA301}"/>
                    </a:ext>
                  </a:extLst>
                </p:cNvPr>
                <p:cNvSpPr/>
                <p:nvPr/>
              </p:nvSpPr>
              <p:spPr>
                <a:xfrm>
                  <a:off x="228600" y="1200150"/>
                  <a:ext cx="514350" cy="51435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30" name="îṩľïdè">
                  <a:extLst>
                    <a:ext uri="{FF2B5EF4-FFF2-40B4-BE49-F238E27FC236}">
                      <a16:creationId xmlns:a16="http://schemas.microsoft.com/office/drawing/2014/main" id="{DE40ABCA-78D4-4823-85C4-63E6DD03F3FA}"/>
                    </a:ext>
                  </a:extLst>
                </p:cNvPr>
                <p:cNvGrpSpPr/>
                <p:nvPr/>
              </p:nvGrpSpPr>
              <p:grpSpPr>
                <a:xfrm>
                  <a:off x="360726" y="1323345"/>
                  <a:ext cx="250098" cy="267961"/>
                  <a:chOff x="4560888" y="1182688"/>
                  <a:chExt cx="511175" cy="547687"/>
                </a:xfrm>
                <a:solidFill>
                  <a:schemeClr val="bg1"/>
                </a:solidFill>
              </p:grpSpPr>
              <p:sp>
                <p:nvSpPr>
                  <p:cNvPr id="31" name="ísľïḓê">
                    <a:extLst>
                      <a:ext uri="{FF2B5EF4-FFF2-40B4-BE49-F238E27FC236}">
                        <a16:creationId xmlns:a16="http://schemas.microsoft.com/office/drawing/2014/main" id="{30FA0774-CC82-49BC-BD94-EEF3BB50EF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60888" y="1273175"/>
                    <a:ext cx="511175" cy="457200"/>
                  </a:xfrm>
                  <a:custGeom>
                    <a:avLst/>
                    <a:gdLst/>
                    <a:ahLst/>
                    <a:cxnLst>
                      <a:cxn ang="0">
                        <a:pos x="166" y="0"/>
                      </a:cxn>
                      <a:cxn ang="0">
                        <a:pos x="166" y="13"/>
                      </a:cxn>
                      <a:cxn ang="0">
                        <a:pos x="147" y="31"/>
                      </a:cxn>
                      <a:cxn ang="0">
                        <a:pos x="127" y="13"/>
                      </a:cxn>
                      <a:cxn ang="0">
                        <a:pos x="127" y="0"/>
                      </a:cxn>
                      <a:cxn ang="0">
                        <a:pos x="116" y="0"/>
                      </a:cxn>
                      <a:cxn ang="0">
                        <a:pos x="116" y="13"/>
                      </a:cxn>
                      <a:cxn ang="0">
                        <a:pos x="97" y="31"/>
                      </a:cxn>
                      <a:cxn ang="0">
                        <a:pos x="77" y="13"/>
                      </a:cxn>
                      <a:cxn ang="0">
                        <a:pos x="77" y="0"/>
                      </a:cxn>
                      <a:cxn ang="0">
                        <a:pos x="65" y="0"/>
                      </a:cxn>
                      <a:cxn ang="0">
                        <a:pos x="65" y="13"/>
                      </a:cxn>
                      <a:cxn ang="0">
                        <a:pos x="46" y="31"/>
                      </a:cxn>
                      <a:cxn ang="0">
                        <a:pos x="26" y="13"/>
                      </a:cxn>
                      <a:cxn ang="0">
                        <a:pos x="26" y="0"/>
                      </a:cxn>
                      <a:cxn ang="0">
                        <a:pos x="0" y="0"/>
                      </a:cxn>
                      <a:cxn ang="0">
                        <a:pos x="0" y="172"/>
                      </a:cxn>
                      <a:cxn ang="0">
                        <a:pos x="192" y="172"/>
                      </a:cxn>
                      <a:cxn ang="0">
                        <a:pos x="192" y="0"/>
                      </a:cxn>
                      <a:cxn ang="0">
                        <a:pos x="166" y="0"/>
                      </a:cxn>
                      <a:cxn ang="0">
                        <a:pos x="169" y="149"/>
                      </a:cxn>
                      <a:cxn ang="0">
                        <a:pos x="23" y="149"/>
                      </a:cxn>
                      <a:cxn ang="0">
                        <a:pos x="23" y="43"/>
                      </a:cxn>
                      <a:cxn ang="0">
                        <a:pos x="169" y="43"/>
                      </a:cxn>
                      <a:cxn ang="0">
                        <a:pos x="169" y="149"/>
                      </a:cxn>
                    </a:cxnLst>
                    <a:rect l="0" t="0" r="r" b="b"/>
                    <a:pathLst>
                      <a:path w="192" h="172">
                        <a:moveTo>
                          <a:pt x="166" y="0"/>
                        </a:moveTo>
                        <a:cubicBezTo>
                          <a:pt x="166" y="13"/>
                          <a:pt x="166" y="13"/>
                          <a:pt x="166" y="13"/>
                        </a:cubicBezTo>
                        <a:cubicBezTo>
                          <a:pt x="166" y="23"/>
                          <a:pt x="157" y="31"/>
                          <a:pt x="147" y="31"/>
                        </a:cubicBezTo>
                        <a:cubicBezTo>
                          <a:pt x="136" y="31"/>
                          <a:pt x="127" y="23"/>
                          <a:pt x="127" y="13"/>
                        </a:cubicBezTo>
                        <a:cubicBezTo>
                          <a:pt x="127" y="0"/>
                          <a:pt x="127" y="0"/>
                          <a:pt x="127" y="0"/>
                        </a:cubicBezTo>
                        <a:cubicBezTo>
                          <a:pt x="116" y="0"/>
                          <a:pt x="116" y="0"/>
                          <a:pt x="116" y="0"/>
                        </a:cubicBezTo>
                        <a:cubicBezTo>
                          <a:pt x="116" y="13"/>
                          <a:pt x="116" y="13"/>
                          <a:pt x="116" y="13"/>
                        </a:cubicBezTo>
                        <a:cubicBezTo>
                          <a:pt x="116" y="23"/>
                          <a:pt x="107" y="31"/>
                          <a:pt x="97" y="31"/>
                        </a:cubicBezTo>
                        <a:cubicBezTo>
                          <a:pt x="86" y="31"/>
                          <a:pt x="77" y="23"/>
                          <a:pt x="77" y="13"/>
                        </a:cubicBezTo>
                        <a:cubicBezTo>
                          <a:pt x="77" y="0"/>
                          <a:pt x="77" y="0"/>
                          <a:pt x="77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5" y="13"/>
                          <a:pt x="65" y="13"/>
                          <a:pt x="65" y="13"/>
                        </a:cubicBezTo>
                        <a:cubicBezTo>
                          <a:pt x="65" y="23"/>
                          <a:pt x="57" y="31"/>
                          <a:pt x="46" y="31"/>
                        </a:cubicBezTo>
                        <a:cubicBezTo>
                          <a:pt x="35" y="31"/>
                          <a:pt x="26" y="23"/>
                          <a:pt x="26" y="13"/>
                        </a:cubicBezTo>
                        <a:cubicBezTo>
                          <a:pt x="26" y="0"/>
                          <a:pt x="26" y="0"/>
                          <a:pt x="26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72"/>
                          <a:pt x="0" y="172"/>
                          <a:pt x="0" y="172"/>
                        </a:cubicBezTo>
                        <a:cubicBezTo>
                          <a:pt x="192" y="172"/>
                          <a:pt x="192" y="172"/>
                          <a:pt x="192" y="172"/>
                        </a:cubicBezTo>
                        <a:cubicBezTo>
                          <a:pt x="192" y="0"/>
                          <a:pt x="192" y="0"/>
                          <a:pt x="192" y="0"/>
                        </a:cubicBezTo>
                        <a:lnTo>
                          <a:pt x="166" y="0"/>
                        </a:lnTo>
                        <a:close/>
                        <a:moveTo>
                          <a:pt x="169" y="149"/>
                        </a:moveTo>
                        <a:cubicBezTo>
                          <a:pt x="23" y="149"/>
                          <a:pt x="23" y="149"/>
                          <a:pt x="23" y="149"/>
                        </a:cubicBezTo>
                        <a:cubicBezTo>
                          <a:pt x="23" y="43"/>
                          <a:pt x="23" y="43"/>
                          <a:pt x="23" y="43"/>
                        </a:cubicBezTo>
                        <a:cubicBezTo>
                          <a:pt x="169" y="43"/>
                          <a:pt x="169" y="43"/>
                          <a:pt x="169" y="43"/>
                        </a:cubicBezTo>
                        <a:lnTo>
                          <a:pt x="169" y="14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2" name="íṩliḑê">
                    <a:extLst>
                      <a:ext uri="{FF2B5EF4-FFF2-40B4-BE49-F238E27FC236}">
                        <a16:creationId xmlns:a16="http://schemas.microsoft.com/office/drawing/2014/main" id="{C85F3843-7B92-4BFE-AC9E-6BB65F57FE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4550" y="1182688"/>
                    <a:ext cx="58737" cy="142875"/>
                  </a:xfrm>
                  <a:custGeom>
                    <a:avLst/>
                    <a:gdLst/>
                    <a:ahLst/>
                    <a:cxnLst>
                      <a:cxn ang="0">
                        <a:pos x="11" y="54"/>
                      </a:cxn>
                      <a:cxn ang="0">
                        <a:pos x="22" y="43"/>
                      </a:cxn>
                      <a:cxn ang="0">
                        <a:pos x="22" y="11"/>
                      </a:cxn>
                      <a:cxn ang="0">
                        <a:pos x="11" y="0"/>
                      </a:cxn>
                      <a:cxn ang="0">
                        <a:pos x="0" y="11"/>
                      </a:cxn>
                      <a:cxn ang="0">
                        <a:pos x="0" y="43"/>
                      </a:cxn>
                      <a:cxn ang="0">
                        <a:pos x="11" y="54"/>
                      </a:cxn>
                    </a:cxnLst>
                    <a:rect l="0" t="0" r="r" b="b"/>
                    <a:pathLst>
                      <a:path w="22" h="54">
                        <a:moveTo>
                          <a:pt x="11" y="54"/>
                        </a:moveTo>
                        <a:cubicBezTo>
                          <a:pt x="17" y="54"/>
                          <a:pt x="22" y="49"/>
                          <a:pt x="22" y="43"/>
                        </a:cubicBezTo>
                        <a:cubicBezTo>
                          <a:pt x="22" y="11"/>
                          <a:pt x="22" y="11"/>
                          <a:pt x="22" y="11"/>
                        </a:cubicBezTo>
                        <a:cubicBezTo>
                          <a:pt x="22" y="5"/>
                          <a:pt x="17" y="0"/>
                          <a:pt x="11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43"/>
                          <a:pt x="0" y="43"/>
                          <a:pt x="0" y="43"/>
                        </a:cubicBezTo>
                        <a:cubicBezTo>
                          <a:pt x="0" y="49"/>
                          <a:pt x="5" y="54"/>
                          <a:pt x="11" y="5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3" name="i$ḷïḓê">
                    <a:extLst>
                      <a:ext uri="{FF2B5EF4-FFF2-40B4-BE49-F238E27FC236}">
                        <a16:creationId xmlns:a16="http://schemas.microsoft.com/office/drawing/2014/main" id="{8904EDA3-846E-49D1-B099-E77CE6FF2D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7900" y="1182688"/>
                    <a:ext cx="60325" cy="142875"/>
                  </a:xfrm>
                  <a:custGeom>
                    <a:avLst/>
                    <a:gdLst/>
                    <a:ahLst/>
                    <a:cxnLst>
                      <a:cxn ang="0">
                        <a:pos x="12" y="54"/>
                      </a:cxn>
                      <a:cxn ang="0">
                        <a:pos x="23" y="43"/>
                      </a:cxn>
                      <a:cxn ang="0">
                        <a:pos x="23" y="11"/>
                      </a:cxn>
                      <a:cxn ang="0">
                        <a:pos x="12" y="0"/>
                      </a:cxn>
                      <a:cxn ang="0">
                        <a:pos x="0" y="11"/>
                      </a:cxn>
                      <a:cxn ang="0">
                        <a:pos x="0" y="43"/>
                      </a:cxn>
                      <a:cxn ang="0">
                        <a:pos x="12" y="54"/>
                      </a:cxn>
                    </a:cxnLst>
                    <a:rect l="0" t="0" r="r" b="b"/>
                    <a:pathLst>
                      <a:path w="23" h="54">
                        <a:moveTo>
                          <a:pt x="12" y="54"/>
                        </a:moveTo>
                        <a:cubicBezTo>
                          <a:pt x="18" y="54"/>
                          <a:pt x="23" y="49"/>
                          <a:pt x="23" y="43"/>
                        </a:cubicBez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5"/>
                          <a:pt x="18" y="0"/>
                          <a:pt x="12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43"/>
                          <a:pt x="0" y="43"/>
                          <a:pt x="0" y="43"/>
                        </a:cubicBezTo>
                        <a:cubicBezTo>
                          <a:pt x="0" y="49"/>
                          <a:pt x="5" y="54"/>
                          <a:pt x="12" y="5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4" name="îṥľîdê">
                    <a:extLst>
                      <a:ext uri="{FF2B5EF4-FFF2-40B4-BE49-F238E27FC236}">
                        <a16:creationId xmlns:a16="http://schemas.microsoft.com/office/drawing/2014/main" id="{ACB2A329-6934-4069-A632-4F47C497D0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21250" y="1182688"/>
                    <a:ext cx="60325" cy="142875"/>
                  </a:xfrm>
                  <a:custGeom>
                    <a:avLst/>
                    <a:gdLst/>
                    <a:ahLst/>
                    <a:cxnLst>
                      <a:cxn ang="0">
                        <a:pos x="12" y="54"/>
                      </a:cxn>
                      <a:cxn ang="0">
                        <a:pos x="23" y="43"/>
                      </a:cxn>
                      <a:cxn ang="0">
                        <a:pos x="23" y="11"/>
                      </a:cxn>
                      <a:cxn ang="0">
                        <a:pos x="12" y="0"/>
                      </a:cxn>
                      <a:cxn ang="0">
                        <a:pos x="0" y="11"/>
                      </a:cxn>
                      <a:cxn ang="0">
                        <a:pos x="0" y="43"/>
                      </a:cxn>
                      <a:cxn ang="0">
                        <a:pos x="12" y="54"/>
                      </a:cxn>
                    </a:cxnLst>
                    <a:rect l="0" t="0" r="r" b="b"/>
                    <a:pathLst>
                      <a:path w="23" h="54">
                        <a:moveTo>
                          <a:pt x="12" y="54"/>
                        </a:moveTo>
                        <a:cubicBezTo>
                          <a:pt x="18" y="54"/>
                          <a:pt x="23" y="49"/>
                          <a:pt x="23" y="43"/>
                        </a:cubicBez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5"/>
                          <a:pt x="18" y="0"/>
                          <a:pt x="12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43"/>
                          <a:pt x="0" y="43"/>
                          <a:pt x="0" y="43"/>
                        </a:cubicBezTo>
                        <a:cubicBezTo>
                          <a:pt x="0" y="49"/>
                          <a:pt x="5" y="54"/>
                          <a:pt x="12" y="54"/>
                        </a:cubicBez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5" name="işľîḑe">
                    <a:extLst>
                      <a:ext uri="{FF2B5EF4-FFF2-40B4-BE49-F238E27FC236}">
                        <a16:creationId xmlns:a16="http://schemas.microsoft.com/office/drawing/2014/main" id="{C8552DA4-F4CD-43D4-B57B-B8F5D9522D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81538" y="1427163"/>
                    <a:ext cx="76200" cy="206375"/>
                  </a:xfrm>
                  <a:custGeom>
                    <a:avLst/>
                    <a:gdLst/>
                    <a:ahLst/>
                    <a:cxnLst>
                      <a:cxn ang="0">
                        <a:pos x="11" y="78"/>
                      </a:cxn>
                      <a:cxn ang="0">
                        <a:pos x="29" y="78"/>
                      </a:cxn>
                      <a:cxn ang="0">
                        <a:pos x="29" y="0"/>
                      </a:cxn>
                      <a:cxn ang="0">
                        <a:pos x="15" y="0"/>
                      </a:cxn>
                      <a:cxn ang="0">
                        <a:pos x="8" y="5"/>
                      </a:cxn>
                      <a:cxn ang="0">
                        <a:pos x="0" y="9"/>
                      </a:cxn>
                      <a:cxn ang="0">
                        <a:pos x="0" y="21"/>
                      </a:cxn>
                      <a:cxn ang="0">
                        <a:pos x="11" y="16"/>
                      </a:cxn>
                      <a:cxn ang="0">
                        <a:pos x="11" y="78"/>
                      </a:cxn>
                    </a:cxnLst>
                    <a:rect l="0" t="0" r="r" b="b"/>
                    <a:pathLst>
                      <a:path w="29" h="78">
                        <a:moveTo>
                          <a:pt x="11" y="78"/>
                        </a:moveTo>
                        <a:cubicBezTo>
                          <a:pt x="29" y="78"/>
                          <a:pt x="29" y="78"/>
                          <a:pt x="29" y="78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15" y="0"/>
                          <a:pt x="15" y="0"/>
                          <a:pt x="15" y="0"/>
                        </a:cubicBezTo>
                        <a:cubicBezTo>
                          <a:pt x="14" y="2"/>
                          <a:pt x="12" y="3"/>
                          <a:pt x="8" y="5"/>
                        </a:cubicBezTo>
                        <a:cubicBezTo>
                          <a:pt x="5" y="6"/>
                          <a:pt x="2" y="8"/>
                          <a:pt x="0" y="9"/>
                        </a:cubicBezTo>
                        <a:cubicBezTo>
                          <a:pt x="0" y="21"/>
                          <a:pt x="0" y="21"/>
                          <a:pt x="0" y="21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lnTo>
                          <a:pt x="11" y="7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6" name="íṥļíďè">
                    <a:extLst>
                      <a:ext uri="{FF2B5EF4-FFF2-40B4-BE49-F238E27FC236}">
                        <a16:creationId xmlns:a16="http://schemas.microsoft.com/office/drawing/2014/main" id="{FA2D00F1-A95D-4801-B124-7FBE09A1ED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14888" y="1423988"/>
                    <a:ext cx="123825" cy="212725"/>
                  </a:xfrm>
                  <a:custGeom>
                    <a:avLst/>
                    <a:gdLst/>
                    <a:ahLst/>
                    <a:cxnLst>
                      <a:cxn ang="0">
                        <a:pos x="6" y="73"/>
                      </a:cxn>
                      <a:cxn ang="0">
                        <a:pos x="13" y="78"/>
                      </a:cxn>
                      <a:cxn ang="0">
                        <a:pos x="24" y="80"/>
                      </a:cxn>
                      <a:cxn ang="0">
                        <a:pos x="35" y="78"/>
                      </a:cxn>
                      <a:cxn ang="0">
                        <a:pos x="42" y="72"/>
                      </a:cxn>
                      <a:cxn ang="0">
                        <a:pos x="45" y="64"/>
                      </a:cxn>
                      <a:cxn ang="0">
                        <a:pos x="47" y="53"/>
                      </a:cxn>
                      <a:cxn ang="0">
                        <a:pos x="46" y="44"/>
                      </a:cxn>
                      <a:cxn ang="0">
                        <a:pos x="43" y="37"/>
                      </a:cxn>
                      <a:cxn ang="0">
                        <a:pos x="37" y="32"/>
                      </a:cxn>
                      <a:cxn ang="0">
                        <a:pos x="29" y="30"/>
                      </a:cxn>
                      <a:cxn ang="0">
                        <a:pos x="28" y="30"/>
                      </a:cxn>
                      <a:cxn ang="0">
                        <a:pos x="22" y="32"/>
                      </a:cxn>
                      <a:cxn ang="0">
                        <a:pos x="18" y="35"/>
                      </a:cxn>
                      <a:cxn ang="0">
                        <a:pos x="18" y="28"/>
                      </a:cxn>
                      <a:cxn ang="0">
                        <a:pos x="19" y="16"/>
                      </a:cxn>
                      <a:cxn ang="0">
                        <a:pos x="24" y="13"/>
                      </a:cxn>
                      <a:cxn ang="0">
                        <a:pos x="28" y="14"/>
                      </a:cxn>
                      <a:cxn ang="0">
                        <a:pos x="29" y="22"/>
                      </a:cxn>
                      <a:cxn ang="0">
                        <a:pos x="45" y="22"/>
                      </a:cxn>
                      <a:cxn ang="0">
                        <a:pos x="45" y="20"/>
                      </a:cxn>
                      <a:cxn ang="0">
                        <a:pos x="44" y="12"/>
                      </a:cxn>
                      <a:cxn ang="0">
                        <a:pos x="40" y="6"/>
                      </a:cxn>
                      <a:cxn ang="0">
                        <a:pos x="34" y="2"/>
                      </a:cxn>
                      <a:cxn ang="0">
                        <a:pos x="23" y="0"/>
                      </a:cxn>
                      <a:cxn ang="0">
                        <a:pos x="14" y="2"/>
                      </a:cxn>
                      <a:cxn ang="0">
                        <a:pos x="7" y="5"/>
                      </a:cxn>
                      <a:cxn ang="0">
                        <a:pos x="3" y="11"/>
                      </a:cxn>
                      <a:cxn ang="0">
                        <a:pos x="1" y="18"/>
                      </a:cxn>
                      <a:cxn ang="0">
                        <a:pos x="0" y="27"/>
                      </a:cxn>
                      <a:cxn ang="0">
                        <a:pos x="0" y="55"/>
                      </a:cxn>
                      <a:cxn ang="0">
                        <a:pos x="2" y="65"/>
                      </a:cxn>
                      <a:cxn ang="0">
                        <a:pos x="6" y="73"/>
                      </a:cxn>
                      <a:cxn ang="0">
                        <a:pos x="18" y="46"/>
                      </a:cxn>
                      <a:cxn ang="0">
                        <a:pos x="20" y="44"/>
                      </a:cxn>
                      <a:cxn ang="0">
                        <a:pos x="24" y="43"/>
                      </a:cxn>
                      <a:cxn ang="0">
                        <a:pos x="26" y="43"/>
                      </a:cxn>
                      <a:cxn ang="0">
                        <a:pos x="27" y="44"/>
                      </a:cxn>
                      <a:cxn ang="0">
                        <a:pos x="28" y="45"/>
                      </a:cxn>
                      <a:cxn ang="0">
                        <a:pos x="29" y="47"/>
                      </a:cxn>
                      <a:cxn ang="0">
                        <a:pos x="29" y="50"/>
                      </a:cxn>
                      <a:cxn ang="0">
                        <a:pos x="29" y="52"/>
                      </a:cxn>
                      <a:cxn ang="0">
                        <a:pos x="29" y="55"/>
                      </a:cxn>
                      <a:cxn ang="0">
                        <a:pos x="29" y="61"/>
                      </a:cxn>
                      <a:cxn ang="0">
                        <a:pos x="28" y="65"/>
                      </a:cxn>
                      <a:cxn ang="0">
                        <a:pos x="27" y="67"/>
                      </a:cxn>
                      <a:cxn ang="0">
                        <a:pos x="24" y="68"/>
                      </a:cxn>
                      <a:cxn ang="0">
                        <a:pos x="18" y="58"/>
                      </a:cxn>
                      <a:cxn ang="0">
                        <a:pos x="18" y="46"/>
                      </a:cxn>
                    </a:cxnLst>
                    <a:rect l="0" t="0" r="r" b="b"/>
                    <a:pathLst>
                      <a:path w="47" h="80">
                        <a:moveTo>
                          <a:pt x="6" y="73"/>
                        </a:moveTo>
                        <a:cubicBezTo>
                          <a:pt x="7" y="75"/>
                          <a:pt x="10" y="77"/>
                          <a:pt x="13" y="78"/>
                        </a:cubicBezTo>
                        <a:cubicBezTo>
                          <a:pt x="16" y="79"/>
                          <a:pt x="19" y="80"/>
                          <a:pt x="24" y="80"/>
                        </a:cubicBezTo>
                        <a:cubicBezTo>
                          <a:pt x="28" y="80"/>
                          <a:pt x="32" y="79"/>
                          <a:pt x="35" y="78"/>
                        </a:cubicBezTo>
                        <a:cubicBezTo>
                          <a:pt x="38" y="77"/>
                          <a:pt x="40" y="75"/>
                          <a:pt x="42" y="72"/>
                        </a:cubicBezTo>
                        <a:cubicBezTo>
                          <a:pt x="43" y="70"/>
                          <a:pt x="45" y="67"/>
                          <a:pt x="45" y="64"/>
                        </a:cubicBezTo>
                        <a:cubicBezTo>
                          <a:pt x="46" y="61"/>
                          <a:pt x="47" y="57"/>
                          <a:pt x="47" y="53"/>
                        </a:cubicBezTo>
                        <a:cubicBezTo>
                          <a:pt x="47" y="49"/>
                          <a:pt x="46" y="47"/>
                          <a:pt x="46" y="44"/>
                        </a:cubicBezTo>
                        <a:cubicBezTo>
                          <a:pt x="45" y="41"/>
                          <a:pt x="44" y="39"/>
                          <a:pt x="43" y="37"/>
                        </a:cubicBezTo>
                        <a:cubicBezTo>
                          <a:pt x="41" y="35"/>
                          <a:pt x="39" y="33"/>
                          <a:pt x="37" y="32"/>
                        </a:cubicBezTo>
                        <a:cubicBezTo>
                          <a:pt x="35" y="31"/>
                          <a:pt x="32" y="30"/>
                          <a:pt x="29" y="30"/>
                        </a:cubicBezTo>
                        <a:cubicBezTo>
                          <a:pt x="28" y="30"/>
                          <a:pt x="28" y="30"/>
                          <a:pt x="28" y="30"/>
                        </a:cubicBezTo>
                        <a:cubicBezTo>
                          <a:pt x="26" y="31"/>
                          <a:pt x="24" y="31"/>
                          <a:pt x="22" y="32"/>
                        </a:cubicBezTo>
                        <a:cubicBezTo>
                          <a:pt x="20" y="32"/>
                          <a:pt x="19" y="33"/>
                          <a:pt x="18" y="35"/>
                        </a:cubicBezTo>
                        <a:cubicBezTo>
                          <a:pt x="18" y="28"/>
                          <a:pt x="18" y="28"/>
                          <a:pt x="18" y="28"/>
                        </a:cubicBezTo>
                        <a:cubicBezTo>
                          <a:pt x="18" y="22"/>
                          <a:pt x="18" y="18"/>
                          <a:pt x="19" y="16"/>
                        </a:cubicBezTo>
                        <a:cubicBezTo>
                          <a:pt x="20" y="14"/>
                          <a:pt x="21" y="13"/>
                          <a:pt x="24" y="13"/>
                        </a:cubicBezTo>
                        <a:cubicBezTo>
                          <a:pt x="26" y="13"/>
                          <a:pt x="27" y="13"/>
                          <a:pt x="28" y="14"/>
                        </a:cubicBezTo>
                        <a:cubicBezTo>
                          <a:pt x="28" y="16"/>
                          <a:pt x="29" y="18"/>
                          <a:pt x="29" y="22"/>
                        </a:cubicBezTo>
                        <a:cubicBezTo>
                          <a:pt x="45" y="22"/>
                          <a:pt x="45" y="22"/>
                          <a:pt x="45" y="22"/>
                        </a:cubicBezTo>
                        <a:cubicBezTo>
                          <a:pt x="45" y="20"/>
                          <a:pt x="45" y="20"/>
                          <a:pt x="45" y="20"/>
                        </a:cubicBezTo>
                        <a:cubicBezTo>
                          <a:pt x="45" y="17"/>
                          <a:pt x="45" y="14"/>
                          <a:pt x="44" y="12"/>
                        </a:cubicBezTo>
                        <a:cubicBezTo>
                          <a:pt x="43" y="9"/>
                          <a:pt x="42" y="7"/>
                          <a:pt x="40" y="6"/>
                        </a:cubicBezTo>
                        <a:cubicBezTo>
                          <a:pt x="39" y="4"/>
                          <a:pt x="36" y="3"/>
                          <a:pt x="34" y="2"/>
                        </a:cubicBezTo>
                        <a:cubicBezTo>
                          <a:pt x="31" y="1"/>
                          <a:pt x="27" y="0"/>
                          <a:pt x="23" y="0"/>
                        </a:cubicBezTo>
                        <a:cubicBezTo>
                          <a:pt x="20" y="0"/>
                          <a:pt x="17" y="1"/>
                          <a:pt x="14" y="2"/>
                        </a:cubicBezTo>
                        <a:cubicBezTo>
                          <a:pt x="11" y="3"/>
                          <a:pt x="9" y="4"/>
                          <a:pt x="7" y="5"/>
                        </a:cubicBezTo>
                        <a:cubicBezTo>
                          <a:pt x="5" y="7"/>
                          <a:pt x="4" y="9"/>
                          <a:pt x="3" y="11"/>
                        </a:cubicBezTo>
                        <a:cubicBezTo>
                          <a:pt x="2" y="13"/>
                          <a:pt x="1" y="16"/>
                          <a:pt x="1" y="18"/>
                        </a:cubicBezTo>
                        <a:cubicBezTo>
                          <a:pt x="0" y="21"/>
                          <a:pt x="0" y="24"/>
                          <a:pt x="0" y="27"/>
                        </a:cubicBezTo>
                        <a:cubicBezTo>
                          <a:pt x="0" y="55"/>
                          <a:pt x="0" y="55"/>
                          <a:pt x="0" y="55"/>
                        </a:cubicBezTo>
                        <a:cubicBezTo>
                          <a:pt x="0" y="58"/>
                          <a:pt x="1" y="62"/>
                          <a:pt x="2" y="65"/>
                        </a:cubicBezTo>
                        <a:cubicBezTo>
                          <a:pt x="2" y="68"/>
                          <a:pt x="4" y="70"/>
                          <a:pt x="6" y="73"/>
                        </a:cubicBezTo>
                        <a:close/>
                        <a:moveTo>
                          <a:pt x="18" y="46"/>
                        </a:moveTo>
                        <a:cubicBezTo>
                          <a:pt x="18" y="45"/>
                          <a:pt x="19" y="44"/>
                          <a:pt x="20" y="44"/>
                        </a:cubicBezTo>
                        <a:cubicBezTo>
                          <a:pt x="21" y="43"/>
                          <a:pt x="22" y="43"/>
                          <a:pt x="24" y="43"/>
                        </a:cubicBezTo>
                        <a:cubicBezTo>
                          <a:pt x="24" y="43"/>
                          <a:pt x="25" y="43"/>
                          <a:pt x="26" y="43"/>
                        </a:cubicBezTo>
                        <a:cubicBezTo>
                          <a:pt x="26" y="43"/>
                          <a:pt x="27" y="43"/>
                          <a:pt x="27" y="44"/>
                        </a:cubicBezTo>
                        <a:cubicBezTo>
                          <a:pt x="27" y="44"/>
                          <a:pt x="28" y="45"/>
                          <a:pt x="28" y="45"/>
                        </a:cubicBezTo>
                        <a:cubicBezTo>
                          <a:pt x="28" y="46"/>
                          <a:pt x="29" y="47"/>
                          <a:pt x="29" y="47"/>
                        </a:cubicBezTo>
                        <a:cubicBezTo>
                          <a:pt x="29" y="48"/>
                          <a:pt x="29" y="49"/>
                          <a:pt x="29" y="50"/>
                        </a:cubicBezTo>
                        <a:cubicBezTo>
                          <a:pt x="29" y="51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9"/>
                          <a:pt x="29" y="61"/>
                        </a:cubicBezTo>
                        <a:cubicBezTo>
                          <a:pt x="29" y="62"/>
                          <a:pt x="29" y="64"/>
                          <a:pt x="28" y="65"/>
                        </a:cubicBezTo>
                        <a:cubicBezTo>
                          <a:pt x="28" y="66"/>
                          <a:pt x="27" y="67"/>
                          <a:pt x="27" y="67"/>
                        </a:cubicBezTo>
                        <a:cubicBezTo>
                          <a:pt x="26" y="68"/>
                          <a:pt x="25" y="68"/>
                          <a:pt x="24" y="68"/>
                        </a:cubicBezTo>
                        <a:cubicBezTo>
                          <a:pt x="20" y="68"/>
                          <a:pt x="18" y="65"/>
                          <a:pt x="18" y="58"/>
                        </a:cubicBezTo>
                        <a:lnTo>
                          <a:pt x="18" y="4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</p:grpSp>
        <p:sp>
          <p:nvSpPr>
            <p:cNvPr id="7" name="ïṥḻî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1505549" y="1483600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8" name="íṡlíḓé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1505549" y="1116432"/>
              <a:ext cx="2108063" cy="36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9" name="ïṩḻîďè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5106327" y="1483600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0" name="iŝ1íḓê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5106327" y="1116432"/>
              <a:ext cx="2108063" cy="36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1" name="íŝḻiḓ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8707105" y="1483600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2" name="íŝlíď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8707105" y="1116432"/>
              <a:ext cx="2108063" cy="36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3" name="iSľíḋé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3269221" y="5606206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4" name="îŝ1ïďe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3269221" y="5239038"/>
              <a:ext cx="2108063" cy="36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5" name="işḷiḋe">
              <a:extLst>
                <a:ext uri="{FF2B5EF4-FFF2-40B4-BE49-F238E27FC236}">
                  <a16:creationId xmlns:a16="http://schemas.microsoft.com/office/drawing/2014/main" id="{39340196-E1AA-4B49-976A-BF366BB2B662}"/>
                </a:ext>
              </a:extLst>
            </p:cNvPr>
            <p:cNvSpPr/>
            <p:nvPr/>
          </p:nvSpPr>
          <p:spPr bwMode="auto">
            <a:xfrm>
              <a:off x="6869999" y="5604353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zh-CN" sz="1100" dirty="0"/>
                <a:t>Copy paste fonts. Choose the only option to retain text.</a:t>
              </a:r>
            </a:p>
          </p:txBody>
        </p:sp>
        <p:sp>
          <p:nvSpPr>
            <p:cNvPr id="16" name="iṣḷiḋè">
              <a:extLst>
                <a:ext uri="{FF2B5EF4-FFF2-40B4-BE49-F238E27FC236}">
                  <a16:creationId xmlns:a16="http://schemas.microsoft.com/office/drawing/2014/main" id="{4D5C24C6-4DD0-4193-AD42-019C1134797B}"/>
                </a:ext>
              </a:extLst>
            </p:cNvPr>
            <p:cNvSpPr txBox="1"/>
            <p:nvPr/>
          </p:nvSpPr>
          <p:spPr bwMode="auto">
            <a:xfrm>
              <a:off x="6869999" y="5237185"/>
              <a:ext cx="2108063" cy="36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451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dfa4072-8d51-44c5-98ae-30a7044357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95bfbee-61f5-4e10-872f-40431f5aec1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2671c4-4b60-4ec6-ac50-fbbf60a7048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e249178-abcd-4c5c-a869-3fa0a730e2e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16a7886-fb0e-4753-9961-040a2dd3ded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18f993-3d01-4a9a-abe2-0458ddad3a0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d209157-0a91-45ec-abe0-c5b1ece34c0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cae51ea-42ef-4ff6-9a54-baa77d7dad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ff5fe5d-26db-49b6-8735-321eda01587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679660-43ef-44fa-a6e0-06a0a2966ce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af2e13-b1c3-4fcf-8099-c350dbc3e56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80e25c2-97e1-4d5c-b51f-8d6d52b20bd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ec97b8f-8111-4f9c-afd7-382b662915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5fdc-bd53-4057-a132-d362c2f86b0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6995ff-7793-46d4-a544-d16085d1f0e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cd64ff8-5b4f-4f51-8f73-e86e732b14d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712c985-f69d-405f-be7f-67108b93790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f1f3cbd-7968-4679-bfac-f31c463cd45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8c75403-e871-49c4-a9a7-59242f9c470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9f77b58-b895-4fb0-82bc-82888a010af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662671d-fe96-4360-bdf6-53efe861b02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e29df05-2aa1-4753-a8a7-3d17071f32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cb55901-00eb-4e5c-8251-d0a2a3521fc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ff1e102-f1af-47a4-a855-3a19cb8687e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6de5371-3f91-48f9-b5dc-e8829cad133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e37982d-a64b-4134-bb8d-af133fec031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dada4e3-3d5b-4186-a3d8-c12d5a13f0ae"/>
</p:tagLst>
</file>

<file path=ppt/theme/theme1.xml><?xml version="1.0" encoding="utf-8"?>
<a:theme xmlns:a="http://schemas.openxmlformats.org/drawingml/2006/main" name="主题5">
  <a:themeElements>
    <a:clrScheme name="地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3689"/>
      </a:accent1>
      <a:accent2>
        <a:srgbClr val="DA3C49"/>
      </a:accent2>
      <a:accent3>
        <a:srgbClr val="ACD9F2"/>
      </a:accent3>
      <a:accent4>
        <a:srgbClr val="CDD7DB"/>
      </a:accent4>
      <a:accent5>
        <a:srgbClr val="F0EFE0"/>
      </a:accent5>
      <a:accent6>
        <a:srgbClr val="215E8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303689"/>
    </a:accent1>
    <a:accent2>
      <a:srgbClr val="DA3C49"/>
    </a:accent2>
    <a:accent3>
      <a:srgbClr val="ACD9F2"/>
    </a:accent3>
    <a:accent4>
      <a:srgbClr val="CDD7DB"/>
    </a:accent4>
    <a:accent5>
      <a:srgbClr val="F0EFE0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303689"/>
    </a:accent1>
    <a:accent2>
      <a:srgbClr val="DA3C49"/>
    </a:accent2>
    <a:accent3>
      <a:srgbClr val="ACD9F2"/>
    </a:accent3>
    <a:accent4>
      <a:srgbClr val="CDD7DB"/>
    </a:accent4>
    <a:accent5>
      <a:srgbClr val="F0EFE0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303689"/>
    </a:accent1>
    <a:accent2>
      <a:srgbClr val="DA3C49"/>
    </a:accent2>
    <a:accent3>
      <a:srgbClr val="ACD9F2"/>
    </a:accent3>
    <a:accent4>
      <a:srgbClr val="CDD7DB"/>
    </a:accent4>
    <a:accent5>
      <a:srgbClr val="F0EFE0"/>
    </a:accent5>
    <a:accent6>
      <a:srgbClr val="215E8B"/>
    </a:accent6>
    <a:hlink>
      <a:srgbClr val="0563C1"/>
    </a:hlink>
    <a:folHlink>
      <a:srgbClr val="954F72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45</TotalTime>
  <Words>2196</Words>
  <Application>Microsoft Office PowerPoint</Application>
  <PresentationFormat>宽屏</PresentationFormat>
  <Paragraphs>436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等线</vt:lpstr>
      <vt:lpstr>宋体</vt:lpstr>
      <vt:lpstr>Microsoft YaHei</vt:lpstr>
      <vt:lpstr>Microsoft YaHei</vt:lpstr>
      <vt:lpstr>Arial</vt:lpstr>
      <vt:lpstr>Calibri</vt:lpstr>
      <vt:lpstr>Impact</vt:lpstr>
      <vt:lpstr>Segoe UI Light</vt:lpstr>
      <vt:lpstr>主题5</vt:lpstr>
      <vt:lpstr>OfficePLUS</vt:lpstr>
      <vt:lpstr>Office PLUS  PowerPoint template.</vt:lpstr>
      <vt:lpstr>PowerPoint 演示文稿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Section Header Here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Thanks. And Your Slogan Here.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Lenovo</cp:lastModifiedBy>
  <cp:revision>10</cp:revision>
  <cp:lastPrinted>2017-12-07T16:00:00Z</cp:lastPrinted>
  <dcterms:created xsi:type="dcterms:W3CDTF">2017-12-07T16:00:00Z</dcterms:created>
  <dcterms:modified xsi:type="dcterms:W3CDTF">2021-06-28T02:16:10Z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2018-10-23T07:59:33.2016096Z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